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heme/theme2.xml" ContentType="application/vnd.openxmlformats-officedocument.theme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notesSlides/notesSlide1.xml" ContentType="application/vnd.openxmlformats-officedocument.presentationml.notesSlide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notesSlides/notesSlide2.xml" ContentType="application/vnd.openxmlformats-officedocument.presentationml.notesSlide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notesSlides/notesSlide3.xml" ContentType="application/vnd.openxmlformats-officedocument.presentationml.notesSlide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notesSlides/notesSlide4.xml" ContentType="application/vnd.openxmlformats-officedocument.presentationml.notesSlide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notesSlides/notesSlide5.xml" ContentType="application/vnd.openxmlformats-officedocument.presentationml.notesSlide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notesSlides/notesSlide6.xml" ContentType="application/vnd.openxmlformats-officedocument.presentationml.notesSlide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93"/>
  </p:notesMasterIdLst>
  <p:sldIdLst>
    <p:sldId id="417" r:id="rId2"/>
    <p:sldId id="420" r:id="rId3"/>
    <p:sldId id="493" r:id="rId4"/>
    <p:sldId id="1065" r:id="rId5"/>
    <p:sldId id="1066" r:id="rId6"/>
    <p:sldId id="1067" r:id="rId7"/>
    <p:sldId id="1068" r:id="rId8"/>
    <p:sldId id="1069" r:id="rId9"/>
    <p:sldId id="1070" r:id="rId10"/>
    <p:sldId id="1071" r:id="rId11"/>
    <p:sldId id="1072" r:id="rId12"/>
    <p:sldId id="1073" r:id="rId13"/>
    <p:sldId id="1074" r:id="rId14"/>
    <p:sldId id="1075" r:id="rId15"/>
    <p:sldId id="1076" r:id="rId16"/>
    <p:sldId id="1077" r:id="rId17"/>
    <p:sldId id="462" r:id="rId18"/>
    <p:sldId id="1079" r:id="rId19"/>
    <p:sldId id="1080" r:id="rId20"/>
    <p:sldId id="1081" r:id="rId21"/>
    <p:sldId id="1082" r:id="rId22"/>
    <p:sldId id="1083" r:id="rId23"/>
    <p:sldId id="1084" r:id="rId24"/>
    <p:sldId id="1085" r:id="rId25"/>
    <p:sldId id="1086" r:id="rId26"/>
    <p:sldId id="1087" r:id="rId27"/>
    <p:sldId id="1088" r:id="rId28"/>
    <p:sldId id="1089" r:id="rId29"/>
    <p:sldId id="1091" r:id="rId30"/>
    <p:sldId id="1092" r:id="rId31"/>
    <p:sldId id="1093" r:id="rId32"/>
    <p:sldId id="1094" r:id="rId33"/>
    <p:sldId id="1095" r:id="rId34"/>
    <p:sldId id="1096" r:id="rId35"/>
    <p:sldId id="1097" r:id="rId36"/>
    <p:sldId id="1098" r:id="rId37"/>
    <p:sldId id="1099" r:id="rId38"/>
    <p:sldId id="1100" r:id="rId39"/>
    <p:sldId id="1101" r:id="rId40"/>
    <p:sldId id="1102" r:id="rId41"/>
    <p:sldId id="1103" r:id="rId42"/>
    <p:sldId id="1117" r:id="rId43"/>
    <p:sldId id="1118" r:id="rId44"/>
    <p:sldId id="1119" r:id="rId45"/>
    <p:sldId id="1120" r:id="rId46"/>
    <p:sldId id="1121" r:id="rId47"/>
    <p:sldId id="1122" r:id="rId48"/>
    <p:sldId id="1123" r:id="rId49"/>
    <p:sldId id="1124" r:id="rId50"/>
    <p:sldId id="1104" r:id="rId51"/>
    <p:sldId id="1125" r:id="rId52"/>
    <p:sldId id="1127" r:id="rId53"/>
    <p:sldId id="1126" r:id="rId54"/>
    <p:sldId id="1128" r:id="rId55"/>
    <p:sldId id="1129" r:id="rId56"/>
    <p:sldId id="1130" r:id="rId57"/>
    <p:sldId id="1131" r:id="rId58"/>
    <p:sldId id="1132" r:id="rId59"/>
    <p:sldId id="1133" r:id="rId60"/>
    <p:sldId id="1134" r:id="rId61"/>
    <p:sldId id="1135" r:id="rId62"/>
    <p:sldId id="1136" r:id="rId63"/>
    <p:sldId id="1137" r:id="rId64"/>
    <p:sldId id="1138" r:id="rId65"/>
    <p:sldId id="1139" r:id="rId66"/>
    <p:sldId id="1140" r:id="rId67"/>
    <p:sldId id="1141" r:id="rId68"/>
    <p:sldId id="1105" r:id="rId69"/>
    <p:sldId id="1142" r:id="rId70"/>
    <p:sldId id="1143" r:id="rId71"/>
    <p:sldId id="1144" r:id="rId72"/>
    <p:sldId id="1145" r:id="rId73"/>
    <p:sldId id="1146" r:id="rId74"/>
    <p:sldId id="1147" r:id="rId75"/>
    <p:sldId id="1148" r:id="rId76"/>
    <p:sldId id="1149" r:id="rId77"/>
    <p:sldId id="1106" r:id="rId78"/>
    <p:sldId id="1150" r:id="rId79"/>
    <p:sldId id="1151" r:id="rId80"/>
    <p:sldId id="1152" r:id="rId81"/>
    <p:sldId id="1153" r:id="rId82"/>
    <p:sldId id="1154" r:id="rId83"/>
    <p:sldId id="1155" r:id="rId84"/>
    <p:sldId id="1156" r:id="rId85"/>
    <p:sldId id="1157" r:id="rId86"/>
    <p:sldId id="1158" r:id="rId87"/>
    <p:sldId id="1159" r:id="rId88"/>
    <p:sldId id="1160" r:id="rId89"/>
    <p:sldId id="1161" r:id="rId90"/>
    <p:sldId id="1162" r:id="rId91"/>
    <p:sldId id="1163" r:id="rId9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88F4D"/>
    <a:srgbClr val="0B3774"/>
    <a:srgbClr val="4E753B"/>
    <a:srgbClr val="BD934E"/>
    <a:srgbClr val="2E4523"/>
    <a:srgbClr val="DCDCDC"/>
    <a:srgbClr val="06275E"/>
    <a:srgbClr val="FFFFFF"/>
    <a:srgbClr val="F0F0F0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>
        <p:scale>
          <a:sx n="120" d="100"/>
          <a:sy n="120" d="100"/>
        </p:scale>
        <p:origin x="258" y="24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-2190"/>
    </p:cViewPr>
  </p:sorter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viewProps" Target="view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2023/2/20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55769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69714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08672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12994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15428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5" Type="http://schemas.openxmlformats.org/officeDocument/2006/relationships/image" Target="../media/image1.jpeg"/><Relationship Id="rId4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tags" Target="../tags/tag42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46.xml"/><Relationship Id="rId4" Type="http://schemas.openxmlformats.org/officeDocument/2006/relationships/tags" Target="../tags/tag45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tags" Target="../tags/tag47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50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tags" Target="../tags/tag51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55.xml"/><Relationship Id="rId4" Type="http://schemas.openxmlformats.org/officeDocument/2006/relationships/tags" Target="../tags/tag54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5" Type="http://schemas.openxmlformats.org/officeDocument/2006/relationships/image" Target="../media/image2.jpe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7.xml"/><Relationship Id="rId4" Type="http://schemas.openxmlformats.org/officeDocument/2006/relationships/tags" Target="../tags/tag16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20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tags" Target="../tags/tag23.xml"/><Relationship Id="rId5" Type="http://schemas.openxmlformats.org/officeDocument/2006/relationships/tags" Target="../tags/tag22.xml"/><Relationship Id="rId4" Type="http://schemas.openxmlformats.org/officeDocument/2006/relationships/tags" Target="../tags/tag21.xml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tags" Target="../tags/tag31.xml"/><Relationship Id="rId3" Type="http://schemas.openxmlformats.org/officeDocument/2006/relationships/tags" Target="../tags/tag26.xml"/><Relationship Id="rId7" Type="http://schemas.openxmlformats.org/officeDocument/2006/relationships/tags" Target="../tags/tag30.xml"/><Relationship Id="rId2" Type="http://schemas.openxmlformats.org/officeDocument/2006/relationships/tags" Target="../tags/tag25.xml"/><Relationship Id="rId1" Type="http://schemas.openxmlformats.org/officeDocument/2006/relationships/tags" Target="../tags/tag24.xml"/><Relationship Id="rId6" Type="http://schemas.openxmlformats.org/officeDocument/2006/relationships/tags" Target="../tags/tag29.xml"/><Relationship Id="rId5" Type="http://schemas.openxmlformats.org/officeDocument/2006/relationships/tags" Target="../tags/tag28.xml"/><Relationship Id="rId4" Type="http://schemas.openxmlformats.org/officeDocument/2006/relationships/tags" Target="../tags/tag27.xml"/><Relationship Id="rId9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34.xml"/><Relationship Id="rId2" Type="http://schemas.openxmlformats.org/officeDocument/2006/relationships/tags" Target="../tags/tag33.xml"/><Relationship Id="rId1" Type="http://schemas.openxmlformats.org/officeDocument/2006/relationships/tags" Target="../tags/tag32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35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38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2023/2/20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pic>
        <p:nvPicPr>
          <p:cNvPr id="5" name="图片 4" descr="ppt_画板 1 副本 2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-635" y="-1905"/>
            <a:ext cx="12192635" cy="685990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1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8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 eaLnBrk="1" fontAlgn="auto" latinLnBrk="0" hangingPunct="1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2pPr>
            <a:lvl3pPr marL="1143000" indent="-228600" eaLnBrk="1" fontAlgn="auto" latinLnBrk="0" hangingPunct="1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3pPr>
            <a:lvl4pPr marL="1600200" indent="-228600" eaLnBrk="1" fontAlgn="auto" latinLnBrk="0" hangingPunct="1">
              <a:lnSpc>
                <a:spcPct val="120000"/>
              </a:lnSpc>
              <a:spcAft>
                <a:spcPts val="300"/>
              </a:spcAft>
              <a:buFont typeface="Wingdings" panose="05000000000000000000" charset="0"/>
              <a:buChar char="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4pPr>
            <a:lvl5pPr marL="2057400" indent="-228600" eaLnBrk="1" fontAlgn="auto" latinLnBrk="0" hangingPunct="1">
              <a:lnSpc>
                <a:spcPct val="120000"/>
              </a:lnSpc>
              <a:spcAft>
                <a:spcPts val="300"/>
              </a:spcAft>
              <a:buFont typeface="Arial" panose="020B0604020202020204" pitchFamily="34" charset="0"/>
              <a:buChar char="•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2023/2/20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2023/2/20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>
            <a:lvl1pPr marL="228600" indent="-228600" eaLnBrk="1" fontAlgn="auto" latinLnBrk="0" hangingPunct="1">
              <a:lnSpc>
                <a:spcPct val="130000"/>
              </a:lnSpc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2pPr>
            <a:lvl3pPr marL="1143000" indent="-2286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3pPr>
            <a:lvl4pPr marL="1600200" indent="-228600" eaLnBrk="1" fontAlgn="auto" latinLnBrk="0" hangingPunct="1">
              <a:lnSpc>
                <a:spcPct val="120000"/>
              </a:lnSpc>
              <a:buFont typeface="Wingdings" panose="05000000000000000000" charset="0"/>
              <a:buChar char="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4pPr>
            <a:lvl5pPr marL="2057400" indent="-2286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•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2023/2/20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60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5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2023/2/20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5" name="图片 4" descr="ppt_画板 1 副本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0" y="0"/>
            <a:ext cx="12202160" cy="685863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>
            <a:extLst>
              <a:ext uri="{FF2B5EF4-FFF2-40B4-BE49-F238E27FC236}">
                <a16:creationId xmlns:a16="http://schemas.microsoft.com/office/drawing/2014/main" id="{C1932C91-A42B-4C7E-A3A1-CB8C4BA9AD66}"/>
              </a:ext>
            </a:extLst>
          </p:cNvPr>
          <p:cNvGrpSpPr/>
          <p:nvPr userDrawn="1"/>
        </p:nvGrpSpPr>
        <p:grpSpPr>
          <a:xfrm>
            <a:off x="-6350" y="5576887"/>
            <a:ext cx="12192000" cy="1281113"/>
            <a:chOff x="-6350" y="3575050"/>
            <a:chExt cx="12192000" cy="1281113"/>
          </a:xfrm>
          <a:gradFill>
            <a:gsLst>
              <a:gs pos="11000">
                <a:srgbClr val="BD934E">
                  <a:alpha val="0"/>
                </a:srgbClr>
              </a:gs>
              <a:gs pos="100000">
                <a:srgbClr val="BD934E">
                  <a:alpha val="30000"/>
                </a:srgbClr>
              </a:gs>
            </a:gsLst>
            <a:lin ang="5400000" scaled="0"/>
          </a:gradFill>
        </p:grpSpPr>
        <p:grpSp>
          <p:nvGrpSpPr>
            <p:cNvPr id="13" name="Group 205">
              <a:extLst>
                <a:ext uri="{FF2B5EF4-FFF2-40B4-BE49-F238E27FC236}">
                  <a16:creationId xmlns:a16="http://schemas.microsoft.com/office/drawing/2014/main" id="{E7582DE0-9EAE-422E-A9BE-20787B421F5E}"/>
                </a:ext>
              </a:extLst>
            </p:cNvPr>
            <p:cNvGrpSpPr>
              <a:grpSpLocks/>
            </p:cNvGrpSpPr>
            <p:nvPr userDrawn="1"/>
          </p:nvGrpSpPr>
          <p:grpSpPr bwMode="auto">
            <a:xfrm>
              <a:off x="4810125" y="4400550"/>
              <a:ext cx="4105275" cy="433388"/>
              <a:chOff x="3030" y="2772"/>
              <a:chExt cx="2586" cy="273"/>
            </a:xfrm>
            <a:grpFill/>
          </p:grpSpPr>
          <p:sp>
            <p:nvSpPr>
              <p:cNvPr id="116" name="Line 5">
                <a:extLst>
                  <a:ext uri="{FF2B5EF4-FFF2-40B4-BE49-F238E27FC236}">
                    <a16:creationId xmlns:a16="http://schemas.microsoft.com/office/drawing/2014/main" id="{BB494F25-26E9-4508-8EE1-DF5041E24797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>
                <a:off x="5616" y="2860"/>
                <a:ext cx="0" cy="0"/>
              </a:xfrm>
              <a:prstGeom prst="line">
                <a:avLst/>
              </a:prstGeom>
              <a:grpFill/>
              <a:ln w="12700" cap="rnd">
                <a:solidFill>
                  <a:srgbClr val="BF9C5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7" name="Freeform 6">
                <a:extLst>
                  <a:ext uri="{FF2B5EF4-FFF2-40B4-BE49-F238E27FC236}">
                    <a16:creationId xmlns:a16="http://schemas.microsoft.com/office/drawing/2014/main" id="{275C9FAD-3803-4076-988A-F337B0DECB6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57" y="2794"/>
                <a:ext cx="39" cy="9"/>
              </a:xfrm>
              <a:custGeom>
                <a:avLst/>
                <a:gdLst>
                  <a:gd name="T0" fmla="*/ 8 w 9"/>
                  <a:gd name="T1" fmla="*/ 2 h 2"/>
                  <a:gd name="T2" fmla="*/ 1 w 9"/>
                  <a:gd name="T3" fmla="*/ 2 h 2"/>
                  <a:gd name="T4" fmla="*/ 0 w 9"/>
                  <a:gd name="T5" fmla="*/ 1 h 2"/>
                  <a:gd name="T6" fmla="*/ 1 w 9"/>
                  <a:gd name="T7" fmla="*/ 0 h 2"/>
                  <a:gd name="T8" fmla="*/ 8 w 9"/>
                  <a:gd name="T9" fmla="*/ 0 h 2"/>
                  <a:gd name="T10" fmla="*/ 9 w 9"/>
                  <a:gd name="T11" fmla="*/ 1 h 2"/>
                  <a:gd name="T12" fmla="*/ 8 w 9"/>
                  <a:gd name="T13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2">
                    <a:moveTo>
                      <a:pt x="8" y="2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0" y="2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0"/>
                      <a:pt x="9" y="0"/>
                      <a:pt x="9" y="1"/>
                    </a:cubicBezTo>
                    <a:cubicBezTo>
                      <a:pt x="9" y="1"/>
                      <a:pt x="8" y="2"/>
                      <a:pt x="8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8" name="Freeform 7">
                <a:extLst>
                  <a:ext uri="{FF2B5EF4-FFF2-40B4-BE49-F238E27FC236}">
                    <a16:creationId xmlns:a16="http://schemas.microsoft.com/office/drawing/2014/main" id="{086533F8-6592-4328-8849-B9457B35276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3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9" name="Freeform 8">
                <a:extLst>
                  <a:ext uri="{FF2B5EF4-FFF2-40B4-BE49-F238E27FC236}">
                    <a16:creationId xmlns:a16="http://schemas.microsoft.com/office/drawing/2014/main" id="{FC805199-E870-4307-92F3-09D8A0A95F8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0" name="Freeform 9">
                <a:extLst>
                  <a:ext uri="{FF2B5EF4-FFF2-40B4-BE49-F238E27FC236}">
                    <a16:creationId xmlns:a16="http://schemas.microsoft.com/office/drawing/2014/main" id="{1D6727D1-B7B1-4854-B6B5-96C34330B5C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1" name="Freeform 10">
                <a:extLst>
                  <a:ext uri="{FF2B5EF4-FFF2-40B4-BE49-F238E27FC236}">
                    <a16:creationId xmlns:a16="http://schemas.microsoft.com/office/drawing/2014/main" id="{14F5568D-BF21-4347-8E9B-D376D270FB2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7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2" name="Freeform 11">
                <a:extLst>
                  <a:ext uri="{FF2B5EF4-FFF2-40B4-BE49-F238E27FC236}">
                    <a16:creationId xmlns:a16="http://schemas.microsoft.com/office/drawing/2014/main" id="{D2FD2A74-6207-431A-AC44-0703FB4E74A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8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3" name="Freeform 12">
                <a:extLst>
                  <a:ext uri="{FF2B5EF4-FFF2-40B4-BE49-F238E27FC236}">
                    <a16:creationId xmlns:a16="http://schemas.microsoft.com/office/drawing/2014/main" id="{A644DF79-4F0D-4CD4-AD5E-AA070C00812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0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4" name="Freeform 13">
                <a:extLst>
                  <a:ext uri="{FF2B5EF4-FFF2-40B4-BE49-F238E27FC236}">
                    <a16:creationId xmlns:a16="http://schemas.microsoft.com/office/drawing/2014/main" id="{8EB8467A-39D6-44CA-9501-636D79BC3A5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1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5" name="Freeform 14">
                <a:extLst>
                  <a:ext uri="{FF2B5EF4-FFF2-40B4-BE49-F238E27FC236}">
                    <a16:creationId xmlns:a16="http://schemas.microsoft.com/office/drawing/2014/main" id="{590D30EB-7432-4DD7-A4C6-49520311F71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2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6" name="Freeform 15">
                <a:extLst>
                  <a:ext uri="{FF2B5EF4-FFF2-40B4-BE49-F238E27FC236}">
                    <a16:creationId xmlns:a16="http://schemas.microsoft.com/office/drawing/2014/main" id="{8B9BEAAD-2A87-4883-B7E1-220EE547703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4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7" name="Freeform 16">
                <a:extLst>
                  <a:ext uri="{FF2B5EF4-FFF2-40B4-BE49-F238E27FC236}">
                    <a16:creationId xmlns:a16="http://schemas.microsoft.com/office/drawing/2014/main" id="{DCB0004A-2076-4C32-B0AE-BF2AE43D1C9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5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8" name="Freeform 17">
                <a:extLst>
                  <a:ext uri="{FF2B5EF4-FFF2-40B4-BE49-F238E27FC236}">
                    <a16:creationId xmlns:a16="http://schemas.microsoft.com/office/drawing/2014/main" id="{E4797545-E059-42AE-9433-2AE0F004C03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7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9" name="Freeform 18">
                <a:extLst>
                  <a:ext uri="{FF2B5EF4-FFF2-40B4-BE49-F238E27FC236}">
                    <a16:creationId xmlns:a16="http://schemas.microsoft.com/office/drawing/2014/main" id="{9A5B4A04-B3C7-44A3-BD83-FE74F935143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8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0" name="Freeform 19">
                <a:extLst>
                  <a:ext uri="{FF2B5EF4-FFF2-40B4-BE49-F238E27FC236}">
                    <a16:creationId xmlns:a16="http://schemas.microsoft.com/office/drawing/2014/main" id="{FF7A6409-DB4E-41EF-B7C5-C9FF82EE159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9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1" name="Freeform 20">
                <a:extLst>
                  <a:ext uri="{FF2B5EF4-FFF2-40B4-BE49-F238E27FC236}">
                    <a16:creationId xmlns:a16="http://schemas.microsoft.com/office/drawing/2014/main" id="{2AD4953A-691A-4584-A5E0-77B37C28B79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0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2" name="Freeform 21">
                <a:extLst>
                  <a:ext uri="{FF2B5EF4-FFF2-40B4-BE49-F238E27FC236}">
                    <a16:creationId xmlns:a16="http://schemas.microsoft.com/office/drawing/2014/main" id="{B0206ACC-7A14-4AF5-A2B6-488BD519268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2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3" name="Freeform 22">
                <a:extLst>
                  <a:ext uri="{FF2B5EF4-FFF2-40B4-BE49-F238E27FC236}">
                    <a16:creationId xmlns:a16="http://schemas.microsoft.com/office/drawing/2014/main" id="{7CC2CDF5-5FD3-4D20-8017-5490680D25F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3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4" name="Freeform 23">
                <a:extLst>
                  <a:ext uri="{FF2B5EF4-FFF2-40B4-BE49-F238E27FC236}">
                    <a16:creationId xmlns:a16="http://schemas.microsoft.com/office/drawing/2014/main" id="{6D512666-9F89-48BB-9672-D46514C0DD6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5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5" name="Freeform 24">
                <a:extLst>
                  <a:ext uri="{FF2B5EF4-FFF2-40B4-BE49-F238E27FC236}">
                    <a16:creationId xmlns:a16="http://schemas.microsoft.com/office/drawing/2014/main" id="{10DB8614-731B-4CBC-981E-1E78304E6EE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6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6" name="Freeform 25">
                <a:extLst>
                  <a:ext uri="{FF2B5EF4-FFF2-40B4-BE49-F238E27FC236}">
                    <a16:creationId xmlns:a16="http://schemas.microsoft.com/office/drawing/2014/main" id="{44DEFC8F-019A-422A-AD4B-520301BE4FB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7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7" name="Freeform 26">
                <a:extLst>
                  <a:ext uri="{FF2B5EF4-FFF2-40B4-BE49-F238E27FC236}">
                    <a16:creationId xmlns:a16="http://schemas.microsoft.com/office/drawing/2014/main" id="{72BD3252-52FA-464E-8373-56D5D5043DF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9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8" name="Freeform 27">
                <a:extLst>
                  <a:ext uri="{FF2B5EF4-FFF2-40B4-BE49-F238E27FC236}">
                    <a16:creationId xmlns:a16="http://schemas.microsoft.com/office/drawing/2014/main" id="{62EA03D6-8839-41A0-9E72-65D0705283A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0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9" name="Freeform 28">
                <a:extLst>
                  <a:ext uri="{FF2B5EF4-FFF2-40B4-BE49-F238E27FC236}">
                    <a16:creationId xmlns:a16="http://schemas.microsoft.com/office/drawing/2014/main" id="{2F627BB7-4027-49DF-86BC-A4441FFCDE2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1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0" name="Freeform 29">
                <a:extLst>
                  <a:ext uri="{FF2B5EF4-FFF2-40B4-BE49-F238E27FC236}">
                    <a16:creationId xmlns:a16="http://schemas.microsoft.com/office/drawing/2014/main" id="{C86323FC-D273-4CB9-95DC-E6019A622C6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1" name="Freeform 30">
                <a:extLst>
                  <a:ext uri="{FF2B5EF4-FFF2-40B4-BE49-F238E27FC236}">
                    <a16:creationId xmlns:a16="http://schemas.microsoft.com/office/drawing/2014/main" id="{B0089F41-9618-4A6F-A45B-BE3B99A5998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2" name="Freeform 31">
                <a:extLst>
                  <a:ext uri="{FF2B5EF4-FFF2-40B4-BE49-F238E27FC236}">
                    <a16:creationId xmlns:a16="http://schemas.microsoft.com/office/drawing/2014/main" id="{47F19A9E-2D6B-438B-87C2-043E64D6280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3" name="Freeform 32">
                <a:extLst>
                  <a:ext uri="{FF2B5EF4-FFF2-40B4-BE49-F238E27FC236}">
                    <a16:creationId xmlns:a16="http://schemas.microsoft.com/office/drawing/2014/main" id="{BE418E82-0B1E-4731-93D5-1D390FF9E5B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7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4" name="Freeform 33">
                <a:extLst>
                  <a:ext uri="{FF2B5EF4-FFF2-40B4-BE49-F238E27FC236}">
                    <a16:creationId xmlns:a16="http://schemas.microsoft.com/office/drawing/2014/main" id="{1F31C897-3696-4EA2-9A6A-62CBB75D4E2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8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5" name="Freeform 34">
                <a:extLst>
                  <a:ext uri="{FF2B5EF4-FFF2-40B4-BE49-F238E27FC236}">
                    <a16:creationId xmlns:a16="http://schemas.microsoft.com/office/drawing/2014/main" id="{23ED87F8-06E6-42DC-A618-2E1E75C075C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0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6" name="Freeform 35">
                <a:extLst>
                  <a:ext uri="{FF2B5EF4-FFF2-40B4-BE49-F238E27FC236}">
                    <a16:creationId xmlns:a16="http://schemas.microsoft.com/office/drawing/2014/main" id="{49DFFB44-AD38-4F6D-966D-23BD57D63C8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1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7" name="Freeform 36">
                <a:extLst>
                  <a:ext uri="{FF2B5EF4-FFF2-40B4-BE49-F238E27FC236}">
                    <a16:creationId xmlns:a16="http://schemas.microsoft.com/office/drawing/2014/main" id="{E96AC8C5-0BD3-4FFD-B661-51CEF52471A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2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8" name="Freeform 37">
                <a:extLst>
                  <a:ext uri="{FF2B5EF4-FFF2-40B4-BE49-F238E27FC236}">
                    <a16:creationId xmlns:a16="http://schemas.microsoft.com/office/drawing/2014/main" id="{494F5F2E-36C0-482F-B324-F270BB8F829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4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9" name="Freeform 38">
                <a:extLst>
                  <a:ext uri="{FF2B5EF4-FFF2-40B4-BE49-F238E27FC236}">
                    <a16:creationId xmlns:a16="http://schemas.microsoft.com/office/drawing/2014/main" id="{5FC2F052-6B51-4699-BD08-0D9D6175AEE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5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0" name="Freeform 39">
                <a:extLst>
                  <a:ext uri="{FF2B5EF4-FFF2-40B4-BE49-F238E27FC236}">
                    <a16:creationId xmlns:a16="http://schemas.microsoft.com/office/drawing/2014/main" id="{BC239C09-F5B0-4A41-BB64-2D74C25D064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7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1" name="Freeform 40">
                <a:extLst>
                  <a:ext uri="{FF2B5EF4-FFF2-40B4-BE49-F238E27FC236}">
                    <a16:creationId xmlns:a16="http://schemas.microsoft.com/office/drawing/2014/main" id="{EA998CB8-C43A-421E-A6F0-3D758CECD5A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8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2" name="Freeform 41">
                <a:extLst>
                  <a:ext uri="{FF2B5EF4-FFF2-40B4-BE49-F238E27FC236}">
                    <a16:creationId xmlns:a16="http://schemas.microsoft.com/office/drawing/2014/main" id="{EB113A8A-2133-455A-A4A2-B2822298CE5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9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3" name="Freeform 42">
                <a:extLst>
                  <a:ext uri="{FF2B5EF4-FFF2-40B4-BE49-F238E27FC236}">
                    <a16:creationId xmlns:a16="http://schemas.microsoft.com/office/drawing/2014/main" id="{3311364D-DECB-41FF-89AF-6DBAD958C71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0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4" name="Freeform 43">
                <a:extLst>
                  <a:ext uri="{FF2B5EF4-FFF2-40B4-BE49-F238E27FC236}">
                    <a16:creationId xmlns:a16="http://schemas.microsoft.com/office/drawing/2014/main" id="{27B2E33F-99DC-48C5-8E3D-5B92969864B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2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5" name="Freeform 44">
                <a:extLst>
                  <a:ext uri="{FF2B5EF4-FFF2-40B4-BE49-F238E27FC236}">
                    <a16:creationId xmlns:a16="http://schemas.microsoft.com/office/drawing/2014/main" id="{6EBED0A3-54CC-4C47-AD61-9B49E630549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3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6" name="Freeform 45">
                <a:extLst>
                  <a:ext uri="{FF2B5EF4-FFF2-40B4-BE49-F238E27FC236}">
                    <a16:creationId xmlns:a16="http://schemas.microsoft.com/office/drawing/2014/main" id="{C2CEA2B8-6881-4345-930C-E62C05C1BED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5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7" name="Freeform 46">
                <a:extLst>
                  <a:ext uri="{FF2B5EF4-FFF2-40B4-BE49-F238E27FC236}">
                    <a16:creationId xmlns:a16="http://schemas.microsoft.com/office/drawing/2014/main" id="{B010F83A-4C76-4B41-9204-CC38CFE6A45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6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8" name="Freeform 47">
                <a:extLst>
                  <a:ext uri="{FF2B5EF4-FFF2-40B4-BE49-F238E27FC236}">
                    <a16:creationId xmlns:a16="http://schemas.microsoft.com/office/drawing/2014/main" id="{7105C5B4-EF01-46FE-A2FE-EBD2B337126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7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9" name="Freeform 48">
                <a:extLst>
                  <a:ext uri="{FF2B5EF4-FFF2-40B4-BE49-F238E27FC236}">
                    <a16:creationId xmlns:a16="http://schemas.microsoft.com/office/drawing/2014/main" id="{13E53B90-C3F8-4838-AEDF-03ED8E6686C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9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0" name="Freeform 49">
                <a:extLst>
                  <a:ext uri="{FF2B5EF4-FFF2-40B4-BE49-F238E27FC236}">
                    <a16:creationId xmlns:a16="http://schemas.microsoft.com/office/drawing/2014/main" id="{A9220A21-EFCD-4DD7-950A-DCE914BEB22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0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1" name="Freeform 50">
                <a:extLst>
                  <a:ext uri="{FF2B5EF4-FFF2-40B4-BE49-F238E27FC236}">
                    <a16:creationId xmlns:a16="http://schemas.microsoft.com/office/drawing/2014/main" id="{60524879-D419-4900-8E99-57097B85B88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1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2" name="Freeform 51">
                <a:extLst>
                  <a:ext uri="{FF2B5EF4-FFF2-40B4-BE49-F238E27FC236}">
                    <a16:creationId xmlns:a16="http://schemas.microsoft.com/office/drawing/2014/main" id="{59517FED-F952-45CE-A4BF-C179E0817E3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3" name="Freeform 52">
                <a:extLst>
                  <a:ext uri="{FF2B5EF4-FFF2-40B4-BE49-F238E27FC236}">
                    <a16:creationId xmlns:a16="http://schemas.microsoft.com/office/drawing/2014/main" id="{1089E72B-5E0B-4A7B-B1D5-63DBF2800A0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4" name="Freeform 53">
                <a:extLst>
                  <a:ext uri="{FF2B5EF4-FFF2-40B4-BE49-F238E27FC236}">
                    <a16:creationId xmlns:a16="http://schemas.microsoft.com/office/drawing/2014/main" id="{E6B1FA15-05BC-42A4-A8E3-EC007BB85AE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5" name="Freeform 54">
                <a:extLst>
                  <a:ext uri="{FF2B5EF4-FFF2-40B4-BE49-F238E27FC236}">
                    <a16:creationId xmlns:a16="http://schemas.microsoft.com/office/drawing/2014/main" id="{3FA95DF3-D777-45CE-B945-F9B69373F76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6" name="Freeform 55">
                <a:extLst>
                  <a:ext uri="{FF2B5EF4-FFF2-40B4-BE49-F238E27FC236}">
                    <a16:creationId xmlns:a16="http://schemas.microsoft.com/office/drawing/2014/main" id="{3867F6B6-DE9E-4ABD-BBFD-2995B4FE40B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7" name="Freeform 56">
                <a:extLst>
                  <a:ext uri="{FF2B5EF4-FFF2-40B4-BE49-F238E27FC236}">
                    <a16:creationId xmlns:a16="http://schemas.microsoft.com/office/drawing/2014/main" id="{3271F19E-3C70-4436-882F-32CBC8A712D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8" name="Freeform 57">
                <a:extLst>
                  <a:ext uri="{FF2B5EF4-FFF2-40B4-BE49-F238E27FC236}">
                    <a16:creationId xmlns:a16="http://schemas.microsoft.com/office/drawing/2014/main" id="{9F904329-A103-4376-B05C-ABA55C2432C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9" name="Freeform 58">
                <a:extLst>
                  <a:ext uri="{FF2B5EF4-FFF2-40B4-BE49-F238E27FC236}">
                    <a16:creationId xmlns:a16="http://schemas.microsoft.com/office/drawing/2014/main" id="{C030A4A6-EE88-42FA-917F-3042043EA71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0" name="Freeform 59">
                <a:extLst>
                  <a:ext uri="{FF2B5EF4-FFF2-40B4-BE49-F238E27FC236}">
                    <a16:creationId xmlns:a16="http://schemas.microsoft.com/office/drawing/2014/main" id="{0B5C4106-7855-4ED0-BE06-583DA99E6AA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1" name="Freeform 60">
                <a:extLst>
                  <a:ext uri="{FF2B5EF4-FFF2-40B4-BE49-F238E27FC236}">
                    <a16:creationId xmlns:a16="http://schemas.microsoft.com/office/drawing/2014/main" id="{96083783-CB18-492E-9548-7CB5B64A9DF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2" name="Freeform 61">
                <a:extLst>
                  <a:ext uri="{FF2B5EF4-FFF2-40B4-BE49-F238E27FC236}">
                    <a16:creationId xmlns:a16="http://schemas.microsoft.com/office/drawing/2014/main" id="{5114EA78-B6C8-47F8-9F10-11EA180525A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4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3" name="Freeform 62">
                <a:extLst>
                  <a:ext uri="{FF2B5EF4-FFF2-40B4-BE49-F238E27FC236}">
                    <a16:creationId xmlns:a16="http://schemas.microsoft.com/office/drawing/2014/main" id="{3658D842-8770-4721-B0E7-7ABC52F071C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4" name="Freeform 63">
                <a:extLst>
                  <a:ext uri="{FF2B5EF4-FFF2-40B4-BE49-F238E27FC236}">
                    <a16:creationId xmlns:a16="http://schemas.microsoft.com/office/drawing/2014/main" id="{26601BF5-528D-404B-9A2E-C9B65D2BB44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5" name="Freeform 64">
                <a:extLst>
                  <a:ext uri="{FF2B5EF4-FFF2-40B4-BE49-F238E27FC236}">
                    <a16:creationId xmlns:a16="http://schemas.microsoft.com/office/drawing/2014/main" id="{9B37E15D-3CEB-4C62-9F95-CBD41A0D20B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6" name="Freeform 65">
                <a:extLst>
                  <a:ext uri="{FF2B5EF4-FFF2-40B4-BE49-F238E27FC236}">
                    <a16:creationId xmlns:a16="http://schemas.microsoft.com/office/drawing/2014/main" id="{2C73B311-9234-48B7-97B6-FD11AF76257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7" name="Freeform 66">
                <a:extLst>
                  <a:ext uri="{FF2B5EF4-FFF2-40B4-BE49-F238E27FC236}">
                    <a16:creationId xmlns:a16="http://schemas.microsoft.com/office/drawing/2014/main" id="{7D674787-544F-4BCD-87DC-4CAC6DEECE6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8" name="Freeform 67">
                <a:extLst>
                  <a:ext uri="{FF2B5EF4-FFF2-40B4-BE49-F238E27FC236}">
                    <a16:creationId xmlns:a16="http://schemas.microsoft.com/office/drawing/2014/main" id="{E793B859-7190-4361-9E55-0E591235291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9" name="Freeform 68">
                <a:extLst>
                  <a:ext uri="{FF2B5EF4-FFF2-40B4-BE49-F238E27FC236}">
                    <a16:creationId xmlns:a16="http://schemas.microsoft.com/office/drawing/2014/main" id="{E678F3B0-C263-43BB-81BA-2934D5E0ACA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4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0" name="Freeform 69">
                <a:extLst>
                  <a:ext uri="{FF2B5EF4-FFF2-40B4-BE49-F238E27FC236}">
                    <a16:creationId xmlns:a16="http://schemas.microsoft.com/office/drawing/2014/main" id="{BAFE7EFE-6FA6-40DE-9A17-D3D6569DA03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5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1" name="Freeform 70">
                <a:extLst>
                  <a:ext uri="{FF2B5EF4-FFF2-40B4-BE49-F238E27FC236}">
                    <a16:creationId xmlns:a16="http://schemas.microsoft.com/office/drawing/2014/main" id="{ACBF030C-0757-49C1-A319-4A8E33DF467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6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2" name="Freeform 71">
                <a:extLst>
                  <a:ext uri="{FF2B5EF4-FFF2-40B4-BE49-F238E27FC236}">
                    <a16:creationId xmlns:a16="http://schemas.microsoft.com/office/drawing/2014/main" id="{FEF03FC2-5C19-452D-8092-019B570088B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7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3" name="Freeform 72">
                <a:extLst>
                  <a:ext uri="{FF2B5EF4-FFF2-40B4-BE49-F238E27FC236}">
                    <a16:creationId xmlns:a16="http://schemas.microsoft.com/office/drawing/2014/main" id="{D63FC52E-B9C3-4D75-B38A-7739FB42D59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4" name="Freeform 73">
                <a:extLst>
                  <a:ext uri="{FF2B5EF4-FFF2-40B4-BE49-F238E27FC236}">
                    <a16:creationId xmlns:a16="http://schemas.microsoft.com/office/drawing/2014/main" id="{D7CB10BA-089D-48C0-827C-84D82785505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1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5" name="Freeform 74">
                <a:extLst>
                  <a:ext uri="{FF2B5EF4-FFF2-40B4-BE49-F238E27FC236}">
                    <a16:creationId xmlns:a16="http://schemas.microsoft.com/office/drawing/2014/main" id="{6E43E1FD-C11B-487F-87AE-1649615E996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2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6" name="Freeform 75">
                <a:extLst>
                  <a:ext uri="{FF2B5EF4-FFF2-40B4-BE49-F238E27FC236}">
                    <a16:creationId xmlns:a16="http://schemas.microsoft.com/office/drawing/2014/main" id="{47E3CC1A-1579-453E-ADD4-B212AB28AD3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3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7" name="Freeform 76">
                <a:extLst>
                  <a:ext uri="{FF2B5EF4-FFF2-40B4-BE49-F238E27FC236}">
                    <a16:creationId xmlns:a16="http://schemas.microsoft.com/office/drawing/2014/main" id="{9E65A64A-C034-449D-85EB-5CF2C3F7B6D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4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8" name="Freeform 77">
                <a:extLst>
                  <a:ext uri="{FF2B5EF4-FFF2-40B4-BE49-F238E27FC236}">
                    <a16:creationId xmlns:a16="http://schemas.microsoft.com/office/drawing/2014/main" id="{37081C14-1529-449A-9A33-DD25B257903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6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9" name="Freeform 78">
                <a:extLst>
                  <a:ext uri="{FF2B5EF4-FFF2-40B4-BE49-F238E27FC236}">
                    <a16:creationId xmlns:a16="http://schemas.microsoft.com/office/drawing/2014/main" id="{2DF22376-3028-4003-A3D6-B655D927934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0" name="Freeform 79">
                <a:extLst>
                  <a:ext uri="{FF2B5EF4-FFF2-40B4-BE49-F238E27FC236}">
                    <a16:creationId xmlns:a16="http://schemas.microsoft.com/office/drawing/2014/main" id="{05914E16-D362-4107-A991-BF53E5EF4A2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1" name="Freeform 80">
                <a:extLst>
                  <a:ext uri="{FF2B5EF4-FFF2-40B4-BE49-F238E27FC236}">
                    <a16:creationId xmlns:a16="http://schemas.microsoft.com/office/drawing/2014/main" id="{568EBAAF-078D-48A6-BFE1-CE47EBFB549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2" name="Freeform 81">
                <a:extLst>
                  <a:ext uri="{FF2B5EF4-FFF2-40B4-BE49-F238E27FC236}">
                    <a16:creationId xmlns:a16="http://schemas.microsoft.com/office/drawing/2014/main" id="{DE380E9F-F0A2-455D-A197-CE32A0A6EC8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3" name="Freeform 82">
                <a:extLst>
                  <a:ext uri="{FF2B5EF4-FFF2-40B4-BE49-F238E27FC236}">
                    <a16:creationId xmlns:a16="http://schemas.microsoft.com/office/drawing/2014/main" id="{1A327D68-DAEC-415E-8D60-C1F7DA8BD36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3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4" name="Freeform 83">
                <a:extLst>
                  <a:ext uri="{FF2B5EF4-FFF2-40B4-BE49-F238E27FC236}">
                    <a16:creationId xmlns:a16="http://schemas.microsoft.com/office/drawing/2014/main" id="{B577BE6F-2D0D-41EA-BADF-45B63D58B85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4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5" name="Freeform 84">
                <a:extLst>
                  <a:ext uri="{FF2B5EF4-FFF2-40B4-BE49-F238E27FC236}">
                    <a16:creationId xmlns:a16="http://schemas.microsoft.com/office/drawing/2014/main" id="{12B70600-CDAC-4A19-9854-BBBD99C80AF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6" name="Freeform 85">
                <a:extLst>
                  <a:ext uri="{FF2B5EF4-FFF2-40B4-BE49-F238E27FC236}">
                    <a16:creationId xmlns:a16="http://schemas.microsoft.com/office/drawing/2014/main" id="{B47A8187-8256-4535-BFEC-C22004D4B17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7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7" name="Freeform 86">
                <a:extLst>
                  <a:ext uri="{FF2B5EF4-FFF2-40B4-BE49-F238E27FC236}">
                    <a16:creationId xmlns:a16="http://schemas.microsoft.com/office/drawing/2014/main" id="{627219FD-3F22-4FBD-AAF3-68B71ECF4E1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8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8" name="Freeform 87">
                <a:extLst>
                  <a:ext uri="{FF2B5EF4-FFF2-40B4-BE49-F238E27FC236}">
                    <a16:creationId xmlns:a16="http://schemas.microsoft.com/office/drawing/2014/main" id="{D1C36E9D-39BF-4462-BF55-43899A5B983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9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9" name="Freeform 88">
                <a:extLst>
                  <a:ext uri="{FF2B5EF4-FFF2-40B4-BE49-F238E27FC236}">
                    <a16:creationId xmlns:a16="http://schemas.microsoft.com/office/drawing/2014/main" id="{21AA8A84-462B-409D-A9C7-D6E01B4BCE4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1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0" name="Freeform 89">
                <a:extLst>
                  <a:ext uri="{FF2B5EF4-FFF2-40B4-BE49-F238E27FC236}">
                    <a16:creationId xmlns:a16="http://schemas.microsoft.com/office/drawing/2014/main" id="{B3320CF2-8A2E-4E92-8A15-7BE7A55BAD4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2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1" name="Freeform 90">
                <a:extLst>
                  <a:ext uri="{FF2B5EF4-FFF2-40B4-BE49-F238E27FC236}">
                    <a16:creationId xmlns:a16="http://schemas.microsoft.com/office/drawing/2014/main" id="{35588BDD-84FF-4561-B833-2D9A366A5E4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3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2" name="Freeform 91">
                <a:extLst>
                  <a:ext uri="{FF2B5EF4-FFF2-40B4-BE49-F238E27FC236}">
                    <a16:creationId xmlns:a16="http://schemas.microsoft.com/office/drawing/2014/main" id="{54CE5210-E036-4A10-B912-28861B922A0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4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3" name="Freeform 92">
                <a:extLst>
                  <a:ext uri="{FF2B5EF4-FFF2-40B4-BE49-F238E27FC236}">
                    <a16:creationId xmlns:a16="http://schemas.microsoft.com/office/drawing/2014/main" id="{E0FD424B-38D2-4BFD-A70B-A18F77DE386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6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4" name="Freeform 93">
                <a:extLst>
                  <a:ext uri="{FF2B5EF4-FFF2-40B4-BE49-F238E27FC236}">
                    <a16:creationId xmlns:a16="http://schemas.microsoft.com/office/drawing/2014/main" id="{A5D170F8-5454-455A-BA20-FDA6EE00775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8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5" name="Freeform 94">
                <a:extLst>
                  <a:ext uri="{FF2B5EF4-FFF2-40B4-BE49-F238E27FC236}">
                    <a16:creationId xmlns:a16="http://schemas.microsoft.com/office/drawing/2014/main" id="{5EEBF361-DEB5-4CA4-94AA-E2090C5511A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6" name="Freeform 95">
                <a:extLst>
                  <a:ext uri="{FF2B5EF4-FFF2-40B4-BE49-F238E27FC236}">
                    <a16:creationId xmlns:a16="http://schemas.microsoft.com/office/drawing/2014/main" id="{38100B1B-723B-4CA6-8F8C-4763437C817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0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7" name="Freeform 96">
                <a:extLst>
                  <a:ext uri="{FF2B5EF4-FFF2-40B4-BE49-F238E27FC236}">
                    <a16:creationId xmlns:a16="http://schemas.microsoft.com/office/drawing/2014/main" id="{DD202096-00B6-46FB-AAA3-3789996D001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1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8" name="Freeform 97">
                <a:extLst>
                  <a:ext uri="{FF2B5EF4-FFF2-40B4-BE49-F238E27FC236}">
                    <a16:creationId xmlns:a16="http://schemas.microsoft.com/office/drawing/2014/main" id="{4B205A23-1748-4331-8482-10947EA120B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3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9" name="Freeform 98">
                <a:extLst>
                  <a:ext uri="{FF2B5EF4-FFF2-40B4-BE49-F238E27FC236}">
                    <a16:creationId xmlns:a16="http://schemas.microsoft.com/office/drawing/2014/main" id="{7929C4E0-39F1-4247-8BE9-9C54C90FC4A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4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0" name="Freeform 99">
                <a:extLst>
                  <a:ext uri="{FF2B5EF4-FFF2-40B4-BE49-F238E27FC236}">
                    <a16:creationId xmlns:a16="http://schemas.microsoft.com/office/drawing/2014/main" id="{037E5E45-594A-4E96-9CC8-872F1118A6B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1" name="Freeform 100">
                <a:extLst>
                  <a:ext uri="{FF2B5EF4-FFF2-40B4-BE49-F238E27FC236}">
                    <a16:creationId xmlns:a16="http://schemas.microsoft.com/office/drawing/2014/main" id="{E986DAB7-9B0F-4DAE-A243-B88153C9042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7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2" name="Freeform 101">
                <a:extLst>
                  <a:ext uri="{FF2B5EF4-FFF2-40B4-BE49-F238E27FC236}">
                    <a16:creationId xmlns:a16="http://schemas.microsoft.com/office/drawing/2014/main" id="{BEB0B7C2-2F5B-4B9C-897A-4A51B851205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8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3" name="Freeform 102">
                <a:extLst>
                  <a:ext uri="{FF2B5EF4-FFF2-40B4-BE49-F238E27FC236}">
                    <a16:creationId xmlns:a16="http://schemas.microsoft.com/office/drawing/2014/main" id="{96E28580-433C-40A0-80EC-E6BAF5450E6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0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4" name="Freeform 103">
                <a:extLst>
                  <a:ext uri="{FF2B5EF4-FFF2-40B4-BE49-F238E27FC236}">
                    <a16:creationId xmlns:a16="http://schemas.microsoft.com/office/drawing/2014/main" id="{3291B3CA-E4BC-40AC-A0A1-E1125ADDCB4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1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5" name="Freeform 104">
                <a:extLst>
                  <a:ext uri="{FF2B5EF4-FFF2-40B4-BE49-F238E27FC236}">
                    <a16:creationId xmlns:a16="http://schemas.microsoft.com/office/drawing/2014/main" id="{0E3A748F-0BEE-4B15-81B1-D1A55041BE5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2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6" name="Freeform 105">
                <a:extLst>
                  <a:ext uri="{FF2B5EF4-FFF2-40B4-BE49-F238E27FC236}">
                    <a16:creationId xmlns:a16="http://schemas.microsoft.com/office/drawing/2014/main" id="{C7B6C1FA-5839-4F05-AA71-3B0CA96D652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4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7" name="Freeform 106">
                <a:extLst>
                  <a:ext uri="{FF2B5EF4-FFF2-40B4-BE49-F238E27FC236}">
                    <a16:creationId xmlns:a16="http://schemas.microsoft.com/office/drawing/2014/main" id="{AF18AEF3-9185-454F-B49E-87B90FC0212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5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8" name="Freeform 107">
                <a:extLst>
                  <a:ext uri="{FF2B5EF4-FFF2-40B4-BE49-F238E27FC236}">
                    <a16:creationId xmlns:a16="http://schemas.microsoft.com/office/drawing/2014/main" id="{1CD8C5AB-FF5F-4AEA-BB32-FC9E5BBFD76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6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9" name="Freeform 108">
                <a:extLst>
                  <a:ext uri="{FF2B5EF4-FFF2-40B4-BE49-F238E27FC236}">
                    <a16:creationId xmlns:a16="http://schemas.microsoft.com/office/drawing/2014/main" id="{26B398A2-C7FD-4986-82C0-7464FB012D9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8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0" name="Freeform 109">
                <a:extLst>
                  <a:ext uri="{FF2B5EF4-FFF2-40B4-BE49-F238E27FC236}">
                    <a16:creationId xmlns:a16="http://schemas.microsoft.com/office/drawing/2014/main" id="{EAA15AF1-512E-43BB-B19D-93416AE6059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1" name="Freeform 110">
                <a:extLst>
                  <a:ext uri="{FF2B5EF4-FFF2-40B4-BE49-F238E27FC236}">
                    <a16:creationId xmlns:a16="http://schemas.microsoft.com/office/drawing/2014/main" id="{D474BA6D-20C0-449F-95A6-F356E52B50C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61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2" name="Freeform 111">
                <a:extLst>
                  <a:ext uri="{FF2B5EF4-FFF2-40B4-BE49-F238E27FC236}">
                    <a16:creationId xmlns:a16="http://schemas.microsoft.com/office/drawing/2014/main" id="{39825743-4626-4E66-A129-CC8152132B8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62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3" name="Freeform 112">
                <a:extLst>
                  <a:ext uri="{FF2B5EF4-FFF2-40B4-BE49-F238E27FC236}">
                    <a16:creationId xmlns:a16="http://schemas.microsoft.com/office/drawing/2014/main" id="{76E63148-341F-4844-95C1-881B7273E93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62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4" name="Freeform 113">
                <a:extLst>
                  <a:ext uri="{FF2B5EF4-FFF2-40B4-BE49-F238E27FC236}">
                    <a16:creationId xmlns:a16="http://schemas.microsoft.com/office/drawing/2014/main" id="{9DF00BF6-90B8-4A67-BB37-717AFA6E952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4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5" name="Freeform 114">
                <a:extLst>
                  <a:ext uri="{FF2B5EF4-FFF2-40B4-BE49-F238E27FC236}">
                    <a16:creationId xmlns:a16="http://schemas.microsoft.com/office/drawing/2014/main" id="{E6D41F55-4752-46FD-8A29-324FDA2FADE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5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6" name="Freeform 115">
                <a:extLst>
                  <a:ext uri="{FF2B5EF4-FFF2-40B4-BE49-F238E27FC236}">
                    <a16:creationId xmlns:a16="http://schemas.microsoft.com/office/drawing/2014/main" id="{1F5E3E08-6212-4479-BEB1-B02AECE4FAC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6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7" name="Freeform 116">
                <a:extLst>
                  <a:ext uri="{FF2B5EF4-FFF2-40B4-BE49-F238E27FC236}">
                    <a16:creationId xmlns:a16="http://schemas.microsoft.com/office/drawing/2014/main" id="{3961D6BA-3763-46AD-8573-5E05A05EC24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8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8" name="Freeform 117">
                <a:extLst>
                  <a:ext uri="{FF2B5EF4-FFF2-40B4-BE49-F238E27FC236}">
                    <a16:creationId xmlns:a16="http://schemas.microsoft.com/office/drawing/2014/main" id="{9F3B156B-E2C3-4199-8717-492E6FFBF0E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9" name="Freeform 118">
                <a:extLst>
                  <a:ext uri="{FF2B5EF4-FFF2-40B4-BE49-F238E27FC236}">
                    <a16:creationId xmlns:a16="http://schemas.microsoft.com/office/drawing/2014/main" id="{A1066EDA-DCEF-46CD-A310-3BFF10FD8CD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0" name="Freeform 119">
                <a:extLst>
                  <a:ext uri="{FF2B5EF4-FFF2-40B4-BE49-F238E27FC236}">
                    <a16:creationId xmlns:a16="http://schemas.microsoft.com/office/drawing/2014/main" id="{A75B6D2A-DD24-4240-8CBB-A7C3F05588F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2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1" name="Freeform 120">
                <a:extLst>
                  <a:ext uri="{FF2B5EF4-FFF2-40B4-BE49-F238E27FC236}">
                    <a16:creationId xmlns:a16="http://schemas.microsoft.com/office/drawing/2014/main" id="{E2A702B9-FED8-41A4-9CCF-CF58C9B9173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3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2" name="Freeform 121">
                <a:extLst>
                  <a:ext uri="{FF2B5EF4-FFF2-40B4-BE49-F238E27FC236}">
                    <a16:creationId xmlns:a16="http://schemas.microsoft.com/office/drawing/2014/main" id="{9638C70D-63C6-4CC4-A26A-21BEC747921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5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3" name="Freeform 122">
                <a:extLst>
                  <a:ext uri="{FF2B5EF4-FFF2-40B4-BE49-F238E27FC236}">
                    <a16:creationId xmlns:a16="http://schemas.microsoft.com/office/drawing/2014/main" id="{3B1BE410-5F58-4135-987A-5C10E4C3126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6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4" name="Freeform 123">
                <a:extLst>
                  <a:ext uri="{FF2B5EF4-FFF2-40B4-BE49-F238E27FC236}">
                    <a16:creationId xmlns:a16="http://schemas.microsoft.com/office/drawing/2014/main" id="{34F8D4ED-BDDD-4B0C-B71C-33E2F30F8AC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7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5" name="Freeform 124">
                <a:extLst>
                  <a:ext uri="{FF2B5EF4-FFF2-40B4-BE49-F238E27FC236}">
                    <a16:creationId xmlns:a16="http://schemas.microsoft.com/office/drawing/2014/main" id="{20B654EC-B97A-46AB-9131-D57F9AF279C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9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6" name="Freeform 125">
                <a:extLst>
                  <a:ext uri="{FF2B5EF4-FFF2-40B4-BE49-F238E27FC236}">
                    <a16:creationId xmlns:a16="http://schemas.microsoft.com/office/drawing/2014/main" id="{D90B934D-713D-43E4-B6AB-CEAFB109667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0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7" name="Freeform 126">
                <a:extLst>
                  <a:ext uri="{FF2B5EF4-FFF2-40B4-BE49-F238E27FC236}">
                    <a16:creationId xmlns:a16="http://schemas.microsoft.com/office/drawing/2014/main" id="{CE46A52D-68DE-4AF0-A881-BF2C0585390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1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8" name="Freeform 127">
                <a:extLst>
                  <a:ext uri="{FF2B5EF4-FFF2-40B4-BE49-F238E27FC236}">
                    <a16:creationId xmlns:a16="http://schemas.microsoft.com/office/drawing/2014/main" id="{A798D8E1-C4C2-429E-A395-F5C3843D22E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3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9" name="Freeform 128">
                <a:extLst>
                  <a:ext uri="{FF2B5EF4-FFF2-40B4-BE49-F238E27FC236}">
                    <a16:creationId xmlns:a16="http://schemas.microsoft.com/office/drawing/2014/main" id="{94337CC9-DBFF-4A45-A7DD-1ADFA10222A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0" name="Freeform 129">
                <a:extLst>
                  <a:ext uri="{FF2B5EF4-FFF2-40B4-BE49-F238E27FC236}">
                    <a16:creationId xmlns:a16="http://schemas.microsoft.com/office/drawing/2014/main" id="{469CB0B6-C3EC-4616-9F33-1F99D0AACE5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1" name="Freeform 130">
                <a:extLst>
                  <a:ext uri="{FF2B5EF4-FFF2-40B4-BE49-F238E27FC236}">
                    <a16:creationId xmlns:a16="http://schemas.microsoft.com/office/drawing/2014/main" id="{A8E8F95E-F4F0-4BE5-98FE-66A4338300E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2" name="Freeform 131">
                <a:extLst>
                  <a:ext uri="{FF2B5EF4-FFF2-40B4-BE49-F238E27FC236}">
                    <a16:creationId xmlns:a16="http://schemas.microsoft.com/office/drawing/2014/main" id="{26701608-D28B-4654-8690-C5B1383FECE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3" name="Freeform 132">
                <a:extLst>
                  <a:ext uri="{FF2B5EF4-FFF2-40B4-BE49-F238E27FC236}">
                    <a16:creationId xmlns:a16="http://schemas.microsoft.com/office/drawing/2014/main" id="{5D0C9194-4680-4C99-808A-D19B2933C7A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4" name="Freeform 133">
                <a:extLst>
                  <a:ext uri="{FF2B5EF4-FFF2-40B4-BE49-F238E27FC236}">
                    <a16:creationId xmlns:a16="http://schemas.microsoft.com/office/drawing/2014/main" id="{1C7D02B7-DA26-4B32-99C9-52397236DD2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5" name="Freeform 134">
                <a:extLst>
                  <a:ext uri="{FF2B5EF4-FFF2-40B4-BE49-F238E27FC236}">
                    <a16:creationId xmlns:a16="http://schemas.microsoft.com/office/drawing/2014/main" id="{710756F7-67C3-47DF-95F0-1CB4A4F06E1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2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6" name="Freeform 135">
                <a:extLst>
                  <a:ext uri="{FF2B5EF4-FFF2-40B4-BE49-F238E27FC236}">
                    <a16:creationId xmlns:a16="http://schemas.microsoft.com/office/drawing/2014/main" id="{030268F7-2F34-456C-8B85-81571FBE50E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3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7" name="Freeform 136">
                <a:extLst>
                  <a:ext uri="{FF2B5EF4-FFF2-40B4-BE49-F238E27FC236}">
                    <a16:creationId xmlns:a16="http://schemas.microsoft.com/office/drawing/2014/main" id="{CB1F7944-9B39-4AE4-8559-5832D31213C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5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8" name="Freeform 137">
                <a:extLst>
                  <a:ext uri="{FF2B5EF4-FFF2-40B4-BE49-F238E27FC236}">
                    <a16:creationId xmlns:a16="http://schemas.microsoft.com/office/drawing/2014/main" id="{FB8EA182-9711-451E-953F-B95027E541F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6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9" name="Freeform 138">
                <a:extLst>
                  <a:ext uri="{FF2B5EF4-FFF2-40B4-BE49-F238E27FC236}">
                    <a16:creationId xmlns:a16="http://schemas.microsoft.com/office/drawing/2014/main" id="{50DEA0EE-01D7-4304-BDC2-C245987DBB0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7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0" name="Freeform 139">
                <a:extLst>
                  <a:ext uri="{FF2B5EF4-FFF2-40B4-BE49-F238E27FC236}">
                    <a16:creationId xmlns:a16="http://schemas.microsoft.com/office/drawing/2014/main" id="{B0DC9C71-D41B-4A80-8B88-1692BA1ABCB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9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1" name="Freeform 140">
                <a:extLst>
                  <a:ext uri="{FF2B5EF4-FFF2-40B4-BE49-F238E27FC236}">
                    <a16:creationId xmlns:a16="http://schemas.microsoft.com/office/drawing/2014/main" id="{1ADFE766-6EBC-45A0-92D0-B1639BD514A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0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2" name="Freeform 141">
                <a:extLst>
                  <a:ext uri="{FF2B5EF4-FFF2-40B4-BE49-F238E27FC236}">
                    <a16:creationId xmlns:a16="http://schemas.microsoft.com/office/drawing/2014/main" id="{8CE7F51F-5767-4DDC-B68C-CB42BB637FB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1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3" name="Freeform 142">
                <a:extLst>
                  <a:ext uri="{FF2B5EF4-FFF2-40B4-BE49-F238E27FC236}">
                    <a16:creationId xmlns:a16="http://schemas.microsoft.com/office/drawing/2014/main" id="{99E40C21-3569-4A29-99F2-4E461BA8459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4" name="Freeform 143">
                <a:extLst>
                  <a:ext uri="{FF2B5EF4-FFF2-40B4-BE49-F238E27FC236}">
                    <a16:creationId xmlns:a16="http://schemas.microsoft.com/office/drawing/2014/main" id="{5ED7FD0F-3A06-4AF6-BD4C-45F9A23682C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5" name="Freeform 144">
                <a:extLst>
                  <a:ext uri="{FF2B5EF4-FFF2-40B4-BE49-F238E27FC236}">
                    <a16:creationId xmlns:a16="http://schemas.microsoft.com/office/drawing/2014/main" id="{C9C55822-0114-4D60-B562-92E9C6FDC33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6" name="Freeform 145">
                <a:extLst>
                  <a:ext uri="{FF2B5EF4-FFF2-40B4-BE49-F238E27FC236}">
                    <a16:creationId xmlns:a16="http://schemas.microsoft.com/office/drawing/2014/main" id="{0E562EEA-40B4-4328-916B-FFD75456468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7" name="Freeform 146">
                <a:extLst>
                  <a:ext uri="{FF2B5EF4-FFF2-40B4-BE49-F238E27FC236}">
                    <a16:creationId xmlns:a16="http://schemas.microsoft.com/office/drawing/2014/main" id="{F04C3603-3CCB-46C3-B402-FC0549C1613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8" name="Freeform 147">
                <a:extLst>
                  <a:ext uri="{FF2B5EF4-FFF2-40B4-BE49-F238E27FC236}">
                    <a16:creationId xmlns:a16="http://schemas.microsoft.com/office/drawing/2014/main" id="{76F3BCF2-B227-4997-B41D-C90B935333C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9" name="Freeform 148">
                <a:extLst>
                  <a:ext uri="{FF2B5EF4-FFF2-40B4-BE49-F238E27FC236}">
                    <a16:creationId xmlns:a16="http://schemas.microsoft.com/office/drawing/2014/main" id="{81C159A0-FE2E-48A5-B8BA-4D0D92CD4D6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0" name="Freeform 149">
                <a:extLst>
                  <a:ext uri="{FF2B5EF4-FFF2-40B4-BE49-F238E27FC236}">
                    <a16:creationId xmlns:a16="http://schemas.microsoft.com/office/drawing/2014/main" id="{922886A1-6C7C-4CCE-8253-34E190758A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1" name="Freeform 150">
                <a:extLst>
                  <a:ext uri="{FF2B5EF4-FFF2-40B4-BE49-F238E27FC236}">
                    <a16:creationId xmlns:a16="http://schemas.microsoft.com/office/drawing/2014/main" id="{8DD75A7A-7696-4CC8-87F1-E959F142EA7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4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2" name="Freeform 151">
                <a:extLst>
                  <a:ext uri="{FF2B5EF4-FFF2-40B4-BE49-F238E27FC236}">
                    <a16:creationId xmlns:a16="http://schemas.microsoft.com/office/drawing/2014/main" id="{46D07B79-76B1-43A3-B5ED-13FDEF52794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5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3" name="Freeform 152">
                <a:extLst>
                  <a:ext uri="{FF2B5EF4-FFF2-40B4-BE49-F238E27FC236}">
                    <a16:creationId xmlns:a16="http://schemas.microsoft.com/office/drawing/2014/main" id="{5D5BDC36-BFD2-41B3-9D3C-538BC54371B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6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4" name="Freeform 153">
                <a:extLst>
                  <a:ext uri="{FF2B5EF4-FFF2-40B4-BE49-F238E27FC236}">
                    <a16:creationId xmlns:a16="http://schemas.microsoft.com/office/drawing/2014/main" id="{67224EB4-582B-476A-A4B5-A1B630CC892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7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5" name="Freeform 154">
                <a:extLst>
                  <a:ext uri="{FF2B5EF4-FFF2-40B4-BE49-F238E27FC236}">
                    <a16:creationId xmlns:a16="http://schemas.microsoft.com/office/drawing/2014/main" id="{683F886C-8EBD-434A-B0DB-9306284B40C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9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6" name="Freeform 155">
                <a:extLst>
                  <a:ext uri="{FF2B5EF4-FFF2-40B4-BE49-F238E27FC236}">
                    <a16:creationId xmlns:a16="http://schemas.microsoft.com/office/drawing/2014/main" id="{80D19D1C-3008-48D7-A256-9F0A1B94F9F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0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7" name="Freeform 156">
                <a:extLst>
                  <a:ext uri="{FF2B5EF4-FFF2-40B4-BE49-F238E27FC236}">
                    <a16:creationId xmlns:a16="http://schemas.microsoft.com/office/drawing/2014/main" id="{B0A181EE-0682-46FC-BFF8-70DD7CA9435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1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8" name="Freeform 157">
                <a:extLst>
                  <a:ext uri="{FF2B5EF4-FFF2-40B4-BE49-F238E27FC236}">
                    <a16:creationId xmlns:a16="http://schemas.microsoft.com/office/drawing/2014/main" id="{D2CDCA4D-0F0D-4B0C-B66B-5D39148F972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9" name="Freeform 158">
                <a:extLst>
                  <a:ext uri="{FF2B5EF4-FFF2-40B4-BE49-F238E27FC236}">
                    <a16:creationId xmlns:a16="http://schemas.microsoft.com/office/drawing/2014/main" id="{90B64FD5-7064-4AB8-8366-E55CE5A36F3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0" name="Freeform 159">
                <a:extLst>
                  <a:ext uri="{FF2B5EF4-FFF2-40B4-BE49-F238E27FC236}">
                    <a16:creationId xmlns:a16="http://schemas.microsoft.com/office/drawing/2014/main" id="{0DD280A3-4713-4AA6-91F5-504C9FC5874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1" name="Freeform 160">
                <a:extLst>
                  <a:ext uri="{FF2B5EF4-FFF2-40B4-BE49-F238E27FC236}">
                    <a16:creationId xmlns:a16="http://schemas.microsoft.com/office/drawing/2014/main" id="{0CFBBAF7-043D-48F1-82CE-D336D8EF390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2" name="Freeform 161">
                <a:extLst>
                  <a:ext uri="{FF2B5EF4-FFF2-40B4-BE49-F238E27FC236}">
                    <a16:creationId xmlns:a16="http://schemas.microsoft.com/office/drawing/2014/main" id="{F59317BD-489D-49AF-AE18-A9BC1A104E6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3" name="Freeform 162">
                <a:extLst>
                  <a:ext uri="{FF2B5EF4-FFF2-40B4-BE49-F238E27FC236}">
                    <a16:creationId xmlns:a16="http://schemas.microsoft.com/office/drawing/2014/main" id="{817C877C-D863-4DFE-9F4F-D4B56646C79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4" name="Freeform 163">
                <a:extLst>
                  <a:ext uri="{FF2B5EF4-FFF2-40B4-BE49-F238E27FC236}">
                    <a16:creationId xmlns:a16="http://schemas.microsoft.com/office/drawing/2014/main" id="{D47D5336-3BDE-4F90-84B3-8F7DB04C2F7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5" name="Freeform 164">
                <a:extLst>
                  <a:ext uri="{FF2B5EF4-FFF2-40B4-BE49-F238E27FC236}">
                    <a16:creationId xmlns:a16="http://schemas.microsoft.com/office/drawing/2014/main" id="{760B0334-DB87-49FB-B0BE-917A873AE96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6" name="Freeform 165">
                <a:extLst>
                  <a:ext uri="{FF2B5EF4-FFF2-40B4-BE49-F238E27FC236}">
                    <a16:creationId xmlns:a16="http://schemas.microsoft.com/office/drawing/2014/main" id="{EE013F09-5479-4E42-989A-09750346E7A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7" name="Freeform 166">
                <a:extLst>
                  <a:ext uri="{FF2B5EF4-FFF2-40B4-BE49-F238E27FC236}">
                    <a16:creationId xmlns:a16="http://schemas.microsoft.com/office/drawing/2014/main" id="{CD8BDCBF-980D-4686-AFA3-07DE51E2666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8" name="Freeform 167">
                <a:extLst>
                  <a:ext uri="{FF2B5EF4-FFF2-40B4-BE49-F238E27FC236}">
                    <a16:creationId xmlns:a16="http://schemas.microsoft.com/office/drawing/2014/main" id="{03F4CF09-E2ED-401F-99AA-5BC741CF25C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9" name="Freeform 168">
                <a:extLst>
                  <a:ext uri="{FF2B5EF4-FFF2-40B4-BE49-F238E27FC236}">
                    <a16:creationId xmlns:a16="http://schemas.microsoft.com/office/drawing/2014/main" id="{C0C05583-EB81-4B3C-A2C4-B474F9EA36C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7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0" name="Freeform 169">
                <a:extLst>
                  <a:ext uri="{FF2B5EF4-FFF2-40B4-BE49-F238E27FC236}">
                    <a16:creationId xmlns:a16="http://schemas.microsoft.com/office/drawing/2014/main" id="{FD4BF185-2E28-487C-AB89-78DFFCFEBBB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8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1" name="Freeform 170">
                <a:extLst>
                  <a:ext uri="{FF2B5EF4-FFF2-40B4-BE49-F238E27FC236}">
                    <a16:creationId xmlns:a16="http://schemas.microsoft.com/office/drawing/2014/main" id="{86CE10F9-CB01-4752-B9FC-49CB0C1950F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0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2" name="Freeform 171">
                <a:extLst>
                  <a:ext uri="{FF2B5EF4-FFF2-40B4-BE49-F238E27FC236}">
                    <a16:creationId xmlns:a16="http://schemas.microsoft.com/office/drawing/2014/main" id="{2CDCE47F-38FC-465D-9F7A-8A8506ED15E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1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3" name="Freeform 172">
                <a:extLst>
                  <a:ext uri="{FF2B5EF4-FFF2-40B4-BE49-F238E27FC236}">
                    <a16:creationId xmlns:a16="http://schemas.microsoft.com/office/drawing/2014/main" id="{1E2DC017-FB00-41D6-86CA-36D38D1C29D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4" name="Freeform 173">
                <a:extLst>
                  <a:ext uri="{FF2B5EF4-FFF2-40B4-BE49-F238E27FC236}">
                    <a16:creationId xmlns:a16="http://schemas.microsoft.com/office/drawing/2014/main" id="{BA33201B-1444-4592-AABC-10EA84B7F57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4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5" name="Freeform 174">
                <a:extLst>
                  <a:ext uri="{FF2B5EF4-FFF2-40B4-BE49-F238E27FC236}">
                    <a16:creationId xmlns:a16="http://schemas.microsoft.com/office/drawing/2014/main" id="{E314E508-B0CE-4F28-A961-EAE08659695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5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6" name="Freeform 175">
                <a:extLst>
                  <a:ext uri="{FF2B5EF4-FFF2-40B4-BE49-F238E27FC236}">
                    <a16:creationId xmlns:a16="http://schemas.microsoft.com/office/drawing/2014/main" id="{A4B29ED5-8BA2-4D2A-AAAB-3E400FF3AC4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6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7" name="Freeform 176">
                <a:extLst>
                  <a:ext uri="{FF2B5EF4-FFF2-40B4-BE49-F238E27FC236}">
                    <a16:creationId xmlns:a16="http://schemas.microsoft.com/office/drawing/2014/main" id="{DC33E67C-A90A-451C-9A51-B403B6D6AE1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7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8" name="Freeform 177">
                <a:extLst>
                  <a:ext uri="{FF2B5EF4-FFF2-40B4-BE49-F238E27FC236}">
                    <a16:creationId xmlns:a16="http://schemas.microsoft.com/office/drawing/2014/main" id="{2719A1DD-170B-4334-9860-0AE4FC8B173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9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9" name="Freeform 178">
                <a:extLst>
                  <a:ext uri="{FF2B5EF4-FFF2-40B4-BE49-F238E27FC236}">
                    <a16:creationId xmlns:a16="http://schemas.microsoft.com/office/drawing/2014/main" id="{D1A72E64-9E70-4491-AE0E-826E0F91974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0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0" name="Freeform 179">
                <a:extLst>
                  <a:ext uri="{FF2B5EF4-FFF2-40B4-BE49-F238E27FC236}">
                    <a16:creationId xmlns:a16="http://schemas.microsoft.com/office/drawing/2014/main" id="{49C57BC2-D803-4BC9-A2B4-A5A094DA5F8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1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1" name="Freeform 180">
                <a:extLst>
                  <a:ext uri="{FF2B5EF4-FFF2-40B4-BE49-F238E27FC236}">
                    <a16:creationId xmlns:a16="http://schemas.microsoft.com/office/drawing/2014/main" id="{05F7FF2A-3D9D-4987-83F8-B566D33C6F0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3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2" name="Freeform 181">
                <a:extLst>
                  <a:ext uri="{FF2B5EF4-FFF2-40B4-BE49-F238E27FC236}">
                    <a16:creationId xmlns:a16="http://schemas.microsoft.com/office/drawing/2014/main" id="{71431EF2-AAD4-4BF7-9039-93751E2117F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4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3" name="Freeform 182">
                <a:extLst>
                  <a:ext uri="{FF2B5EF4-FFF2-40B4-BE49-F238E27FC236}">
                    <a16:creationId xmlns:a16="http://schemas.microsoft.com/office/drawing/2014/main" id="{86BED762-1236-48D9-8583-0CDD1D10DD6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4" name="Freeform 183">
                <a:extLst>
                  <a:ext uri="{FF2B5EF4-FFF2-40B4-BE49-F238E27FC236}">
                    <a16:creationId xmlns:a16="http://schemas.microsoft.com/office/drawing/2014/main" id="{5D75A30E-EDCE-44D0-96AF-5E951290163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7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5" name="Freeform 184">
                <a:extLst>
                  <a:ext uri="{FF2B5EF4-FFF2-40B4-BE49-F238E27FC236}">
                    <a16:creationId xmlns:a16="http://schemas.microsoft.com/office/drawing/2014/main" id="{13DA0A82-395A-460D-9424-BB6C5D6D19E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8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6" name="Freeform 185">
                <a:extLst>
                  <a:ext uri="{FF2B5EF4-FFF2-40B4-BE49-F238E27FC236}">
                    <a16:creationId xmlns:a16="http://schemas.microsoft.com/office/drawing/2014/main" id="{0A9CCD6D-6D80-43F4-82E0-B5250FC9ADE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0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7" name="Freeform 186">
                <a:extLst>
                  <a:ext uri="{FF2B5EF4-FFF2-40B4-BE49-F238E27FC236}">
                    <a16:creationId xmlns:a16="http://schemas.microsoft.com/office/drawing/2014/main" id="{4AC6186D-2B97-4E4E-94DD-782779D124A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1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8" name="Freeform 187">
                <a:extLst>
                  <a:ext uri="{FF2B5EF4-FFF2-40B4-BE49-F238E27FC236}">
                    <a16:creationId xmlns:a16="http://schemas.microsoft.com/office/drawing/2014/main" id="{96190FB3-0CA1-4314-B968-9201200CD7C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9" name="Freeform 188">
                <a:extLst>
                  <a:ext uri="{FF2B5EF4-FFF2-40B4-BE49-F238E27FC236}">
                    <a16:creationId xmlns:a16="http://schemas.microsoft.com/office/drawing/2014/main" id="{B31CA43D-F132-45FF-864A-675717E28C7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4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0" name="Freeform 189">
                <a:extLst>
                  <a:ext uri="{FF2B5EF4-FFF2-40B4-BE49-F238E27FC236}">
                    <a16:creationId xmlns:a16="http://schemas.microsoft.com/office/drawing/2014/main" id="{8890E694-D8EE-4B7A-9D19-ABCDBACBD44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5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1" name="Freeform 190">
                <a:extLst>
                  <a:ext uri="{FF2B5EF4-FFF2-40B4-BE49-F238E27FC236}">
                    <a16:creationId xmlns:a16="http://schemas.microsoft.com/office/drawing/2014/main" id="{6E34B16F-95A0-4FF6-B6E6-1709A780874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6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2" name="Freeform 191">
                <a:extLst>
                  <a:ext uri="{FF2B5EF4-FFF2-40B4-BE49-F238E27FC236}">
                    <a16:creationId xmlns:a16="http://schemas.microsoft.com/office/drawing/2014/main" id="{9189DAEB-CABB-497B-B45A-70C0EDCC708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8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3" name="Freeform 192">
                <a:extLst>
                  <a:ext uri="{FF2B5EF4-FFF2-40B4-BE49-F238E27FC236}">
                    <a16:creationId xmlns:a16="http://schemas.microsoft.com/office/drawing/2014/main" id="{1F428E80-41FF-4F9F-84FD-1EAC5435C79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9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4" name="Freeform 193">
                <a:extLst>
                  <a:ext uri="{FF2B5EF4-FFF2-40B4-BE49-F238E27FC236}">
                    <a16:creationId xmlns:a16="http://schemas.microsoft.com/office/drawing/2014/main" id="{D600A508-B024-439D-A435-8C3C82E62A7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0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5" name="Freeform 194">
                <a:extLst>
                  <a:ext uri="{FF2B5EF4-FFF2-40B4-BE49-F238E27FC236}">
                    <a16:creationId xmlns:a16="http://schemas.microsoft.com/office/drawing/2014/main" id="{3C1ABEA8-3B5C-4FD2-B08A-898B0EFFFC3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1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6" name="Freeform 195">
                <a:extLst>
                  <a:ext uri="{FF2B5EF4-FFF2-40B4-BE49-F238E27FC236}">
                    <a16:creationId xmlns:a16="http://schemas.microsoft.com/office/drawing/2014/main" id="{FC45D7B8-CBFF-4348-A808-BF20EDF4846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3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7" name="Freeform 196">
                <a:extLst>
                  <a:ext uri="{FF2B5EF4-FFF2-40B4-BE49-F238E27FC236}">
                    <a16:creationId xmlns:a16="http://schemas.microsoft.com/office/drawing/2014/main" id="{619EA3FE-ECA2-4075-B68B-336054F541C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4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8" name="Freeform 197">
                <a:extLst>
                  <a:ext uri="{FF2B5EF4-FFF2-40B4-BE49-F238E27FC236}">
                    <a16:creationId xmlns:a16="http://schemas.microsoft.com/office/drawing/2014/main" id="{407A6F3E-B996-44FB-BDD7-416BC32C30D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9" name="Freeform 198">
                <a:extLst>
                  <a:ext uri="{FF2B5EF4-FFF2-40B4-BE49-F238E27FC236}">
                    <a16:creationId xmlns:a16="http://schemas.microsoft.com/office/drawing/2014/main" id="{89C5C443-4FF6-47C9-975C-CAC9ED1A6DA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7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0" name="Freeform 199">
                <a:extLst>
                  <a:ext uri="{FF2B5EF4-FFF2-40B4-BE49-F238E27FC236}">
                    <a16:creationId xmlns:a16="http://schemas.microsoft.com/office/drawing/2014/main" id="{7AF81E3B-5B8B-4FA6-B9AD-5B0DD124090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8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1" name="Freeform 200">
                <a:extLst>
                  <a:ext uri="{FF2B5EF4-FFF2-40B4-BE49-F238E27FC236}">
                    <a16:creationId xmlns:a16="http://schemas.microsoft.com/office/drawing/2014/main" id="{BCEF2F7A-B1DC-4EE7-B200-B35DFAFE84A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0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2" name="Freeform 201">
                <a:extLst>
                  <a:ext uri="{FF2B5EF4-FFF2-40B4-BE49-F238E27FC236}">
                    <a16:creationId xmlns:a16="http://schemas.microsoft.com/office/drawing/2014/main" id="{D1031529-B05B-4793-8A9D-40DBD0004C0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1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3" name="Freeform 202">
                <a:extLst>
                  <a:ext uri="{FF2B5EF4-FFF2-40B4-BE49-F238E27FC236}">
                    <a16:creationId xmlns:a16="http://schemas.microsoft.com/office/drawing/2014/main" id="{735B3303-1743-445E-A98C-72B1E78F192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2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4" name="Freeform 203">
                <a:extLst>
                  <a:ext uri="{FF2B5EF4-FFF2-40B4-BE49-F238E27FC236}">
                    <a16:creationId xmlns:a16="http://schemas.microsoft.com/office/drawing/2014/main" id="{77658875-0051-491E-AA8B-38921E19B17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4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5" name="Freeform 204">
                <a:extLst>
                  <a:ext uri="{FF2B5EF4-FFF2-40B4-BE49-F238E27FC236}">
                    <a16:creationId xmlns:a16="http://schemas.microsoft.com/office/drawing/2014/main" id="{3B175616-FCEB-474D-9A6A-A98B8327D3F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5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6" name="Freeform 206">
              <a:extLst>
                <a:ext uri="{FF2B5EF4-FFF2-40B4-BE49-F238E27FC236}">
                  <a16:creationId xmlns:a16="http://schemas.microsoft.com/office/drawing/2014/main" id="{DA776A13-48BC-4CAA-A923-3801572E1D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9136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Freeform 207">
              <a:extLst>
                <a:ext uri="{FF2B5EF4-FFF2-40B4-BE49-F238E27FC236}">
                  <a16:creationId xmlns:a16="http://schemas.microsoft.com/office/drawing/2014/main" id="{2D77AFD6-AA6F-4378-A793-80944F5BA06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200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Freeform 208">
              <a:extLst>
                <a:ext uri="{FF2B5EF4-FFF2-40B4-BE49-F238E27FC236}">
                  <a16:creationId xmlns:a16="http://schemas.microsoft.com/office/drawing/2014/main" id="{85307FB9-9BDF-404F-B05F-990351F9DD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32638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Freeform 209">
              <a:extLst>
                <a:ext uri="{FF2B5EF4-FFF2-40B4-BE49-F238E27FC236}">
                  <a16:creationId xmlns:a16="http://schemas.microsoft.com/office/drawing/2014/main" id="{29C3ACE8-0839-40D1-A1B3-DF2E36EB18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5327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210">
              <a:extLst>
                <a:ext uri="{FF2B5EF4-FFF2-40B4-BE49-F238E27FC236}">
                  <a16:creationId xmlns:a16="http://schemas.microsoft.com/office/drawing/2014/main" id="{77498E7E-546E-45C6-B9BA-5C20CEBD36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739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211">
              <a:extLst>
                <a:ext uri="{FF2B5EF4-FFF2-40B4-BE49-F238E27FC236}">
                  <a16:creationId xmlns:a16="http://schemas.microsoft.com/office/drawing/2014/main" id="{CA696B4B-E1C4-4841-8F21-A12798A5747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9455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212">
              <a:extLst>
                <a:ext uri="{FF2B5EF4-FFF2-40B4-BE49-F238E27FC236}">
                  <a16:creationId xmlns:a16="http://schemas.microsoft.com/office/drawing/2014/main" id="{B2701F59-E94A-4E60-9DF4-546C124056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312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213">
              <a:extLst>
                <a:ext uri="{FF2B5EF4-FFF2-40B4-BE49-F238E27FC236}">
                  <a16:creationId xmlns:a16="http://schemas.microsoft.com/office/drawing/2014/main" id="{E4EBB558-D4F3-4B18-9E22-9B5A2FF9913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4376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214">
              <a:extLst>
                <a:ext uri="{FF2B5EF4-FFF2-40B4-BE49-F238E27FC236}">
                  <a16:creationId xmlns:a16="http://schemas.microsoft.com/office/drawing/2014/main" id="{218FDDDF-6E9E-4429-B66B-53AFD235A5D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6440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215">
              <a:extLst>
                <a:ext uri="{FF2B5EF4-FFF2-40B4-BE49-F238E27FC236}">
                  <a16:creationId xmlns:a16="http://schemas.microsoft.com/office/drawing/2014/main" id="{31B3EF16-7181-4B91-A01A-15A99C6729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85038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216">
              <a:extLst>
                <a:ext uri="{FF2B5EF4-FFF2-40B4-BE49-F238E27FC236}">
                  <a16:creationId xmlns:a16="http://schemas.microsoft.com/office/drawing/2014/main" id="{51AA0EDA-0E98-49BD-8BC7-E0181949933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0567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217">
              <a:extLst>
                <a:ext uri="{FF2B5EF4-FFF2-40B4-BE49-F238E27FC236}">
                  <a16:creationId xmlns:a16="http://schemas.microsoft.com/office/drawing/2014/main" id="{4B1F368E-C7EB-4298-9B77-8098857B913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263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218">
              <a:extLst>
                <a:ext uri="{FF2B5EF4-FFF2-40B4-BE49-F238E27FC236}">
                  <a16:creationId xmlns:a16="http://schemas.microsoft.com/office/drawing/2014/main" id="{F17DCB0D-AE59-471A-8A20-708B6CAD8E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263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219">
              <a:extLst>
                <a:ext uri="{FF2B5EF4-FFF2-40B4-BE49-F238E27FC236}">
                  <a16:creationId xmlns:a16="http://schemas.microsoft.com/office/drawing/2014/main" id="{6EAF0239-BBC1-4518-B847-332DF484349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160000" y="4513263"/>
              <a:ext cx="636588" cy="342900"/>
            </a:xfrm>
            <a:custGeom>
              <a:avLst/>
              <a:gdLst>
                <a:gd name="T0" fmla="*/ 344 w 401"/>
                <a:gd name="T1" fmla="*/ 57 h 216"/>
                <a:gd name="T2" fmla="*/ 318 w 401"/>
                <a:gd name="T3" fmla="*/ 0 h 216"/>
                <a:gd name="T4" fmla="*/ 287 w 401"/>
                <a:gd name="T5" fmla="*/ 57 h 216"/>
                <a:gd name="T6" fmla="*/ 287 w 401"/>
                <a:gd name="T7" fmla="*/ 79 h 216"/>
                <a:gd name="T8" fmla="*/ 235 w 401"/>
                <a:gd name="T9" fmla="*/ 79 h 216"/>
                <a:gd name="T10" fmla="*/ 235 w 401"/>
                <a:gd name="T11" fmla="*/ 57 h 216"/>
                <a:gd name="T12" fmla="*/ 205 w 401"/>
                <a:gd name="T13" fmla="*/ 0 h 216"/>
                <a:gd name="T14" fmla="*/ 174 w 401"/>
                <a:gd name="T15" fmla="*/ 57 h 216"/>
                <a:gd name="T16" fmla="*/ 174 w 401"/>
                <a:gd name="T17" fmla="*/ 79 h 216"/>
                <a:gd name="T18" fmla="*/ 118 w 401"/>
                <a:gd name="T19" fmla="*/ 79 h 216"/>
                <a:gd name="T20" fmla="*/ 118 w 401"/>
                <a:gd name="T21" fmla="*/ 57 h 216"/>
                <a:gd name="T22" fmla="*/ 87 w 401"/>
                <a:gd name="T23" fmla="*/ 0 h 216"/>
                <a:gd name="T24" fmla="*/ 57 w 401"/>
                <a:gd name="T25" fmla="*/ 57 h 216"/>
                <a:gd name="T26" fmla="*/ 57 w 401"/>
                <a:gd name="T27" fmla="*/ 79 h 216"/>
                <a:gd name="T28" fmla="*/ 74 w 401"/>
                <a:gd name="T29" fmla="*/ 136 h 216"/>
                <a:gd name="T30" fmla="*/ 104 w 401"/>
                <a:gd name="T31" fmla="*/ 216 h 216"/>
                <a:gd name="T32" fmla="*/ 118 w 401"/>
                <a:gd name="T33" fmla="*/ 136 h 216"/>
                <a:gd name="T34" fmla="*/ 192 w 401"/>
                <a:gd name="T35" fmla="*/ 136 h 216"/>
                <a:gd name="T36" fmla="*/ 218 w 401"/>
                <a:gd name="T37" fmla="*/ 216 h 216"/>
                <a:gd name="T38" fmla="*/ 226 w 401"/>
                <a:gd name="T39" fmla="*/ 136 h 216"/>
                <a:gd name="T40" fmla="*/ 300 w 401"/>
                <a:gd name="T41" fmla="*/ 136 h 216"/>
                <a:gd name="T42" fmla="*/ 331 w 401"/>
                <a:gd name="T43" fmla="*/ 216 h 216"/>
                <a:gd name="T44" fmla="*/ 401 w 401"/>
                <a:gd name="T45" fmla="*/ 136 h 216"/>
                <a:gd name="T46" fmla="*/ 370 w 401"/>
                <a:gd name="T47" fmla="*/ 79 h 216"/>
                <a:gd name="T48" fmla="*/ 96 w 401"/>
                <a:gd name="T49" fmla="*/ 207 h 216"/>
                <a:gd name="T50" fmla="*/ 83 w 401"/>
                <a:gd name="T51" fmla="*/ 132 h 216"/>
                <a:gd name="T52" fmla="*/ 78 w 401"/>
                <a:gd name="T53" fmla="*/ 70 h 216"/>
                <a:gd name="T54" fmla="*/ 78 w 401"/>
                <a:gd name="T55" fmla="*/ 48 h 216"/>
                <a:gd name="T56" fmla="*/ 87 w 401"/>
                <a:gd name="T57" fmla="*/ 13 h 216"/>
                <a:gd name="T58" fmla="*/ 100 w 401"/>
                <a:gd name="T59" fmla="*/ 48 h 216"/>
                <a:gd name="T60" fmla="*/ 100 w 401"/>
                <a:gd name="T61" fmla="*/ 70 h 216"/>
                <a:gd name="T62" fmla="*/ 126 w 401"/>
                <a:gd name="T63" fmla="*/ 132 h 216"/>
                <a:gd name="T64" fmla="*/ 135 w 401"/>
                <a:gd name="T65" fmla="*/ 132 h 216"/>
                <a:gd name="T66" fmla="*/ 157 w 401"/>
                <a:gd name="T67" fmla="*/ 132 h 216"/>
                <a:gd name="T68" fmla="*/ 213 w 401"/>
                <a:gd name="T69" fmla="*/ 132 h 216"/>
                <a:gd name="T70" fmla="*/ 196 w 401"/>
                <a:gd name="T71" fmla="*/ 207 h 216"/>
                <a:gd name="T72" fmla="*/ 165 w 401"/>
                <a:gd name="T73" fmla="*/ 132 h 216"/>
                <a:gd name="T74" fmla="*/ 196 w 401"/>
                <a:gd name="T75" fmla="*/ 70 h 216"/>
                <a:gd name="T76" fmla="*/ 192 w 401"/>
                <a:gd name="T77" fmla="*/ 48 h 216"/>
                <a:gd name="T78" fmla="*/ 205 w 401"/>
                <a:gd name="T79" fmla="*/ 13 h 216"/>
                <a:gd name="T80" fmla="*/ 218 w 401"/>
                <a:gd name="T81" fmla="*/ 48 h 216"/>
                <a:gd name="T82" fmla="*/ 218 w 401"/>
                <a:gd name="T83" fmla="*/ 70 h 216"/>
                <a:gd name="T84" fmla="*/ 235 w 401"/>
                <a:gd name="T85" fmla="*/ 132 h 216"/>
                <a:gd name="T86" fmla="*/ 248 w 401"/>
                <a:gd name="T87" fmla="*/ 132 h 216"/>
                <a:gd name="T88" fmla="*/ 274 w 401"/>
                <a:gd name="T89" fmla="*/ 132 h 216"/>
                <a:gd name="T90" fmla="*/ 383 w 401"/>
                <a:gd name="T91" fmla="*/ 132 h 216"/>
                <a:gd name="T92" fmla="*/ 322 w 401"/>
                <a:gd name="T93" fmla="*/ 207 h 216"/>
                <a:gd name="T94" fmla="*/ 309 w 401"/>
                <a:gd name="T95" fmla="*/ 132 h 216"/>
                <a:gd name="T96" fmla="*/ 266 w 401"/>
                <a:gd name="T97" fmla="*/ 110 h 216"/>
                <a:gd name="T98" fmla="*/ 283 w 401"/>
                <a:gd name="T99" fmla="*/ 70 h 216"/>
                <a:gd name="T100" fmla="*/ 283 w 401"/>
                <a:gd name="T101" fmla="*/ 48 h 216"/>
                <a:gd name="T102" fmla="*/ 348 w 401"/>
                <a:gd name="T103" fmla="*/ 48 h 216"/>
                <a:gd name="T104" fmla="*/ 348 w 401"/>
                <a:gd name="T105" fmla="*/ 70 h 216"/>
                <a:gd name="T106" fmla="*/ 383 w 401"/>
                <a:gd name="T107" fmla="*/ 132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01" h="216">
                  <a:moveTo>
                    <a:pt x="370" y="79"/>
                  </a:moveTo>
                  <a:lnTo>
                    <a:pt x="344" y="57"/>
                  </a:lnTo>
                  <a:lnTo>
                    <a:pt x="370" y="57"/>
                  </a:lnTo>
                  <a:lnTo>
                    <a:pt x="318" y="0"/>
                  </a:lnTo>
                  <a:lnTo>
                    <a:pt x="261" y="57"/>
                  </a:lnTo>
                  <a:lnTo>
                    <a:pt x="287" y="57"/>
                  </a:lnTo>
                  <a:lnTo>
                    <a:pt x="261" y="79"/>
                  </a:lnTo>
                  <a:lnTo>
                    <a:pt x="287" y="79"/>
                  </a:lnTo>
                  <a:lnTo>
                    <a:pt x="261" y="105"/>
                  </a:lnTo>
                  <a:lnTo>
                    <a:pt x="235" y="79"/>
                  </a:lnTo>
                  <a:lnTo>
                    <a:pt x="257" y="79"/>
                  </a:lnTo>
                  <a:lnTo>
                    <a:pt x="235" y="57"/>
                  </a:lnTo>
                  <a:lnTo>
                    <a:pt x="257" y="57"/>
                  </a:lnTo>
                  <a:lnTo>
                    <a:pt x="205" y="0"/>
                  </a:lnTo>
                  <a:lnTo>
                    <a:pt x="152" y="57"/>
                  </a:lnTo>
                  <a:lnTo>
                    <a:pt x="174" y="57"/>
                  </a:lnTo>
                  <a:lnTo>
                    <a:pt x="152" y="79"/>
                  </a:lnTo>
                  <a:lnTo>
                    <a:pt x="174" y="79"/>
                  </a:lnTo>
                  <a:lnTo>
                    <a:pt x="148" y="110"/>
                  </a:lnTo>
                  <a:lnTo>
                    <a:pt x="118" y="79"/>
                  </a:lnTo>
                  <a:lnTo>
                    <a:pt x="139" y="79"/>
                  </a:lnTo>
                  <a:lnTo>
                    <a:pt x="118" y="57"/>
                  </a:lnTo>
                  <a:lnTo>
                    <a:pt x="139" y="57"/>
                  </a:lnTo>
                  <a:lnTo>
                    <a:pt x="87" y="0"/>
                  </a:lnTo>
                  <a:lnTo>
                    <a:pt x="35" y="57"/>
                  </a:lnTo>
                  <a:lnTo>
                    <a:pt x="57" y="57"/>
                  </a:lnTo>
                  <a:lnTo>
                    <a:pt x="35" y="79"/>
                  </a:lnTo>
                  <a:lnTo>
                    <a:pt x="57" y="79"/>
                  </a:lnTo>
                  <a:lnTo>
                    <a:pt x="0" y="136"/>
                  </a:lnTo>
                  <a:lnTo>
                    <a:pt x="74" y="136"/>
                  </a:lnTo>
                  <a:lnTo>
                    <a:pt x="74" y="216"/>
                  </a:lnTo>
                  <a:lnTo>
                    <a:pt x="104" y="216"/>
                  </a:lnTo>
                  <a:lnTo>
                    <a:pt x="104" y="136"/>
                  </a:lnTo>
                  <a:lnTo>
                    <a:pt x="118" y="136"/>
                  </a:lnTo>
                  <a:lnTo>
                    <a:pt x="174" y="136"/>
                  </a:lnTo>
                  <a:lnTo>
                    <a:pt x="192" y="136"/>
                  </a:lnTo>
                  <a:lnTo>
                    <a:pt x="192" y="216"/>
                  </a:lnTo>
                  <a:lnTo>
                    <a:pt x="218" y="216"/>
                  </a:lnTo>
                  <a:lnTo>
                    <a:pt x="218" y="136"/>
                  </a:lnTo>
                  <a:lnTo>
                    <a:pt x="226" y="136"/>
                  </a:lnTo>
                  <a:lnTo>
                    <a:pt x="292" y="136"/>
                  </a:lnTo>
                  <a:lnTo>
                    <a:pt x="300" y="136"/>
                  </a:lnTo>
                  <a:lnTo>
                    <a:pt x="300" y="216"/>
                  </a:lnTo>
                  <a:lnTo>
                    <a:pt x="331" y="216"/>
                  </a:lnTo>
                  <a:lnTo>
                    <a:pt x="331" y="136"/>
                  </a:lnTo>
                  <a:lnTo>
                    <a:pt x="401" y="136"/>
                  </a:lnTo>
                  <a:lnTo>
                    <a:pt x="344" y="79"/>
                  </a:lnTo>
                  <a:lnTo>
                    <a:pt x="370" y="79"/>
                  </a:lnTo>
                  <a:close/>
                  <a:moveTo>
                    <a:pt x="96" y="132"/>
                  </a:moveTo>
                  <a:lnTo>
                    <a:pt x="96" y="207"/>
                  </a:lnTo>
                  <a:lnTo>
                    <a:pt x="83" y="207"/>
                  </a:lnTo>
                  <a:lnTo>
                    <a:pt x="83" y="132"/>
                  </a:lnTo>
                  <a:lnTo>
                    <a:pt x="17" y="132"/>
                  </a:lnTo>
                  <a:lnTo>
                    <a:pt x="78" y="70"/>
                  </a:lnTo>
                  <a:lnTo>
                    <a:pt x="52" y="70"/>
                  </a:lnTo>
                  <a:lnTo>
                    <a:pt x="78" y="48"/>
                  </a:lnTo>
                  <a:lnTo>
                    <a:pt x="52" y="48"/>
                  </a:lnTo>
                  <a:lnTo>
                    <a:pt x="87" y="13"/>
                  </a:lnTo>
                  <a:lnTo>
                    <a:pt x="122" y="48"/>
                  </a:lnTo>
                  <a:lnTo>
                    <a:pt x="100" y="48"/>
                  </a:lnTo>
                  <a:lnTo>
                    <a:pt x="122" y="70"/>
                  </a:lnTo>
                  <a:lnTo>
                    <a:pt x="100" y="70"/>
                  </a:lnTo>
                  <a:lnTo>
                    <a:pt x="139" y="114"/>
                  </a:lnTo>
                  <a:lnTo>
                    <a:pt x="126" y="132"/>
                  </a:lnTo>
                  <a:lnTo>
                    <a:pt x="96" y="132"/>
                  </a:lnTo>
                  <a:close/>
                  <a:moveTo>
                    <a:pt x="135" y="132"/>
                  </a:moveTo>
                  <a:lnTo>
                    <a:pt x="148" y="119"/>
                  </a:lnTo>
                  <a:lnTo>
                    <a:pt x="157" y="132"/>
                  </a:lnTo>
                  <a:lnTo>
                    <a:pt x="135" y="132"/>
                  </a:lnTo>
                  <a:close/>
                  <a:moveTo>
                    <a:pt x="213" y="132"/>
                  </a:moveTo>
                  <a:lnTo>
                    <a:pt x="213" y="207"/>
                  </a:lnTo>
                  <a:lnTo>
                    <a:pt x="196" y="207"/>
                  </a:lnTo>
                  <a:lnTo>
                    <a:pt x="196" y="132"/>
                  </a:lnTo>
                  <a:lnTo>
                    <a:pt x="165" y="132"/>
                  </a:lnTo>
                  <a:lnTo>
                    <a:pt x="152" y="114"/>
                  </a:lnTo>
                  <a:lnTo>
                    <a:pt x="196" y="70"/>
                  </a:lnTo>
                  <a:lnTo>
                    <a:pt x="170" y="70"/>
                  </a:lnTo>
                  <a:lnTo>
                    <a:pt x="192" y="48"/>
                  </a:lnTo>
                  <a:lnTo>
                    <a:pt x="170" y="48"/>
                  </a:lnTo>
                  <a:lnTo>
                    <a:pt x="205" y="13"/>
                  </a:lnTo>
                  <a:lnTo>
                    <a:pt x="239" y="48"/>
                  </a:lnTo>
                  <a:lnTo>
                    <a:pt x="218" y="48"/>
                  </a:lnTo>
                  <a:lnTo>
                    <a:pt x="239" y="70"/>
                  </a:lnTo>
                  <a:lnTo>
                    <a:pt x="218" y="70"/>
                  </a:lnTo>
                  <a:lnTo>
                    <a:pt x="253" y="110"/>
                  </a:lnTo>
                  <a:lnTo>
                    <a:pt x="235" y="132"/>
                  </a:lnTo>
                  <a:lnTo>
                    <a:pt x="213" y="132"/>
                  </a:lnTo>
                  <a:close/>
                  <a:moveTo>
                    <a:pt x="248" y="132"/>
                  </a:moveTo>
                  <a:lnTo>
                    <a:pt x="261" y="119"/>
                  </a:lnTo>
                  <a:lnTo>
                    <a:pt x="274" y="132"/>
                  </a:lnTo>
                  <a:lnTo>
                    <a:pt x="248" y="132"/>
                  </a:lnTo>
                  <a:close/>
                  <a:moveTo>
                    <a:pt x="383" y="132"/>
                  </a:moveTo>
                  <a:lnTo>
                    <a:pt x="322" y="132"/>
                  </a:lnTo>
                  <a:lnTo>
                    <a:pt x="322" y="207"/>
                  </a:lnTo>
                  <a:lnTo>
                    <a:pt x="309" y="207"/>
                  </a:lnTo>
                  <a:lnTo>
                    <a:pt x="309" y="132"/>
                  </a:lnTo>
                  <a:lnTo>
                    <a:pt x="283" y="132"/>
                  </a:lnTo>
                  <a:lnTo>
                    <a:pt x="266" y="110"/>
                  </a:lnTo>
                  <a:lnTo>
                    <a:pt x="305" y="70"/>
                  </a:lnTo>
                  <a:lnTo>
                    <a:pt x="283" y="70"/>
                  </a:lnTo>
                  <a:lnTo>
                    <a:pt x="305" y="48"/>
                  </a:lnTo>
                  <a:lnTo>
                    <a:pt x="283" y="48"/>
                  </a:lnTo>
                  <a:lnTo>
                    <a:pt x="318" y="13"/>
                  </a:lnTo>
                  <a:lnTo>
                    <a:pt x="348" y="48"/>
                  </a:lnTo>
                  <a:lnTo>
                    <a:pt x="327" y="48"/>
                  </a:lnTo>
                  <a:lnTo>
                    <a:pt x="348" y="70"/>
                  </a:lnTo>
                  <a:lnTo>
                    <a:pt x="327" y="70"/>
                  </a:lnTo>
                  <a:lnTo>
                    <a:pt x="383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220">
              <a:extLst>
                <a:ext uri="{FF2B5EF4-FFF2-40B4-BE49-F238E27FC236}">
                  <a16:creationId xmlns:a16="http://schemas.microsoft.com/office/drawing/2014/main" id="{05223AC1-7036-480E-B31F-D02B6963FBE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843838" y="4400550"/>
              <a:ext cx="2268538" cy="447675"/>
            </a:xfrm>
            <a:custGeom>
              <a:avLst/>
              <a:gdLst>
                <a:gd name="T0" fmla="*/ 91 w 328"/>
                <a:gd name="T1" fmla="*/ 0 h 64"/>
                <a:gd name="T2" fmla="*/ 124 w 328"/>
                <a:gd name="T3" fmla="*/ 59 h 64"/>
                <a:gd name="T4" fmla="*/ 328 w 328"/>
                <a:gd name="T5" fmla="*/ 63 h 64"/>
                <a:gd name="T6" fmla="*/ 327 w 328"/>
                <a:gd name="T7" fmla="*/ 2 h 64"/>
                <a:gd name="T8" fmla="*/ 193 w 328"/>
                <a:gd name="T9" fmla="*/ 21 h 64"/>
                <a:gd name="T10" fmla="*/ 123 w 328"/>
                <a:gd name="T11" fmla="*/ 57 h 64"/>
                <a:gd name="T12" fmla="*/ 113 w 328"/>
                <a:gd name="T13" fmla="*/ 5 h 64"/>
                <a:gd name="T14" fmla="*/ 150 w 328"/>
                <a:gd name="T15" fmla="*/ 19 h 64"/>
                <a:gd name="T16" fmla="*/ 140 w 328"/>
                <a:gd name="T17" fmla="*/ 20 h 64"/>
                <a:gd name="T18" fmla="*/ 132 w 328"/>
                <a:gd name="T19" fmla="*/ 10 h 64"/>
                <a:gd name="T20" fmla="*/ 188 w 328"/>
                <a:gd name="T21" fmla="*/ 15 h 64"/>
                <a:gd name="T22" fmla="*/ 191 w 328"/>
                <a:gd name="T23" fmla="*/ 49 h 64"/>
                <a:gd name="T24" fmla="*/ 134 w 328"/>
                <a:gd name="T25" fmla="*/ 38 h 64"/>
                <a:gd name="T26" fmla="*/ 139 w 328"/>
                <a:gd name="T27" fmla="*/ 40 h 64"/>
                <a:gd name="T28" fmla="*/ 155 w 328"/>
                <a:gd name="T29" fmla="*/ 38 h 64"/>
                <a:gd name="T30" fmla="*/ 156 w 328"/>
                <a:gd name="T31" fmla="*/ 38 h 64"/>
                <a:gd name="T32" fmla="*/ 172 w 328"/>
                <a:gd name="T33" fmla="*/ 40 h 64"/>
                <a:gd name="T34" fmla="*/ 179 w 328"/>
                <a:gd name="T35" fmla="*/ 38 h 64"/>
                <a:gd name="T36" fmla="*/ 185 w 328"/>
                <a:gd name="T37" fmla="*/ 40 h 64"/>
                <a:gd name="T38" fmla="*/ 180 w 328"/>
                <a:gd name="T39" fmla="*/ 36 h 64"/>
                <a:gd name="T40" fmla="*/ 178 w 328"/>
                <a:gd name="T41" fmla="*/ 36 h 64"/>
                <a:gd name="T42" fmla="*/ 162 w 328"/>
                <a:gd name="T43" fmla="*/ 33 h 64"/>
                <a:gd name="T44" fmla="*/ 155 w 328"/>
                <a:gd name="T45" fmla="*/ 36 h 64"/>
                <a:gd name="T46" fmla="*/ 149 w 328"/>
                <a:gd name="T47" fmla="*/ 33 h 64"/>
                <a:gd name="T48" fmla="*/ 134 w 328"/>
                <a:gd name="T49" fmla="*/ 36 h 64"/>
                <a:gd name="T50" fmla="*/ 138 w 328"/>
                <a:gd name="T51" fmla="*/ 42 h 64"/>
                <a:gd name="T52" fmla="*/ 149 w 328"/>
                <a:gd name="T53" fmla="*/ 42 h 64"/>
                <a:gd name="T54" fmla="*/ 157 w 328"/>
                <a:gd name="T55" fmla="*/ 45 h 64"/>
                <a:gd name="T56" fmla="*/ 162 w 328"/>
                <a:gd name="T57" fmla="*/ 45 h 64"/>
                <a:gd name="T58" fmla="*/ 177 w 328"/>
                <a:gd name="T59" fmla="*/ 42 h 64"/>
                <a:gd name="T60" fmla="*/ 179 w 328"/>
                <a:gd name="T61" fmla="*/ 42 h 64"/>
                <a:gd name="T62" fmla="*/ 180 w 328"/>
                <a:gd name="T63" fmla="*/ 29 h 64"/>
                <a:gd name="T64" fmla="*/ 172 w 328"/>
                <a:gd name="T65" fmla="*/ 31 h 64"/>
                <a:gd name="T66" fmla="*/ 166 w 328"/>
                <a:gd name="T67" fmla="*/ 29 h 64"/>
                <a:gd name="T68" fmla="*/ 154 w 328"/>
                <a:gd name="T69" fmla="*/ 31 h 64"/>
                <a:gd name="T70" fmla="*/ 148 w 328"/>
                <a:gd name="T71" fmla="*/ 29 h 64"/>
                <a:gd name="T72" fmla="*/ 133 w 328"/>
                <a:gd name="T73" fmla="*/ 31 h 64"/>
                <a:gd name="T74" fmla="*/ 123 w 328"/>
                <a:gd name="T75" fmla="*/ 7 h 64"/>
                <a:gd name="T76" fmla="*/ 135 w 328"/>
                <a:gd name="T77" fmla="*/ 50 h 64"/>
                <a:gd name="T78" fmla="*/ 198 w 328"/>
                <a:gd name="T79" fmla="*/ 56 h 64"/>
                <a:gd name="T80" fmla="*/ 203 w 328"/>
                <a:gd name="T81" fmla="*/ 62 h 64"/>
                <a:gd name="T82" fmla="*/ 215 w 328"/>
                <a:gd name="T83" fmla="*/ 6 h 64"/>
                <a:gd name="T84" fmla="*/ 217 w 328"/>
                <a:gd name="T85" fmla="*/ 5 h 64"/>
                <a:gd name="T86" fmla="*/ 230 w 328"/>
                <a:gd name="T87" fmla="*/ 62 h 64"/>
                <a:gd name="T88" fmla="*/ 236 w 328"/>
                <a:gd name="T89" fmla="*/ 2 h 64"/>
                <a:gd name="T90" fmla="*/ 241 w 328"/>
                <a:gd name="T91" fmla="*/ 62 h 64"/>
                <a:gd name="T92" fmla="*/ 254 w 328"/>
                <a:gd name="T93" fmla="*/ 2 h 64"/>
                <a:gd name="T94" fmla="*/ 256 w 328"/>
                <a:gd name="T95" fmla="*/ 2 h 64"/>
                <a:gd name="T96" fmla="*/ 268 w 328"/>
                <a:gd name="T97" fmla="*/ 62 h 64"/>
                <a:gd name="T98" fmla="*/ 275 w 328"/>
                <a:gd name="T99" fmla="*/ 2 h 64"/>
                <a:gd name="T100" fmla="*/ 280 w 328"/>
                <a:gd name="T101" fmla="*/ 62 h 64"/>
                <a:gd name="T102" fmla="*/ 292 w 328"/>
                <a:gd name="T103" fmla="*/ 2 h 64"/>
                <a:gd name="T104" fmla="*/ 294 w 328"/>
                <a:gd name="T105" fmla="*/ 2 h 64"/>
                <a:gd name="T106" fmla="*/ 307 w 328"/>
                <a:gd name="T107" fmla="*/ 62 h 64"/>
                <a:gd name="T108" fmla="*/ 313 w 328"/>
                <a:gd name="T109" fmla="*/ 2 h 64"/>
                <a:gd name="T110" fmla="*/ 318 w 328"/>
                <a:gd name="T111" fmla="*/ 62 h 64"/>
                <a:gd name="T112" fmla="*/ 132 w 328"/>
                <a:gd name="T113" fmla="*/ 27 h 64"/>
                <a:gd name="T114" fmla="*/ 113 w 328"/>
                <a:gd name="T115" fmla="*/ 62 h 64"/>
                <a:gd name="T116" fmla="*/ 2 w 328"/>
                <a:gd name="T117" fmla="*/ 2 h 64"/>
                <a:gd name="T118" fmla="*/ 129 w 328"/>
                <a:gd name="T119" fmla="*/ 55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28" h="64">
                  <a:moveTo>
                    <a:pt x="328" y="0"/>
                  </a:moveTo>
                  <a:cubicBezTo>
                    <a:pt x="240" y="0"/>
                    <a:pt x="240" y="0"/>
                    <a:pt x="240" y="0"/>
                  </a:cubicBezTo>
                  <a:cubicBezTo>
                    <a:pt x="239" y="0"/>
                    <a:pt x="201" y="3"/>
                    <a:pt x="177" y="19"/>
                  </a:cubicBezTo>
                  <a:cubicBezTo>
                    <a:pt x="177" y="19"/>
                    <a:pt x="177" y="19"/>
                    <a:pt x="177" y="19"/>
                  </a:cubicBezTo>
                  <a:cubicBezTo>
                    <a:pt x="169" y="19"/>
                    <a:pt x="162" y="19"/>
                    <a:pt x="155" y="19"/>
                  </a:cubicBezTo>
                  <a:cubicBezTo>
                    <a:pt x="150" y="15"/>
                    <a:pt x="145" y="13"/>
                    <a:pt x="139" y="10"/>
                  </a:cubicBezTo>
                  <a:cubicBezTo>
                    <a:pt x="139" y="10"/>
                    <a:pt x="139" y="10"/>
                    <a:pt x="139" y="10"/>
                  </a:cubicBezTo>
                  <a:cubicBezTo>
                    <a:pt x="116" y="2"/>
                    <a:pt x="91" y="0"/>
                    <a:pt x="9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4"/>
                    <a:pt x="1" y="64"/>
                  </a:cubicBezTo>
                  <a:cubicBezTo>
                    <a:pt x="118" y="64"/>
                    <a:pt x="118" y="64"/>
                    <a:pt x="118" y="64"/>
                  </a:cubicBezTo>
                  <a:cubicBezTo>
                    <a:pt x="118" y="64"/>
                    <a:pt x="118" y="64"/>
                    <a:pt x="119" y="64"/>
                  </a:cubicBezTo>
                  <a:cubicBezTo>
                    <a:pt x="124" y="59"/>
                    <a:pt x="124" y="59"/>
                    <a:pt x="124" y="59"/>
                  </a:cubicBezTo>
                  <a:cubicBezTo>
                    <a:pt x="124" y="59"/>
                    <a:pt x="124" y="59"/>
                    <a:pt x="124" y="59"/>
                  </a:cubicBezTo>
                  <a:cubicBezTo>
                    <a:pt x="197" y="59"/>
                    <a:pt x="197" y="59"/>
                    <a:pt x="197" y="59"/>
                  </a:cubicBezTo>
                  <a:cubicBezTo>
                    <a:pt x="198" y="59"/>
                    <a:pt x="198" y="59"/>
                    <a:pt x="198" y="59"/>
                  </a:cubicBezTo>
                  <a:cubicBezTo>
                    <a:pt x="201" y="63"/>
                    <a:pt x="201" y="63"/>
                    <a:pt x="201" y="63"/>
                  </a:cubicBezTo>
                  <a:cubicBezTo>
                    <a:pt x="202" y="63"/>
                    <a:pt x="202" y="64"/>
                    <a:pt x="202" y="64"/>
                  </a:cubicBezTo>
                  <a:cubicBezTo>
                    <a:pt x="328" y="64"/>
                    <a:pt x="328" y="64"/>
                    <a:pt x="328" y="64"/>
                  </a:cubicBezTo>
                  <a:cubicBezTo>
                    <a:pt x="328" y="64"/>
                    <a:pt x="328" y="64"/>
                    <a:pt x="328" y="64"/>
                  </a:cubicBezTo>
                  <a:cubicBezTo>
                    <a:pt x="328" y="64"/>
                    <a:pt x="328" y="64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1"/>
                    <a:pt x="328" y="1"/>
                    <a:pt x="328" y="1"/>
                  </a:cubicBezTo>
                  <a:cubicBezTo>
                    <a:pt x="328" y="0"/>
                    <a:pt x="328" y="0"/>
                    <a:pt x="328" y="0"/>
                  </a:cubicBezTo>
                  <a:close/>
                  <a:moveTo>
                    <a:pt x="327" y="62"/>
                  </a:moveTo>
                  <a:cubicBezTo>
                    <a:pt x="323" y="62"/>
                    <a:pt x="323" y="62"/>
                    <a:pt x="323" y="62"/>
                  </a:cubicBezTo>
                  <a:cubicBezTo>
                    <a:pt x="323" y="2"/>
                    <a:pt x="323" y="2"/>
                    <a:pt x="323" y="2"/>
                  </a:cubicBezTo>
                  <a:cubicBezTo>
                    <a:pt x="327" y="2"/>
                    <a:pt x="327" y="2"/>
                    <a:pt x="327" y="2"/>
                  </a:cubicBezTo>
                  <a:lnTo>
                    <a:pt x="327" y="62"/>
                  </a:lnTo>
                  <a:close/>
                  <a:moveTo>
                    <a:pt x="193" y="51"/>
                  </a:moveTo>
                  <a:cubicBezTo>
                    <a:pt x="193" y="51"/>
                    <a:pt x="193" y="51"/>
                    <a:pt x="193" y="51"/>
                  </a:cubicBezTo>
                  <a:cubicBezTo>
                    <a:pt x="193" y="25"/>
                    <a:pt x="193" y="25"/>
                    <a:pt x="193" y="25"/>
                  </a:cubicBezTo>
                  <a:cubicBezTo>
                    <a:pt x="193" y="25"/>
                    <a:pt x="193" y="25"/>
                    <a:pt x="193" y="25"/>
                  </a:cubicBezTo>
                  <a:cubicBezTo>
                    <a:pt x="194" y="22"/>
                    <a:pt x="194" y="22"/>
                    <a:pt x="194" y="22"/>
                  </a:cubicBezTo>
                  <a:cubicBezTo>
                    <a:pt x="194" y="22"/>
                    <a:pt x="194" y="21"/>
                    <a:pt x="193" y="21"/>
                  </a:cubicBezTo>
                  <a:cubicBezTo>
                    <a:pt x="193" y="21"/>
                    <a:pt x="193" y="21"/>
                    <a:pt x="193" y="21"/>
                  </a:cubicBezTo>
                  <a:cubicBezTo>
                    <a:pt x="193" y="12"/>
                    <a:pt x="193" y="12"/>
                    <a:pt x="193" y="12"/>
                  </a:cubicBezTo>
                  <a:cubicBezTo>
                    <a:pt x="194" y="12"/>
                    <a:pt x="195" y="12"/>
                    <a:pt x="196" y="11"/>
                  </a:cubicBezTo>
                  <a:cubicBezTo>
                    <a:pt x="196" y="54"/>
                    <a:pt x="196" y="54"/>
                    <a:pt x="196" y="54"/>
                  </a:cubicBezTo>
                  <a:lnTo>
                    <a:pt x="193" y="51"/>
                  </a:lnTo>
                  <a:close/>
                  <a:moveTo>
                    <a:pt x="107" y="4"/>
                  </a:moveTo>
                  <a:cubicBezTo>
                    <a:pt x="108" y="4"/>
                    <a:pt x="110" y="4"/>
                    <a:pt x="111" y="4"/>
                  </a:cubicBezTo>
                  <a:cubicBezTo>
                    <a:pt x="126" y="55"/>
                    <a:pt x="126" y="55"/>
                    <a:pt x="126" y="55"/>
                  </a:cubicBezTo>
                  <a:cubicBezTo>
                    <a:pt x="123" y="57"/>
                    <a:pt x="123" y="57"/>
                    <a:pt x="123" y="57"/>
                  </a:cubicBezTo>
                  <a:lnTo>
                    <a:pt x="107" y="4"/>
                  </a:lnTo>
                  <a:close/>
                  <a:moveTo>
                    <a:pt x="122" y="59"/>
                  </a:moveTo>
                  <a:cubicBezTo>
                    <a:pt x="119" y="61"/>
                    <a:pt x="119" y="61"/>
                    <a:pt x="119" y="61"/>
                  </a:cubicBezTo>
                  <a:cubicBezTo>
                    <a:pt x="102" y="3"/>
                    <a:pt x="102" y="3"/>
                    <a:pt x="102" y="3"/>
                  </a:cubicBezTo>
                  <a:cubicBezTo>
                    <a:pt x="103" y="3"/>
                    <a:pt x="104" y="3"/>
                    <a:pt x="105" y="3"/>
                  </a:cubicBezTo>
                  <a:lnTo>
                    <a:pt x="122" y="59"/>
                  </a:lnTo>
                  <a:close/>
                  <a:moveTo>
                    <a:pt x="127" y="54"/>
                  </a:moveTo>
                  <a:cubicBezTo>
                    <a:pt x="113" y="5"/>
                    <a:pt x="113" y="5"/>
                    <a:pt x="113" y="5"/>
                  </a:cubicBezTo>
                  <a:cubicBezTo>
                    <a:pt x="114" y="5"/>
                    <a:pt x="115" y="5"/>
                    <a:pt x="116" y="5"/>
                  </a:cubicBezTo>
                  <a:cubicBezTo>
                    <a:pt x="130" y="52"/>
                    <a:pt x="130" y="52"/>
                    <a:pt x="130" y="52"/>
                  </a:cubicBezTo>
                  <a:lnTo>
                    <a:pt x="127" y="54"/>
                  </a:lnTo>
                  <a:close/>
                  <a:moveTo>
                    <a:pt x="147" y="19"/>
                  </a:moveTo>
                  <a:cubicBezTo>
                    <a:pt x="145" y="15"/>
                    <a:pt x="145" y="15"/>
                    <a:pt x="145" y="15"/>
                  </a:cubicBezTo>
                  <a:cubicBezTo>
                    <a:pt x="147" y="16"/>
                    <a:pt x="148" y="16"/>
                    <a:pt x="149" y="17"/>
                  </a:cubicBezTo>
                  <a:cubicBezTo>
                    <a:pt x="149" y="17"/>
                    <a:pt x="149" y="17"/>
                    <a:pt x="149" y="17"/>
                  </a:cubicBezTo>
                  <a:cubicBezTo>
                    <a:pt x="150" y="19"/>
                    <a:pt x="150" y="19"/>
                    <a:pt x="150" y="19"/>
                  </a:cubicBezTo>
                  <a:cubicBezTo>
                    <a:pt x="149" y="19"/>
                    <a:pt x="148" y="19"/>
                    <a:pt x="147" y="19"/>
                  </a:cubicBezTo>
                  <a:close/>
                  <a:moveTo>
                    <a:pt x="145" y="19"/>
                  </a:moveTo>
                  <a:cubicBezTo>
                    <a:pt x="144" y="19"/>
                    <a:pt x="143" y="20"/>
                    <a:pt x="142" y="20"/>
                  </a:cubicBezTo>
                  <a:cubicBezTo>
                    <a:pt x="140" y="13"/>
                    <a:pt x="140" y="13"/>
                    <a:pt x="140" y="13"/>
                  </a:cubicBezTo>
                  <a:cubicBezTo>
                    <a:pt x="141" y="13"/>
                    <a:pt x="142" y="14"/>
                    <a:pt x="143" y="14"/>
                  </a:cubicBezTo>
                  <a:cubicBezTo>
                    <a:pt x="143" y="14"/>
                    <a:pt x="143" y="15"/>
                    <a:pt x="143" y="15"/>
                  </a:cubicBezTo>
                  <a:lnTo>
                    <a:pt x="145" y="19"/>
                  </a:lnTo>
                  <a:close/>
                  <a:moveTo>
                    <a:pt x="140" y="20"/>
                  </a:moveTo>
                  <a:cubicBezTo>
                    <a:pt x="139" y="20"/>
                    <a:pt x="138" y="20"/>
                    <a:pt x="137" y="20"/>
                  </a:cubicBezTo>
                  <a:cubicBezTo>
                    <a:pt x="134" y="11"/>
                    <a:pt x="134" y="11"/>
                    <a:pt x="134" y="11"/>
                  </a:cubicBezTo>
                  <a:cubicBezTo>
                    <a:pt x="135" y="11"/>
                    <a:pt x="136" y="11"/>
                    <a:pt x="138" y="12"/>
                  </a:cubicBezTo>
                  <a:lnTo>
                    <a:pt x="140" y="20"/>
                  </a:lnTo>
                  <a:close/>
                  <a:moveTo>
                    <a:pt x="135" y="20"/>
                  </a:moveTo>
                  <a:cubicBezTo>
                    <a:pt x="134" y="20"/>
                    <a:pt x="133" y="20"/>
                    <a:pt x="132" y="21"/>
                  </a:cubicBezTo>
                  <a:cubicBezTo>
                    <a:pt x="129" y="9"/>
                    <a:pt x="129" y="9"/>
                    <a:pt x="129" y="9"/>
                  </a:cubicBezTo>
                  <a:cubicBezTo>
                    <a:pt x="130" y="9"/>
                    <a:pt x="131" y="10"/>
                    <a:pt x="132" y="10"/>
                  </a:cubicBezTo>
                  <a:lnTo>
                    <a:pt x="135" y="20"/>
                  </a:lnTo>
                  <a:close/>
                  <a:moveTo>
                    <a:pt x="183" y="20"/>
                  </a:moveTo>
                  <a:cubicBezTo>
                    <a:pt x="183" y="17"/>
                    <a:pt x="183" y="17"/>
                    <a:pt x="183" y="17"/>
                  </a:cubicBezTo>
                  <a:cubicBezTo>
                    <a:pt x="183" y="17"/>
                    <a:pt x="183" y="17"/>
                    <a:pt x="183" y="17"/>
                  </a:cubicBezTo>
                  <a:cubicBezTo>
                    <a:pt x="184" y="16"/>
                    <a:pt x="185" y="16"/>
                    <a:pt x="186" y="15"/>
                  </a:cubicBezTo>
                  <a:cubicBezTo>
                    <a:pt x="186" y="20"/>
                    <a:pt x="186" y="20"/>
                    <a:pt x="186" y="20"/>
                  </a:cubicBezTo>
                  <a:cubicBezTo>
                    <a:pt x="185" y="20"/>
                    <a:pt x="184" y="20"/>
                    <a:pt x="183" y="20"/>
                  </a:cubicBezTo>
                  <a:close/>
                  <a:moveTo>
                    <a:pt x="188" y="15"/>
                  </a:moveTo>
                  <a:cubicBezTo>
                    <a:pt x="189" y="14"/>
                    <a:pt x="190" y="14"/>
                    <a:pt x="191" y="13"/>
                  </a:cubicBezTo>
                  <a:cubicBezTo>
                    <a:pt x="191" y="21"/>
                    <a:pt x="191" y="21"/>
                    <a:pt x="191" y="21"/>
                  </a:cubicBezTo>
                  <a:cubicBezTo>
                    <a:pt x="190" y="20"/>
                    <a:pt x="189" y="20"/>
                    <a:pt x="188" y="20"/>
                  </a:cubicBezTo>
                  <a:lnTo>
                    <a:pt x="188" y="15"/>
                  </a:lnTo>
                  <a:close/>
                  <a:moveTo>
                    <a:pt x="189" y="46"/>
                  </a:moveTo>
                  <a:cubicBezTo>
                    <a:pt x="189" y="46"/>
                    <a:pt x="189" y="46"/>
                    <a:pt x="189" y="46"/>
                  </a:cubicBezTo>
                  <a:cubicBezTo>
                    <a:pt x="191" y="34"/>
                    <a:pt x="191" y="34"/>
                    <a:pt x="191" y="34"/>
                  </a:cubicBezTo>
                  <a:cubicBezTo>
                    <a:pt x="191" y="49"/>
                    <a:pt x="191" y="49"/>
                    <a:pt x="191" y="49"/>
                  </a:cubicBezTo>
                  <a:lnTo>
                    <a:pt x="189" y="46"/>
                  </a:lnTo>
                  <a:close/>
                  <a:moveTo>
                    <a:pt x="184" y="45"/>
                  </a:moveTo>
                  <a:cubicBezTo>
                    <a:pt x="185" y="42"/>
                    <a:pt x="185" y="42"/>
                    <a:pt x="185" y="42"/>
                  </a:cubicBezTo>
                  <a:cubicBezTo>
                    <a:pt x="188" y="42"/>
                    <a:pt x="188" y="42"/>
                    <a:pt x="188" y="42"/>
                  </a:cubicBezTo>
                  <a:cubicBezTo>
                    <a:pt x="187" y="45"/>
                    <a:pt x="187" y="45"/>
                    <a:pt x="187" y="45"/>
                  </a:cubicBezTo>
                  <a:cubicBezTo>
                    <a:pt x="187" y="45"/>
                    <a:pt x="187" y="45"/>
                    <a:pt x="187" y="45"/>
                  </a:cubicBezTo>
                  <a:lnTo>
                    <a:pt x="184" y="45"/>
                  </a:lnTo>
                  <a:close/>
                  <a:moveTo>
                    <a:pt x="134" y="38"/>
                  </a:moveTo>
                  <a:cubicBezTo>
                    <a:pt x="137" y="38"/>
                    <a:pt x="137" y="38"/>
                    <a:pt x="137" y="38"/>
                  </a:cubicBezTo>
                  <a:cubicBezTo>
                    <a:pt x="138" y="40"/>
                    <a:pt x="138" y="40"/>
                    <a:pt x="138" y="40"/>
                  </a:cubicBezTo>
                  <a:cubicBezTo>
                    <a:pt x="135" y="40"/>
                    <a:pt x="135" y="40"/>
                    <a:pt x="135" y="40"/>
                  </a:cubicBezTo>
                  <a:lnTo>
                    <a:pt x="134" y="38"/>
                  </a:lnTo>
                  <a:close/>
                  <a:moveTo>
                    <a:pt x="139" y="38"/>
                  </a:moveTo>
                  <a:cubicBezTo>
                    <a:pt x="143" y="38"/>
                    <a:pt x="143" y="38"/>
                    <a:pt x="143" y="38"/>
                  </a:cubicBezTo>
                  <a:cubicBezTo>
                    <a:pt x="143" y="40"/>
                    <a:pt x="143" y="40"/>
                    <a:pt x="143" y="40"/>
                  </a:cubicBezTo>
                  <a:cubicBezTo>
                    <a:pt x="139" y="40"/>
                    <a:pt x="139" y="40"/>
                    <a:pt x="139" y="40"/>
                  </a:cubicBezTo>
                  <a:lnTo>
                    <a:pt x="139" y="38"/>
                  </a:lnTo>
                  <a:close/>
                  <a:moveTo>
                    <a:pt x="145" y="38"/>
                  </a:moveTo>
                  <a:cubicBezTo>
                    <a:pt x="149" y="38"/>
                    <a:pt x="149" y="38"/>
                    <a:pt x="149" y="38"/>
                  </a:cubicBezTo>
                  <a:cubicBezTo>
                    <a:pt x="149" y="40"/>
                    <a:pt x="149" y="40"/>
                    <a:pt x="149" y="40"/>
                  </a:cubicBezTo>
                  <a:cubicBezTo>
                    <a:pt x="145" y="40"/>
                    <a:pt x="145" y="40"/>
                    <a:pt x="145" y="40"/>
                  </a:cubicBezTo>
                  <a:lnTo>
                    <a:pt x="145" y="38"/>
                  </a:lnTo>
                  <a:close/>
                  <a:moveTo>
                    <a:pt x="151" y="38"/>
                  </a:moveTo>
                  <a:cubicBezTo>
                    <a:pt x="155" y="38"/>
                    <a:pt x="155" y="38"/>
                    <a:pt x="155" y="38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1" y="40"/>
                    <a:pt x="151" y="40"/>
                    <a:pt x="151" y="40"/>
                  </a:cubicBezTo>
                  <a:lnTo>
                    <a:pt x="151" y="38"/>
                  </a:lnTo>
                  <a:close/>
                  <a:moveTo>
                    <a:pt x="156" y="38"/>
                  </a:moveTo>
                  <a:cubicBezTo>
                    <a:pt x="160" y="38"/>
                    <a:pt x="160" y="38"/>
                    <a:pt x="160" y="38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56" y="40"/>
                    <a:pt x="156" y="40"/>
                    <a:pt x="156" y="40"/>
                  </a:cubicBezTo>
                  <a:lnTo>
                    <a:pt x="156" y="38"/>
                  </a:lnTo>
                  <a:close/>
                  <a:moveTo>
                    <a:pt x="162" y="38"/>
                  </a:moveTo>
                  <a:cubicBezTo>
                    <a:pt x="166" y="38"/>
                    <a:pt x="166" y="38"/>
                    <a:pt x="166" y="38"/>
                  </a:cubicBezTo>
                  <a:cubicBezTo>
                    <a:pt x="166" y="40"/>
                    <a:pt x="166" y="40"/>
                    <a:pt x="166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38"/>
                  </a:lnTo>
                  <a:close/>
                  <a:moveTo>
                    <a:pt x="168" y="38"/>
                  </a:moveTo>
                  <a:cubicBezTo>
                    <a:pt x="172" y="38"/>
                    <a:pt x="172" y="38"/>
                    <a:pt x="172" y="38"/>
                  </a:cubicBezTo>
                  <a:cubicBezTo>
                    <a:pt x="172" y="40"/>
                    <a:pt x="172" y="40"/>
                    <a:pt x="172" y="40"/>
                  </a:cubicBezTo>
                  <a:cubicBezTo>
                    <a:pt x="168" y="40"/>
                    <a:pt x="168" y="40"/>
                    <a:pt x="168" y="40"/>
                  </a:cubicBezTo>
                  <a:lnTo>
                    <a:pt x="168" y="38"/>
                  </a:lnTo>
                  <a:close/>
                  <a:moveTo>
                    <a:pt x="174" y="38"/>
                  </a:moveTo>
                  <a:cubicBezTo>
                    <a:pt x="178" y="38"/>
                    <a:pt x="178" y="38"/>
                    <a:pt x="178" y="38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4" y="40"/>
                    <a:pt x="174" y="40"/>
                    <a:pt x="174" y="40"/>
                  </a:cubicBezTo>
                  <a:lnTo>
                    <a:pt x="174" y="38"/>
                  </a:lnTo>
                  <a:close/>
                  <a:moveTo>
                    <a:pt x="179" y="38"/>
                  </a:moveTo>
                  <a:cubicBezTo>
                    <a:pt x="183" y="38"/>
                    <a:pt x="183" y="38"/>
                    <a:pt x="183" y="38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79" y="40"/>
                    <a:pt x="179" y="40"/>
                    <a:pt x="179" y="40"/>
                  </a:cubicBezTo>
                  <a:lnTo>
                    <a:pt x="179" y="38"/>
                  </a:lnTo>
                  <a:close/>
                  <a:moveTo>
                    <a:pt x="185" y="38"/>
                  </a:moveTo>
                  <a:cubicBezTo>
                    <a:pt x="189" y="38"/>
                    <a:pt x="189" y="38"/>
                    <a:pt x="189" y="38"/>
                  </a:cubicBezTo>
                  <a:cubicBezTo>
                    <a:pt x="188" y="40"/>
                    <a:pt x="188" y="40"/>
                    <a:pt x="188" y="40"/>
                  </a:cubicBezTo>
                  <a:cubicBezTo>
                    <a:pt x="185" y="40"/>
                    <a:pt x="185" y="40"/>
                    <a:pt x="185" y="40"/>
                  </a:cubicBezTo>
                  <a:lnTo>
                    <a:pt x="185" y="38"/>
                  </a:lnTo>
                  <a:close/>
                  <a:moveTo>
                    <a:pt x="189" y="36"/>
                  </a:moveTo>
                  <a:cubicBezTo>
                    <a:pt x="185" y="36"/>
                    <a:pt x="185" y="36"/>
                    <a:pt x="185" y="36"/>
                  </a:cubicBezTo>
                  <a:cubicBezTo>
                    <a:pt x="186" y="33"/>
                    <a:pt x="186" y="33"/>
                    <a:pt x="186" y="33"/>
                  </a:cubicBezTo>
                  <a:cubicBezTo>
                    <a:pt x="189" y="33"/>
                    <a:pt x="189" y="33"/>
                    <a:pt x="189" y="33"/>
                  </a:cubicBezTo>
                  <a:lnTo>
                    <a:pt x="189" y="36"/>
                  </a:lnTo>
                  <a:close/>
                  <a:moveTo>
                    <a:pt x="184" y="36"/>
                  </a:moveTo>
                  <a:cubicBezTo>
                    <a:pt x="180" y="36"/>
                    <a:pt x="180" y="36"/>
                    <a:pt x="180" y="36"/>
                  </a:cubicBezTo>
                  <a:cubicBezTo>
                    <a:pt x="180" y="33"/>
                    <a:pt x="180" y="33"/>
                    <a:pt x="180" y="33"/>
                  </a:cubicBezTo>
                  <a:cubicBezTo>
                    <a:pt x="184" y="33"/>
                    <a:pt x="184" y="33"/>
                    <a:pt x="184" y="33"/>
                  </a:cubicBezTo>
                  <a:lnTo>
                    <a:pt x="184" y="36"/>
                  </a:lnTo>
                  <a:close/>
                  <a:moveTo>
                    <a:pt x="178" y="36"/>
                  </a:moveTo>
                  <a:cubicBezTo>
                    <a:pt x="174" y="36"/>
                    <a:pt x="174" y="36"/>
                    <a:pt x="174" y="36"/>
                  </a:cubicBezTo>
                  <a:cubicBezTo>
                    <a:pt x="174" y="33"/>
                    <a:pt x="174" y="33"/>
                    <a:pt x="174" y="33"/>
                  </a:cubicBezTo>
                  <a:cubicBezTo>
                    <a:pt x="178" y="33"/>
                    <a:pt x="178" y="33"/>
                    <a:pt x="178" y="33"/>
                  </a:cubicBezTo>
                  <a:lnTo>
                    <a:pt x="178" y="36"/>
                  </a:lnTo>
                  <a:close/>
                  <a:moveTo>
                    <a:pt x="172" y="36"/>
                  </a:moveTo>
                  <a:cubicBezTo>
                    <a:pt x="168" y="36"/>
                    <a:pt x="168" y="36"/>
                    <a:pt x="168" y="36"/>
                  </a:cubicBezTo>
                  <a:cubicBezTo>
                    <a:pt x="168" y="33"/>
                    <a:pt x="168" y="33"/>
                    <a:pt x="168" y="33"/>
                  </a:cubicBezTo>
                  <a:cubicBezTo>
                    <a:pt x="172" y="33"/>
                    <a:pt x="172" y="33"/>
                    <a:pt x="172" y="33"/>
                  </a:cubicBezTo>
                  <a:lnTo>
                    <a:pt x="172" y="36"/>
                  </a:lnTo>
                  <a:close/>
                  <a:moveTo>
                    <a:pt x="166" y="36"/>
                  </a:moveTo>
                  <a:cubicBezTo>
                    <a:pt x="162" y="36"/>
                    <a:pt x="162" y="36"/>
                    <a:pt x="162" y="36"/>
                  </a:cubicBezTo>
                  <a:cubicBezTo>
                    <a:pt x="162" y="33"/>
                    <a:pt x="162" y="33"/>
                    <a:pt x="162" y="33"/>
                  </a:cubicBezTo>
                  <a:cubicBezTo>
                    <a:pt x="166" y="33"/>
                    <a:pt x="166" y="33"/>
                    <a:pt x="166" y="33"/>
                  </a:cubicBezTo>
                  <a:lnTo>
                    <a:pt x="166" y="36"/>
                  </a:lnTo>
                  <a:close/>
                  <a:moveTo>
                    <a:pt x="160" y="36"/>
                  </a:moveTo>
                  <a:cubicBezTo>
                    <a:pt x="156" y="36"/>
                    <a:pt x="156" y="36"/>
                    <a:pt x="156" y="36"/>
                  </a:cubicBezTo>
                  <a:cubicBezTo>
                    <a:pt x="156" y="33"/>
                    <a:pt x="156" y="33"/>
                    <a:pt x="156" y="33"/>
                  </a:cubicBezTo>
                  <a:cubicBezTo>
                    <a:pt x="160" y="33"/>
                    <a:pt x="160" y="33"/>
                    <a:pt x="160" y="33"/>
                  </a:cubicBezTo>
                  <a:lnTo>
                    <a:pt x="160" y="36"/>
                  </a:lnTo>
                  <a:close/>
                  <a:moveTo>
                    <a:pt x="155" y="36"/>
                  </a:moveTo>
                  <a:cubicBezTo>
                    <a:pt x="151" y="36"/>
                    <a:pt x="151" y="36"/>
                    <a:pt x="151" y="36"/>
                  </a:cubicBezTo>
                  <a:cubicBezTo>
                    <a:pt x="150" y="33"/>
                    <a:pt x="150" y="33"/>
                    <a:pt x="150" y="33"/>
                  </a:cubicBezTo>
                  <a:cubicBezTo>
                    <a:pt x="154" y="33"/>
                    <a:pt x="154" y="33"/>
                    <a:pt x="154" y="33"/>
                  </a:cubicBezTo>
                  <a:lnTo>
                    <a:pt x="155" y="36"/>
                  </a:lnTo>
                  <a:close/>
                  <a:moveTo>
                    <a:pt x="149" y="36"/>
                  </a:moveTo>
                  <a:cubicBezTo>
                    <a:pt x="145" y="36"/>
                    <a:pt x="145" y="36"/>
                    <a:pt x="145" y="36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9" y="33"/>
                    <a:pt x="149" y="33"/>
                    <a:pt x="149" y="33"/>
                  </a:cubicBezTo>
                  <a:lnTo>
                    <a:pt x="149" y="36"/>
                  </a:lnTo>
                  <a:close/>
                  <a:moveTo>
                    <a:pt x="143" y="36"/>
                  </a:moveTo>
                  <a:cubicBezTo>
                    <a:pt x="139" y="36"/>
                    <a:pt x="139" y="36"/>
                    <a:pt x="139" y="36"/>
                  </a:cubicBezTo>
                  <a:cubicBezTo>
                    <a:pt x="139" y="33"/>
                    <a:pt x="139" y="33"/>
                    <a:pt x="139" y="33"/>
                  </a:cubicBezTo>
                  <a:cubicBezTo>
                    <a:pt x="143" y="33"/>
                    <a:pt x="143" y="33"/>
                    <a:pt x="143" y="33"/>
                  </a:cubicBezTo>
                  <a:lnTo>
                    <a:pt x="143" y="36"/>
                  </a:lnTo>
                  <a:close/>
                  <a:moveTo>
                    <a:pt x="137" y="36"/>
                  </a:moveTo>
                  <a:cubicBezTo>
                    <a:pt x="134" y="36"/>
                    <a:pt x="134" y="36"/>
                    <a:pt x="134" y="36"/>
                  </a:cubicBezTo>
                  <a:cubicBezTo>
                    <a:pt x="133" y="33"/>
                    <a:pt x="133" y="33"/>
                    <a:pt x="133" y="33"/>
                  </a:cubicBezTo>
                  <a:cubicBezTo>
                    <a:pt x="137" y="33"/>
                    <a:pt x="137" y="33"/>
                    <a:pt x="137" y="33"/>
                  </a:cubicBezTo>
                  <a:lnTo>
                    <a:pt x="137" y="36"/>
                  </a:lnTo>
                  <a:close/>
                  <a:moveTo>
                    <a:pt x="138" y="42"/>
                  </a:moveTo>
                  <a:cubicBezTo>
                    <a:pt x="138" y="45"/>
                    <a:pt x="138" y="45"/>
                    <a:pt x="138" y="45"/>
                  </a:cubicBezTo>
                  <a:cubicBezTo>
                    <a:pt x="136" y="45"/>
                    <a:pt x="136" y="45"/>
                    <a:pt x="136" y="45"/>
                  </a:cubicBezTo>
                  <a:cubicBezTo>
                    <a:pt x="135" y="42"/>
                    <a:pt x="135" y="42"/>
                    <a:pt x="135" y="42"/>
                  </a:cubicBezTo>
                  <a:lnTo>
                    <a:pt x="138" y="42"/>
                  </a:lnTo>
                  <a:close/>
                  <a:moveTo>
                    <a:pt x="140" y="45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43" y="42"/>
                    <a:pt x="143" y="42"/>
                    <a:pt x="143" y="42"/>
                  </a:cubicBezTo>
                  <a:cubicBezTo>
                    <a:pt x="144" y="45"/>
                    <a:pt x="144" y="45"/>
                    <a:pt x="144" y="45"/>
                  </a:cubicBezTo>
                  <a:lnTo>
                    <a:pt x="140" y="45"/>
                  </a:lnTo>
                  <a:close/>
                  <a:moveTo>
                    <a:pt x="146" y="45"/>
                  </a:moveTo>
                  <a:cubicBezTo>
                    <a:pt x="145" y="42"/>
                    <a:pt x="145" y="42"/>
                    <a:pt x="145" y="42"/>
                  </a:cubicBezTo>
                  <a:cubicBezTo>
                    <a:pt x="149" y="42"/>
                    <a:pt x="149" y="42"/>
                    <a:pt x="149" y="42"/>
                  </a:cubicBezTo>
                  <a:cubicBezTo>
                    <a:pt x="149" y="45"/>
                    <a:pt x="149" y="45"/>
                    <a:pt x="149" y="45"/>
                  </a:cubicBezTo>
                  <a:lnTo>
                    <a:pt x="146" y="45"/>
                  </a:lnTo>
                  <a:close/>
                  <a:moveTo>
                    <a:pt x="151" y="45"/>
                  </a:moveTo>
                  <a:cubicBezTo>
                    <a:pt x="151" y="42"/>
                    <a:pt x="151" y="42"/>
                    <a:pt x="151" y="42"/>
                  </a:cubicBezTo>
                  <a:cubicBezTo>
                    <a:pt x="155" y="42"/>
                    <a:pt x="155" y="42"/>
                    <a:pt x="155" y="42"/>
                  </a:cubicBezTo>
                  <a:cubicBezTo>
                    <a:pt x="155" y="45"/>
                    <a:pt x="155" y="45"/>
                    <a:pt x="155" y="45"/>
                  </a:cubicBezTo>
                  <a:lnTo>
                    <a:pt x="151" y="45"/>
                  </a:lnTo>
                  <a:close/>
                  <a:moveTo>
                    <a:pt x="157" y="45"/>
                  </a:moveTo>
                  <a:cubicBezTo>
                    <a:pt x="157" y="42"/>
                    <a:pt x="157" y="42"/>
                    <a:pt x="157" y="42"/>
                  </a:cubicBezTo>
                  <a:cubicBezTo>
                    <a:pt x="160" y="42"/>
                    <a:pt x="160" y="42"/>
                    <a:pt x="160" y="42"/>
                  </a:cubicBezTo>
                  <a:cubicBezTo>
                    <a:pt x="160" y="45"/>
                    <a:pt x="160" y="45"/>
                    <a:pt x="160" y="45"/>
                  </a:cubicBezTo>
                  <a:lnTo>
                    <a:pt x="157" y="45"/>
                  </a:lnTo>
                  <a:close/>
                  <a:moveTo>
                    <a:pt x="162" y="42"/>
                  </a:moveTo>
                  <a:cubicBezTo>
                    <a:pt x="166" y="42"/>
                    <a:pt x="166" y="42"/>
                    <a:pt x="166" y="42"/>
                  </a:cubicBezTo>
                  <a:cubicBezTo>
                    <a:pt x="166" y="45"/>
                    <a:pt x="166" y="45"/>
                    <a:pt x="166" y="45"/>
                  </a:cubicBezTo>
                  <a:cubicBezTo>
                    <a:pt x="162" y="45"/>
                    <a:pt x="162" y="45"/>
                    <a:pt x="162" y="45"/>
                  </a:cubicBezTo>
                  <a:lnTo>
                    <a:pt x="162" y="42"/>
                  </a:lnTo>
                  <a:close/>
                  <a:moveTo>
                    <a:pt x="168" y="42"/>
                  </a:moveTo>
                  <a:cubicBezTo>
                    <a:pt x="172" y="42"/>
                    <a:pt x="172" y="42"/>
                    <a:pt x="172" y="42"/>
                  </a:cubicBezTo>
                  <a:cubicBezTo>
                    <a:pt x="171" y="45"/>
                    <a:pt x="171" y="45"/>
                    <a:pt x="171" y="45"/>
                  </a:cubicBezTo>
                  <a:cubicBezTo>
                    <a:pt x="168" y="45"/>
                    <a:pt x="168" y="45"/>
                    <a:pt x="168" y="45"/>
                  </a:cubicBezTo>
                  <a:lnTo>
                    <a:pt x="168" y="42"/>
                  </a:lnTo>
                  <a:close/>
                  <a:moveTo>
                    <a:pt x="173" y="42"/>
                  </a:moveTo>
                  <a:cubicBezTo>
                    <a:pt x="177" y="42"/>
                    <a:pt x="177" y="42"/>
                    <a:pt x="177" y="42"/>
                  </a:cubicBezTo>
                  <a:cubicBezTo>
                    <a:pt x="177" y="45"/>
                    <a:pt x="177" y="45"/>
                    <a:pt x="177" y="45"/>
                  </a:cubicBezTo>
                  <a:cubicBezTo>
                    <a:pt x="173" y="45"/>
                    <a:pt x="173" y="45"/>
                    <a:pt x="173" y="45"/>
                  </a:cubicBezTo>
                  <a:lnTo>
                    <a:pt x="173" y="42"/>
                  </a:lnTo>
                  <a:close/>
                  <a:moveTo>
                    <a:pt x="179" y="42"/>
                  </a:moveTo>
                  <a:cubicBezTo>
                    <a:pt x="183" y="42"/>
                    <a:pt x="183" y="42"/>
                    <a:pt x="183" y="42"/>
                  </a:cubicBezTo>
                  <a:cubicBezTo>
                    <a:pt x="183" y="45"/>
                    <a:pt x="183" y="45"/>
                    <a:pt x="183" y="45"/>
                  </a:cubicBezTo>
                  <a:cubicBezTo>
                    <a:pt x="179" y="45"/>
                    <a:pt x="179" y="45"/>
                    <a:pt x="179" y="45"/>
                  </a:cubicBezTo>
                  <a:lnTo>
                    <a:pt x="179" y="42"/>
                  </a:lnTo>
                  <a:close/>
                  <a:moveTo>
                    <a:pt x="190" y="31"/>
                  </a:moveTo>
                  <a:cubicBezTo>
                    <a:pt x="186" y="31"/>
                    <a:pt x="186" y="31"/>
                    <a:pt x="186" y="31"/>
                  </a:cubicBezTo>
                  <a:cubicBezTo>
                    <a:pt x="186" y="29"/>
                    <a:pt x="186" y="29"/>
                    <a:pt x="186" y="29"/>
                  </a:cubicBezTo>
                  <a:cubicBezTo>
                    <a:pt x="190" y="29"/>
                    <a:pt x="190" y="29"/>
                    <a:pt x="190" y="29"/>
                  </a:cubicBezTo>
                  <a:lnTo>
                    <a:pt x="190" y="31"/>
                  </a:lnTo>
                  <a:close/>
                  <a:moveTo>
                    <a:pt x="184" y="31"/>
                  </a:moveTo>
                  <a:cubicBezTo>
                    <a:pt x="180" y="31"/>
                    <a:pt x="180" y="31"/>
                    <a:pt x="180" y="31"/>
                  </a:cubicBezTo>
                  <a:cubicBezTo>
                    <a:pt x="180" y="29"/>
                    <a:pt x="180" y="29"/>
                    <a:pt x="180" y="29"/>
                  </a:cubicBezTo>
                  <a:cubicBezTo>
                    <a:pt x="184" y="29"/>
                    <a:pt x="184" y="29"/>
                    <a:pt x="184" y="29"/>
                  </a:cubicBezTo>
                  <a:lnTo>
                    <a:pt x="184" y="31"/>
                  </a:lnTo>
                  <a:close/>
                  <a:moveTo>
                    <a:pt x="178" y="31"/>
                  </a:moveTo>
                  <a:cubicBezTo>
                    <a:pt x="174" y="31"/>
                    <a:pt x="174" y="31"/>
                    <a:pt x="174" y="31"/>
                  </a:cubicBezTo>
                  <a:cubicBezTo>
                    <a:pt x="174" y="29"/>
                    <a:pt x="174" y="29"/>
                    <a:pt x="174" y="29"/>
                  </a:cubicBezTo>
                  <a:cubicBezTo>
                    <a:pt x="178" y="29"/>
                    <a:pt x="178" y="29"/>
                    <a:pt x="178" y="29"/>
                  </a:cubicBezTo>
                  <a:lnTo>
                    <a:pt x="178" y="31"/>
                  </a:lnTo>
                  <a:close/>
                  <a:moveTo>
                    <a:pt x="172" y="31"/>
                  </a:moveTo>
                  <a:cubicBezTo>
                    <a:pt x="168" y="31"/>
                    <a:pt x="168" y="31"/>
                    <a:pt x="168" y="31"/>
                  </a:cubicBezTo>
                  <a:cubicBezTo>
                    <a:pt x="168" y="29"/>
                    <a:pt x="168" y="29"/>
                    <a:pt x="168" y="29"/>
                  </a:cubicBezTo>
                  <a:cubicBezTo>
                    <a:pt x="172" y="29"/>
                    <a:pt x="172" y="29"/>
                    <a:pt x="172" y="29"/>
                  </a:cubicBezTo>
                  <a:lnTo>
                    <a:pt x="172" y="31"/>
                  </a:lnTo>
                  <a:close/>
                  <a:moveTo>
                    <a:pt x="166" y="31"/>
                  </a:moveTo>
                  <a:cubicBezTo>
                    <a:pt x="162" y="31"/>
                    <a:pt x="162" y="31"/>
                    <a:pt x="162" y="31"/>
                  </a:cubicBezTo>
                  <a:cubicBezTo>
                    <a:pt x="162" y="29"/>
                    <a:pt x="162" y="29"/>
                    <a:pt x="162" y="29"/>
                  </a:cubicBezTo>
                  <a:cubicBezTo>
                    <a:pt x="166" y="29"/>
                    <a:pt x="166" y="29"/>
                    <a:pt x="166" y="29"/>
                  </a:cubicBezTo>
                  <a:lnTo>
                    <a:pt x="166" y="31"/>
                  </a:lnTo>
                  <a:close/>
                  <a:moveTo>
                    <a:pt x="160" y="31"/>
                  </a:moveTo>
                  <a:cubicBezTo>
                    <a:pt x="156" y="31"/>
                    <a:pt x="156" y="31"/>
                    <a:pt x="156" y="31"/>
                  </a:cubicBezTo>
                  <a:cubicBezTo>
                    <a:pt x="156" y="29"/>
                    <a:pt x="156" y="29"/>
                    <a:pt x="156" y="29"/>
                  </a:cubicBezTo>
                  <a:cubicBezTo>
                    <a:pt x="160" y="29"/>
                    <a:pt x="160" y="29"/>
                    <a:pt x="160" y="29"/>
                  </a:cubicBezTo>
                  <a:lnTo>
                    <a:pt x="160" y="31"/>
                  </a:lnTo>
                  <a:close/>
                  <a:moveTo>
                    <a:pt x="154" y="29"/>
                  </a:moveTo>
                  <a:cubicBezTo>
                    <a:pt x="154" y="31"/>
                    <a:pt x="154" y="31"/>
                    <a:pt x="154" y="31"/>
                  </a:cubicBezTo>
                  <a:cubicBezTo>
                    <a:pt x="150" y="31"/>
                    <a:pt x="150" y="31"/>
                    <a:pt x="150" y="31"/>
                  </a:cubicBezTo>
                  <a:cubicBezTo>
                    <a:pt x="150" y="29"/>
                    <a:pt x="150" y="29"/>
                    <a:pt x="150" y="29"/>
                  </a:cubicBezTo>
                  <a:lnTo>
                    <a:pt x="154" y="29"/>
                  </a:lnTo>
                  <a:close/>
                  <a:moveTo>
                    <a:pt x="148" y="29"/>
                  </a:moveTo>
                  <a:cubicBezTo>
                    <a:pt x="148" y="31"/>
                    <a:pt x="148" y="31"/>
                    <a:pt x="148" y="31"/>
                  </a:cubicBezTo>
                  <a:cubicBezTo>
                    <a:pt x="144" y="31"/>
                    <a:pt x="144" y="31"/>
                    <a:pt x="144" y="31"/>
                  </a:cubicBezTo>
                  <a:cubicBezTo>
                    <a:pt x="144" y="29"/>
                    <a:pt x="144" y="29"/>
                    <a:pt x="144" y="29"/>
                  </a:cubicBezTo>
                  <a:lnTo>
                    <a:pt x="148" y="29"/>
                  </a:lnTo>
                  <a:close/>
                  <a:moveTo>
                    <a:pt x="142" y="29"/>
                  </a:moveTo>
                  <a:cubicBezTo>
                    <a:pt x="143" y="31"/>
                    <a:pt x="143" y="31"/>
                    <a:pt x="143" y="31"/>
                  </a:cubicBezTo>
                  <a:cubicBezTo>
                    <a:pt x="138" y="31"/>
                    <a:pt x="138" y="31"/>
                    <a:pt x="138" y="31"/>
                  </a:cubicBezTo>
                  <a:cubicBezTo>
                    <a:pt x="138" y="29"/>
                    <a:pt x="138" y="29"/>
                    <a:pt x="138" y="29"/>
                  </a:cubicBezTo>
                  <a:lnTo>
                    <a:pt x="142" y="29"/>
                  </a:lnTo>
                  <a:close/>
                  <a:moveTo>
                    <a:pt x="136" y="29"/>
                  </a:moveTo>
                  <a:cubicBezTo>
                    <a:pt x="137" y="31"/>
                    <a:pt x="137" y="31"/>
                    <a:pt x="137" y="31"/>
                  </a:cubicBezTo>
                  <a:cubicBezTo>
                    <a:pt x="133" y="31"/>
                    <a:pt x="133" y="31"/>
                    <a:pt x="133" y="31"/>
                  </a:cubicBezTo>
                  <a:cubicBezTo>
                    <a:pt x="132" y="29"/>
                    <a:pt x="132" y="29"/>
                    <a:pt x="132" y="29"/>
                  </a:cubicBezTo>
                  <a:lnTo>
                    <a:pt x="136" y="29"/>
                  </a:lnTo>
                  <a:close/>
                  <a:moveTo>
                    <a:pt x="130" y="21"/>
                  </a:moveTo>
                  <a:cubicBezTo>
                    <a:pt x="130" y="21"/>
                    <a:pt x="130" y="21"/>
                    <a:pt x="130" y="21"/>
                  </a:cubicBezTo>
                  <a:cubicBezTo>
                    <a:pt x="130" y="21"/>
                    <a:pt x="129" y="21"/>
                    <a:pt x="129" y="21"/>
                  </a:cubicBezTo>
                  <a:cubicBezTo>
                    <a:pt x="129" y="21"/>
                    <a:pt x="129" y="22"/>
                    <a:pt x="129" y="22"/>
                  </a:cubicBezTo>
                  <a:cubicBezTo>
                    <a:pt x="132" y="38"/>
                    <a:pt x="132" y="38"/>
                    <a:pt x="132" y="38"/>
                  </a:cubicBezTo>
                  <a:cubicBezTo>
                    <a:pt x="123" y="7"/>
                    <a:pt x="123" y="7"/>
                    <a:pt x="123" y="7"/>
                  </a:cubicBezTo>
                  <a:cubicBezTo>
                    <a:pt x="124" y="8"/>
                    <a:pt x="125" y="8"/>
                    <a:pt x="127" y="8"/>
                  </a:cubicBezTo>
                  <a:lnTo>
                    <a:pt x="130" y="21"/>
                  </a:lnTo>
                  <a:close/>
                  <a:moveTo>
                    <a:pt x="134" y="49"/>
                  </a:moveTo>
                  <a:cubicBezTo>
                    <a:pt x="131" y="51"/>
                    <a:pt x="131" y="51"/>
                    <a:pt x="131" y="51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19" y="6"/>
                    <a:pt x="120" y="6"/>
                    <a:pt x="121" y="7"/>
                  </a:cubicBezTo>
                  <a:lnTo>
                    <a:pt x="134" y="49"/>
                  </a:ln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6" y="50"/>
                    <a:pt x="136" y="50"/>
                    <a:pt x="136" y="49"/>
                  </a:cubicBezTo>
                  <a:cubicBezTo>
                    <a:pt x="135" y="47"/>
                    <a:pt x="135" y="47"/>
                    <a:pt x="135" y="47"/>
                  </a:cubicBezTo>
                  <a:cubicBezTo>
                    <a:pt x="187" y="47"/>
                    <a:pt x="187" y="47"/>
                    <a:pt x="187" y="47"/>
                  </a:cubicBezTo>
                  <a:cubicBezTo>
                    <a:pt x="192" y="53"/>
                    <a:pt x="192" y="53"/>
                    <a:pt x="192" y="53"/>
                  </a:cubicBezTo>
                  <a:cubicBezTo>
                    <a:pt x="131" y="53"/>
                    <a:pt x="131" y="53"/>
                    <a:pt x="131" y="53"/>
                  </a:cubicBezTo>
                  <a:lnTo>
                    <a:pt x="135" y="50"/>
                  </a:lnTo>
                  <a:close/>
                  <a:moveTo>
                    <a:pt x="198" y="56"/>
                  </a:moveTo>
                  <a:cubicBezTo>
                    <a:pt x="198" y="11"/>
                    <a:pt x="198" y="11"/>
                    <a:pt x="198" y="11"/>
                  </a:cubicBezTo>
                  <a:cubicBezTo>
                    <a:pt x="199" y="10"/>
                    <a:pt x="200" y="10"/>
                    <a:pt x="201" y="10"/>
                  </a:cubicBezTo>
                  <a:cubicBezTo>
                    <a:pt x="201" y="60"/>
                    <a:pt x="201" y="60"/>
                    <a:pt x="201" y="60"/>
                  </a:cubicBezTo>
                  <a:lnTo>
                    <a:pt x="198" y="56"/>
                  </a:lnTo>
                  <a:close/>
                  <a:moveTo>
                    <a:pt x="203" y="9"/>
                  </a:moveTo>
                  <a:cubicBezTo>
                    <a:pt x="204" y="9"/>
                    <a:pt x="205" y="8"/>
                    <a:pt x="206" y="8"/>
                  </a:cubicBezTo>
                  <a:cubicBezTo>
                    <a:pt x="206" y="62"/>
                    <a:pt x="206" y="62"/>
                    <a:pt x="206" y="62"/>
                  </a:cubicBezTo>
                  <a:cubicBezTo>
                    <a:pt x="203" y="62"/>
                    <a:pt x="203" y="62"/>
                    <a:pt x="203" y="62"/>
                  </a:cubicBezTo>
                  <a:lnTo>
                    <a:pt x="203" y="9"/>
                  </a:lnTo>
                  <a:close/>
                  <a:moveTo>
                    <a:pt x="207" y="7"/>
                  </a:moveTo>
                  <a:cubicBezTo>
                    <a:pt x="208" y="7"/>
                    <a:pt x="209" y="7"/>
                    <a:pt x="210" y="7"/>
                  </a:cubicBezTo>
                  <a:cubicBezTo>
                    <a:pt x="210" y="62"/>
                    <a:pt x="210" y="62"/>
                    <a:pt x="210" y="62"/>
                  </a:cubicBezTo>
                  <a:cubicBezTo>
                    <a:pt x="207" y="62"/>
                    <a:pt x="207" y="62"/>
                    <a:pt x="207" y="62"/>
                  </a:cubicBezTo>
                  <a:lnTo>
                    <a:pt x="207" y="7"/>
                  </a:lnTo>
                  <a:close/>
                  <a:moveTo>
                    <a:pt x="212" y="6"/>
                  </a:moveTo>
                  <a:cubicBezTo>
                    <a:pt x="213" y="6"/>
                    <a:pt x="214" y="6"/>
                    <a:pt x="215" y="6"/>
                  </a:cubicBezTo>
                  <a:cubicBezTo>
                    <a:pt x="215" y="62"/>
                    <a:pt x="215" y="62"/>
                    <a:pt x="215" y="62"/>
                  </a:cubicBezTo>
                  <a:cubicBezTo>
                    <a:pt x="212" y="62"/>
                    <a:pt x="212" y="62"/>
                    <a:pt x="212" y="62"/>
                  </a:cubicBezTo>
                  <a:lnTo>
                    <a:pt x="212" y="6"/>
                  </a:lnTo>
                  <a:close/>
                  <a:moveTo>
                    <a:pt x="217" y="5"/>
                  </a:moveTo>
                  <a:cubicBezTo>
                    <a:pt x="218" y="5"/>
                    <a:pt x="219" y="5"/>
                    <a:pt x="220" y="4"/>
                  </a:cubicBezTo>
                  <a:cubicBezTo>
                    <a:pt x="220" y="62"/>
                    <a:pt x="220" y="62"/>
                    <a:pt x="220" y="62"/>
                  </a:cubicBezTo>
                  <a:cubicBezTo>
                    <a:pt x="217" y="62"/>
                    <a:pt x="217" y="62"/>
                    <a:pt x="217" y="62"/>
                  </a:cubicBezTo>
                  <a:lnTo>
                    <a:pt x="217" y="5"/>
                  </a:lnTo>
                  <a:close/>
                  <a:moveTo>
                    <a:pt x="222" y="4"/>
                  </a:moveTo>
                  <a:cubicBezTo>
                    <a:pt x="223" y="4"/>
                    <a:pt x="224" y="4"/>
                    <a:pt x="225" y="4"/>
                  </a:cubicBezTo>
                  <a:cubicBezTo>
                    <a:pt x="225" y="62"/>
                    <a:pt x="225" y="62"/>
                    <a:pt x="225" y="62"/>
                  </a:cubicBezTo>
                  <a:cubicBezTo>
                    <a:pt x="222" y="62"/>
                    <a:pt x="222" y="62"/>
                    <a:pt x="222" y="62"/>
                  </a:cubicBezTo>
                  <a:lnTo>
                    <a:pt x="222" y="4"/>
                  </a:lnTo>
                  <a:close/>
                  <a:moveTo>
                    <a:pt x="227" y="3"/>
                  </a:moveTo>
                  <a:cubicBezTo>
                    <a:pt x="228" y="3"/>
                    <a:pt x="229" y="3"/>
                    <a:pt x="230" y="3"/>
                  </a:cubicBezTo>
                  <a:cubicBezTo>
                    <a:pt x="230" y="62"/>
                    <a:pt x="230" y="62"/>
                    <a:pt x="230" y="62"/>
                  </a:cubicBezTo>
                  <a:cubicBezTo>
                    <a:pt x="227" y="62"/>
                    <a:pt x="227" y="62"/>
                    <a:pt x="227" y="62"/>
                  </a:cubicBezTo>
                  <a:lnTo>
                    <a:pt x="227" y="3"/>
                  </a:lnTo>
                  <a:close/>
                  <a:moveTo>
                    <a:pt x="232" y="3"/>
                  </a:moveTo>
                  <a:cubicBezTo>
                    <a:pt x="233" y="2"/>
                    <a:pt x="234" y="2"/>
                    <a:pt x="235" y="2"/>
                  </a:cubicBezTo>
                  <a:cubicBezTo>
                    <a:pt x="235" y="62"/>
                    <a:pt x="235" y="62"/>
                    <a:pt x="235" y="62"/>
                  </a:cubicBezTo>
                  <a:cubicBezTo>
                    <a:pt x="232" y="62"/>
                    <a:pt x="232" y="62"/>
                    <a:pt x="232" y="62"/>
                  </a:cubicBezTo>
                  <a:lnTo>
                    <a:pt x="232" y="3"/>
                  </a:lnTo>
                  <a:close/>
                  <a:moveTo>
                    <a:pt x="236" y="2"/>
                  </a:moveTo>
                  <a:cubicBezTo>
                    <a:pt x="238" y="2"/>
                    <a:pt x="239" y="2"/>
                    <a:pt x="239" y="2"/>
                  </a:cubicBezTo>
                  <a:cubicBezTo>
                    <a:pt x="239" y="62"/>
                    <a:pt x="239" y="62"/>
                    <a:pt x="239" y="62"/>
                  </a:cubicBezTo>
                  <a:cubicBezTo>
                    <a:pt x="236" y="62"/>
                    <a:pt x="236" y="62"/>
                    <a:pt x="236" y="62"/>
                  </a:cubicBezTo>
                  <a:lnTo>
                    <a:pt x="236" y="2"/>
                  </a:lnTo>
                  <a:close/>
                  <a:moveTo>
                    <a:pt x="241" y="2"/>
                  </a:moveTo>
                  <a:cubicBezTo>
                    <a:pt x="244" y="2"/>
                    <a:pt x="244" y="2"/>
                    <a:pt x="244" y="2"/>
                  </a:cubicBezTo>
                  <a:cubicBezTo>
                    <a:pt x="244" y="62"/>
                    <a:pt x="244" y="62"/>
                    <a:pt x="244" y="62"/>
                  </a:cubicBezTo>
                  <a:cubicBezTo>
                    <a:pt x="241" y="62"/>
                    <a:pt x="241" y="62"/>
                    <a:pt x="241" y="62"/>
                  </a:cubicBezTo>
                  <a:lnTo>
                    <a:pt x="241" y="2"/>
                  </a:lnTo>
                  <a:close/>
                  <a:moveTo>
                    <a:pt x="246" y="2"/>
                  </a:moveTo>
                  <a:cubicBezTo>
                    <a:pt x="249" y="2"/>
                    <a:pt x="249" y="2"/>
                    <a:pt x="249" y="2"/>
                  </a:cubicBezTo>
                  <a:cubicBezTo>
                    <a:pt x="249" y="62"/>
                    <a:pt x="249" y="62"/>
                    <a:pt x="249" y="62"/>
                  </a:cubicBezTo>
                  <a:cubicBezTo>
                    <a:pt x="246" y="62"/>
                    <a:pt x="246" y="62"/>
                    <a:pt x="246" y="62"/>
                  </a:cubicBezTo>
                  <a:lnTo>
                    <a:pt x="246" y="2"/>
                  </a:lnTo>
                  <a:close/>
                  <a:moveTo>
                    <a:pt x="251" y="2"/>
                  </a:moveTo>
                  <a:cubicBezTo>
                    <a:pt x="254" y="2"/>
                    <a:pt x="254" y="2"/>
                    <a:pt x="254" y="2"/>
                  </a:cubicBezTo>
                  <a:cubicBezTo>
                    <a:pt x="254" y="62"/>
                    <a:pt x="254" y="62"/>
                    <a:pt x="254" y="62"/>
                  </a:cubicBezTo>
                  <a:cubicBezTo>
                    <a:pt x="251" y="62"/>
                    <a:pt x="251" y="62"/>
                    <a:pt x="251" y="62"/>
                  </a:cubicBezTo>
                  <a:lnTo>
                    <a:pt x="251" y="2"/>
                  </a:lnTo>
                  <a:close/>
                  <a:moveTo>
                    <a:pt x="256" y="2"/>
                  </a:moveTo>
                  <a:cubicBezTo>
                    <a:pt x="259" y="2"/>
                    <a:pt x="259" y="2"/>
                    <a:pt x="259" y="2"/>
                  </a:cubicBezTo>
                  <a:cubicBezTo>
                    <a:pt x="259" y="62"/>
                    <a:pt x="259" y="62"/>
                    <a:pt x="259" y="62"/>
                  </a:cubicBezTo>
                  <a:cubicBezTo>
                    <a:pt x="256" y="62"/>
                    <a:pt x="256" y="62"/>
                    <a:pt x="256" y="62"/>
                  </a:cubicBezTo>
                  <a:lnTo>
                    <a:pt x="256" y="2"/>
                  </a:lnTo>
                  <a:close/>
                  <a:moveTo>
                    <a:pt x="260" y="2"/>
                  </a:moveTo>
                  <a:cubicBezTo>
                    <a:pt x="263" y="2"/>
                    <a:pt x="263" y="2"/>
                    <a:pt x="263" y="2"/>
                  </a:cubicBezTo>
                  <a:cubicBezTo>
                    <a:pt x="263" y="62"/>
                    <a:pt x="263" y="62"/>
                    <a:pt x="263" y="62"/>
                  </a:cubicBezTo>
                  <a:cubicBezTo>
                    <a:pt x="260" y="62"/>
                    <a:pt x="260" y="62"/>
                    <a:pt x="260" y="62"/>
                  </a:cubicBezTo>
                  <a:lnTo>
                    <a:pt x="260" y="2"/>
                  </a:lnTo>
                  <a:close/>
                  <a:moveTo>
                    <a:pt x="265" y="2"/>
                  </a:moveTo>
                  <a:cubicBezTo>
                    <a:pt x="268" y="2"/>
                    <a:pt x="268" y="2"/>
                    <a:pt x="268" y="2"/>
                  </a:cubicBezTo>
                  <a:cubicBezTo>
                    <a:pt x="268" y="62"/>
                    <a:pt x="268" y="62"/>
                    <a:pt x="268" y="62"/>
                  </a:cubicBezTo>
                  <a:cubicBezTo>
                    <a:pt x="265" y="62"/>
                    <a:pt x="265" y="62"/>
                    <a:pt x="265" y="62"/>
                  </a:cubicBezTo>
                  <a:lnTo>
                    <a:pt x="265" y="2"/>
                  </a:lnTo>
                  <a:close/>
                  <a:moveTo>
                    <a:pt x="270" y="2"/>
                  </a:moveTo>
                  <a:cubicBezTo>
                    <a:pt x="273" y="2"/>
                    <a:pt x="273" y="2"/>
                    <a:pt x="273" y="2"/>
                  </a:cubicBezTo>
                  <a:cubicBezTo>
                    <a:pt x="273" y="62"/>
                    <a:pt x="273" y="62"/>
                    <a:pt x="273" y="62"/>
                  </a:cubicBezTo>
                  <a:cubicBezTo>
                    <a:pt x="270" y="62"/>
                    <a:pt x="270" y="62"/>
                    <a:pt x="270" y="62"/>
                  </a:cubicBezTo>
                  <a:lnTo>
                    <a:pt x="270" y="2"/>
                  </a:lnTo>
                  <a:close/>
                  <a:moveTo>
                    <a:pt x="275" y="2"/>
                  </a:moveTo>
                  <a:cubicBezTo>
                    <a:pt x="278" y="2"/>
                    <a:pt x="278" y="2"/>
                    <a:pt x="278" y="2"/>
                  </a:cubicBezTo>
                  <a:cubicBezTo>
                    <a:pt x="278" y="62"/>
                    <a:pt x="278" y="62"/>
                    <a:pt x="278" y="62"/>
                  </a:cubicBezTo>
                  <a:cubicBezTo>
                    <a:pt x="275" y="62"/>
                    <a:pt x="275" y="62"/>
                    <a:pt x="275" y="62"/>
                  </a:cubicBezTo>
                  <a:lnTo>
                    <a:pt x="275" y="2"/>
                  </a:lnTo>
                  <a:close/>
                  <a:moveTo>
                    <a:pt x="280" y="2"/>
                  </a:moveTo>
                  <a:cubicBezTo>
                    <a:pt x="283" y="2"/>
                    <a:pt x="283" y="2"/>
                    <a:pt x="283" y="2"/>
                  </a:cubicBezTo>
                  <a:cubicBezTo>
                    <a:pt x="283" y="62"/>
                    <a:pt x="283" y="62"/>
                    <a:pt x="283" y="62"/>
                  </a:cubicBezTo>
                  <a:cubicBezTo>
                    <a:pt x="280" y="62"/>
                    <a:pt x="280" y="62"/>
                    <a:pt x="280" y="62"/>
                  </a:cubicBezTo>
                  <a:lnTo>
                    <a:pt x="280" y="2"/>
                  </a:lnTo>
                  <a:close/>
                  <a:moveTo>
                    <a:pt x="285" y="2"/>
                  </a:moveTo>
                  <a:cubicBezTo>
                    <a:pt x="288" y="2"/>
                    <a:pt x="288" y="2"/>
                    <a:pt x="288" y="2"/>
                  </a:cubicBezTo>
                  <a:cubicBezTo>
                    <a:pt x="288" y="62"/>
                    <a:pt x="288" y="62"/>
                    <a:pt x="288" y="62"/>
                  </a:cubicBezTo>
                  <a:cubicBezTo>
                    <a:pt x="285" y="62"/>
                    <a:pt x="285" y="62"/>
                    <a:pt x="285" y="62"/>
                  </a:cubicBezTo>
                  <a:lnTo>
                    <a:pt x="285" y="2"/>
                  </a:lnTo>
                  <a:close/>
                  <a:moveTo>
                    <a:pt x="289" y="2"/>
                  </a:moveTo>
                  <a:cubicBezTo>
                    <a:pt x="292" y="2"/>
                    <a:pt x="292" y="2"/>
                    <a:pt x="292" y="2"/>
                  </a:cubicBezTo>
                  <a:cubicBezTo>
                    <a:pt x="292" y="62"/>
                    <a:pt x="292" y="62"/>
                    <a:pt x="292" y="62"/>
                  </a:cubicBezTo>
                  <a:cubicBezTo>
                    <a:pt x="289" y="62"/>
                    <a:pt x="289" y="62"/>
                    <a:pt x="289" y="62"/>
                  </a:cubicBezTo>
                  <a:lnTo>
                    <a:pt x="289" y="2"/>
                  </a:lnTo>
                  <a:close/>
                  <a:moveTo>
                    <a:pt x="294" y="2"/>
                  </a:moveTo>
                  <a:cubicBezTo>
                    <a:pt x="297" y="2"/>
                    <a:pt x="297" y="2"/>
                    <a:pt x="297" y="2"/>
                  </a:cubicBezTo>
                  <a:cubicBezTo>
                    <a:pt x="297" y="62"/>
                    <a:pt x="297" y="62"/>
                    <a:pt x="297" y="62"/>
                  </a:cubicBezTo>
                  <a:cubicBezTo>
                    <a:pt x="294" y="62"/>
                    <a:pt x="294" y="62"/>
                    <a:pt x="294" y="62"/>
                  </a:cubicBezTo>
                  <a:lnTo>
                    <a:pt x="294" y="2"/>
                  </a:lnTo>
                  <a:close/>
                  <a:moveTo>
                    <a:pt x="299" y="2"/>
                  </a:moveTo>
                  <a:cubicBezTo>
                    <a:pt x="302" y="2"/>
                    <a:pt x="302" y="2"/>
                    <a:pt x="302" y="2"/>
                  </a:cubicBezTo>
                  <a:cubicBezTo>
                    <a:pt x="302" y="62"/>
                    <a:pt x="302" y="62"/>
                    <a:pt x="302" y="62"/>
                  </a:cubicBezTo>
                  <a:cubicBezTo>
                    <a:pt x="299" y="62"/>
                    <a:pt x="299" y="62"/>
                    <a:pt x="299" y="62"/>
                  </a:cubicBezTo>
                  <a:lnTo>
                    <a:pt x="299" y="2"/>
                  </a:lnTo>
                  <a:close/>
                  <a:moveTo>
                    <a:pt x="304" y="2"/>
                  </a:moveTo>
                  <a:cubicBezTo>
                    <a:pt x="307" y="2"/>
                    <a:pt x="307" y="2"/>
                    <a:pt x="307" y="2"/>
                  </a:cubicBezTo>
                  <a:cubicBezTo>
                    <a:pt x="307" y="62"/>
                    <a:pt x="307" y="62"/>
                    <a:pt x="307" y="62"/>
                  </a:cubicBezTo>
                  <a:cubicBezTo>
                    <a:pt x="304" y="62"/>
                    <a:pt x="304" y="62"/>
                    <a:pt x="304" y="62"/>
                  </a:cubicBezTo>
                  <a:lnTo>
                    <a:pt x="304" y="2"/>
                  </a:lnTo>
                  <a:close/>
                  <a:moveTo>
                    <a:pt x="309" y="2"/>
                  </a:moveTo>
                  <a:cubicBezTo>
                    <a:pt x="312" y="2"/>
                    <a:pt x="312" y="2"/>
                    <a:pt x="312" y="2"/>
                  </a:cubicBezTo>
                  <a:cubicBezTo>
                    <a:pt x="312" y="62"/>
                    <a:pt x="312" y="62"/>
                    <a:pt x="312" y="62"/>
                  </a:cubicBezTo>
                  <a:cubicBezTo>
                    <a:pt x="309" y="62"/>
                    <a:pt x="309" y="62"/>
                    <a:pt x="309" y="62"/>
                  </a:cubicBezTo>
                  <a:lnTo>
                    <a:pt x="309" y="2"/>
                  </a:lnTo>
                  <a:close/>
                  <a:moveTo>
                    <a:pt x="313" y="2"/>
                  </a:moveTo>
                  <a:cubicBezTo>
                    <a:pt x="316" y="2"/>
                    <a:pt x="316" y="2"/>
                    <a:pt x="316" y="2"/>
                  </a:cubicBezTo>
                  <a:cubicBezTo>
                    <a:pt x="316" y="62"/>
                    <a:pt x="316" y="62"/>
                    <a:pt x="316" y="62"/>
                  </a:cubicBezTo>
                  <a:cubicBezTo>
                    <a:pt x="313" y="62"/>
                    <a:pt x="313" y="62"/>
                    <a:pt x="313" y="62"/>
                  </a:cubicBezTo>
                  <a:lnTo>
                    <a:pt x="313" y="2"/>
                  </a:lnTo>
                  <a:close/>
                  <a:moveTo>
                    <a:pt x="318" y="2"/>
                  </a:moveTo>
                  <a:cubicBezTo>
                    <a:pt x="321" y="2"/>
                    <a:pt x="321" y="2"/>
                    <a:pt x="321" y="2"/>
                  </a:cubicBezTo>
                  <a:cubicBezTo>
                    <a:pt x="321" y="62"/>
                    <a:pt x="321" y="62"/>
                    <a:pt x="321" y="62"/>
                  </a:cubicBezTo>
                  <a:cubicBezTo>
                    <a:pt x="318" y="62"/>
                    <a:pt x="318" y="62"/>
                    <a:pt x="318" y="62"/>
                  </a:cubicBezTo>
                  <a:lnTo>
                    <a:pt x="318" y="2"/>
                  </a:lnTo>
                  <a:close/>
                  <a:moveTo>
                    <a:pt x="182" y="18"/>
                  </a:moveTo>
                  <a:cubicBezTo>
                    <a:pt x="182" y="19"/>
                    <a:pt x="182" y="19"/>
                    <a:pt x="182" y="19"/>
                  </a:cubicBezTo>
                  <a:cubicBezTo>
                    <a:pt x="181" y="19"/>
                    <a:pt x="180" y="19"/>
                    <a:pt x="179" y="19"/>
                  </a:cubicBezTo>
                  <a:cubicBezTo>
                    <a:pt x="180" y="19"/>
                    <a:pt x="181" y="18"/>
                    <a:pt x="182" y="18"/>
                  </a:cubicBezTo>
                  <a:close/>
                  <a:moveTo>
                    <a:pt x="192" y="22"/>
                  </a:moveTo>
                  <a:cubicBezTo>
                    <a:pt x="191" y="27"/>
                    <a:pt x="191" y="27"/>
                    <a:pt x="191" y="27"/>
                  </a:cubicBezTo>
                  <a:cubicBezTo>
                    <a:pt x="132" y="27"/>
                    <a:pt x="132" y="27"/>
                    <a:pt x="132" y="27"/>
                  </a:cubicBezTo>
                  <a:cubicBezTo>
                    <a:pt x="131" y="23"/>
                    <a:pt x="131" y="23"/>
                    <a:pt x="131" y="23"/>
                  </a:cubicBezTo>
                  <a:cubicBezTo>
                    <a:pt x="137" y="22"/>
                    <a:pt x="166" y="18"/>
                    <a:pt x="192" y="22"/>
                  </a:cubicBezTo>
                  <a:close/>
                  <a:moveTo>
                    <a:pt x="151" y="19"/>
                  </a:moveTo>
                  <a:cubicBezTo>
                    <a:pt x="151" y="18"/>
                    <a:pt x="151" y="18"/>
                    <a:pt x="151" y="18"/>
                  </a:cubicBezTo>
                  <a:cubicBezTo>
                    <a:pt x="152" y="19"/>
                    <a:pt x="152" y="19"/>
                    <a:pt x="152" y="19"/>
                  </a:cubicBezTo>
                  <a:cubicBezTo>
                    <a:pt x="152" y="19"/>
                    <a:pt x="152" y="19"/>
                    <a:pt x="151" y="19"/>
                  </a:cubicBezTo>
                  <a:close/>
                  <a:moveTo>
                    <a:pt x="95" y="2"/>
                  </a:moveTo>
                  <a:cubicBezTo>
                    <a:pt x="113" y="62"/>
                    <a:pt x="113" y="62"/>
                    <a:pt x="113" y="62"/>
                  </a:cubicBezTo>
                  <a:cubicBezTo>
                    <a:pt x="110" y="62"/>
                    <a:pt x="110" y="62"/>
                    <a:pt x="110" y="62"/>
                  </a:cubicBezTo>
                  <a:cubicBezTo>
                    <a:pt x="92" y="2"/>
                    <a:pt x="92" y="2"/>
                    <a:pt x="92" y="2"/>
                  </a:cubicBezTo>
                  <a:cubicBezTo>
                    <a:pt x="93" y="2"/>
                    <a:pt x="94" y="2"/>
                    <a:pt x="95" y="2"/>
                  </a:cubicBezTo>
                  <a:close/>
                  <a:moveTo>
                    <a:pt x="2" y="2"/>
                  </a:moveTo>
                  <a:cubicBezTo>
                    <a:pt x="90" y="2"/>
                    <a:pt x="90" y="2"/>
                    <a:pt x="90" y="2"/>
                  </a:cubicBezTo>
                  <a:cubicBezTo>
                    <a:pt x="108" y="62"/>
                    <a:pt x="108" y="62"/>
                    <a:pt x="108" y="62"/>
                  </a:cubicBezTo>
                  <a:cubicBezTo>
                    <a:pt x="2" y="62"/>
                    <a:pt x="2" y="62"/>
                    <a:pt x="2" y="62"/>
                  </a:cubicBezTo>
                  <a:lnTo>
                    <a:pt x="2" y="2"/>
                  </a:lnTo>
                  <a:close/>
                  <a:moveTo>
                    <a:pt x="115" y="62"/>
                  </a:moveTo>
                  <a:cubicBezTo>
                    <a:pt x="97" y="2"/>
                    <a:pt x="97" y="2"/>
                    <a:pt x="97" y="2"/>
                  </a:cubicBezTo>
                  <a:cubicBezTo>
                    <a:pt x="98" y="2"/>
                    <a:pt x="99" y="3"/>
                    <a:pt x="100" y="3"/>
                  </a:cubicBezTo>
                  <a:cubicBezTo>
                    <a:pt x="100" y="3"/>
                    <a:pt x="100" y="3"/>
                    <a:pt x="100" y="3"/>
                  </a:cubicBezTo>
                  <a:cubicBezTo>
                    <a:pt x="118" y="62"/>
                    <a:pt x="118" y="62"/>
                    <a:pt x="118" y="62"/>
                  </a:cubicBezTo>
                  <a:cubicBezTo>
                    <a:pt x="118" y="62"/>
                    <a:pt x="118" y="62"/>
                    <a:pt x="118" y="62"/>
                  </a:cubicBezTo>
                  <a:lnTo>
                    <a:pt x="115" y="62"/>
                  </a:lnTo>
                  <a:close/>
                  <a:moveTo>
                    <a:pt x="129" y="55"/>
                  </a:moveTo>
                  <a:cubicBezTo>
                    <a:pt x="129" y="55"/>
                    <a:pt x="129" y="55"/>
                    <a:pt x="129" y="55"/>
                  </a:cubicBezTo>
                  <a:cubicBezTo>
                    <a:pt x="193" y="55"/>
                    <a:pt x="193" y="55"/>
                    <a:pt x="193" y="55"/>
                  </a:cubicBezTo>
                  <a:cubicBezTo>
                    <a:pt x="194" y="55"/>
                    <a:pt x="194" y="55"/>
                    <a:pt x="194" y="55"/>
                  </a:cubicBezTo>
                  <a:cubicBezTo>
                    <a:pt x="196" y="57"/>
                    <a:pt x="196" y="57"/>
                    <a:pt x="196" y="57"/>
                  </a:cubicBezTo>
                  <a:cubicBezTo>
                    <a:pt x="196" y="57"/>
                    <a:pt x="196" y="58"/>
                    <a:pt x="196" y="58"/>
                  </a:cubicBezTo>
                  <a:cubicBezTo>
                    <a:pt x="126" y="58"/>
                    <a:pt x="126" y="58"/>
                    <a:pt x="126" y="58"/>
                  </a:cubicBezTo>
                  <a:lnTo>
                    <a:pt x="129" y="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221">
              <a:extLst>
                <a:ext uri="{FF2B5EF4-FFF2-40B4-BE49-F238E27FC236}">
                  <a16:creationId xmlns:a16="http://schemas.microsoft.com/office/drawing/2014/main" id="{B9F9F02A-238B-4FCE-A496-86ABF9FE57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6350" y="4583113"/>
              <a:ext cx="2128838" cy="265113"/>
            </a:xfrm>
            <a:custGeom>
              <a:avLst/>
              <a:gdLst>
                <a:gd name="T0" fmla="*/ 1332 w 1341"/>
                <a:gd name="T1" fmla="*/ 163 h 167"/>
                <a:gd name="T2" fmla="*/ 1332 w 1341"/>
                <a:gd name="T3" fmla="*/ 163 h 167"/>
                <a:gd name="T4" fmla="*/ 1336 w 1341"/>
                <a:gd name="T5" fmla="*/ 163 h 167"/>
                <a:gd name="T6" fmla="*/ 1328 w 1341"/>
                <a:gd name="T7" fmla="*/ 61 h 167"/>
                <a:gd name="T8" fmla="*/ 1101 w 1341"/>
                <a:gd name="T9" fmla="*/ 0 h 167"/>
                <a:gd name="T10" fmla="*/ 940 w 1341"/>
                <a:gd name="T11" fmla="*/ 61 h 167"/>
                <a:gd name="T12" fmla="*/ 853 w 1341"/>
                <a:gd name="T13" fmla="*/ 0 h 167"/>
                <a:gd name="T14" fmla="*/ 692 w 1341"/>
                <a:gd name="T15" fmla="*/ 61 h 167"/>
                <a:gd name="T16" fmla="*/ 600 w 1341"/>
                <a:gd name="T17" fmla="*/ 4 h 167"/>
                <a:gd name="T18" fmla="*/ 439 w 1341"/>
                <a:gd name="T19" fmla="*/ 61 h 167"/>
                <a:gd name="T20" fmla="*/ 352 w 1341"/>
                <a:gd name="T21" fmla="*/ 4 h 167"/>
                <a:gd name="T22" fmla="*/ 191 w 1341"/>
                <a:gd name="T23" fmla="*/ 61 h 167"/>
                <a:gd name="T24" fmla="*/ 0 w 1341"/>
                <a:gd name="T25" fmla="*/ 167 h 167"/>
                <a:gd name="T26" fmla="*/ 605 w 1341"/>
                <a:gd name="T27" fmla="*/ 150 h 167"/>
                <a:gd name="T28" fmla="*/ 1319 w 1341"/>
                <a:gd name="T29" fmla="*/ 70 h 167"/>
                <a:gd name="T30" fmla="*/ 1101 w 1341"/>
                <a:gd name="T31" fmla="*/ 158 h 167"/>
                <a:gd name="T32" fmla="*/ 1319 w 1341"/>
                <a:gd name="T33" fmla="*/ 70 h 167"/>
                <a:gd name="T34" fmla="*/ 1092 w 1341"/>
                <a:gd name="T35" fmla="*/ 8 h 167"/>
                <a:gd name="T36" fmla="*/ 949 w 1341"/>
                <a:gd name="T37" fmla="*/ 154 h 167"/>
                <a:gd name="T38" fmla="*/ 940 w 1341"/>
                <a:gd name="T39" fmla="*/ 70 h 167"/>
                <a:gd name="T40" fmla="*/ 853 w 1341"/>
                <a:gd name="T41" fmla="*/ 158 h 167"/>
                <a:gd name="T42" fmla="*/ 940 w 1341"/>
                <a:gd name="T43" fmla="*/ 70 h 167"/>
                <a:gd name="T44" fmla="*/ 844 w 1341"/>
                <a:gd name="T45" fmla="*/ 8 h 167"/>
                <a:gd name="T46" fmla="*/ 696 w 1341"/>
                <a:gd name="T47" fmla="*/ 154 h 167"/>
                <a:gd name="T48" fmla="*/ 692 w 1341"/>
                <a:gd name="T49" fmla="*/ 70 h 167"/>
                <a:gd name="T50" fmla="*/ 600 w 1341"/>
                <a:gd name="T51" fmla="*/ 158 h 167"/>
                <a:gd name="T52" fmla="*/ 692 w 1341"/>
                <a:gd name="T53" fmla="*/ 70 h 167"/>
                <a:gd name="T54" fmla="*/ 592 w 1341"/>
                <a:gd name="T55" fmla="*/ 13 h 167"/>
                <a:gd name="T56" fmla="*/ 587 w 1341"/>
                <a:gd name="T57" fmla="*/ 158 h 167"/>
                <a:gd name="T58" fmla="*/ 448 w 1341"/>
                <a:gd name="T59" fmla="*/ 13 h 167"/>
                <a:gd name="T60" fmla="*/ 439 w 1341"/>
                <a:gd name="T61" fmla="*/ 158 h 167"/>
                <a:gd name="T62" fmla="*/ 352 w 1341"/>
                <a:gd name="T63" fmla="*/ 70 h 167"/>
                <a:gd name="T64" fmla="*/ 196 w 1341"/>
                <a:gd name="T65" fmla="*/ 13 h 167"/>
                <a:gd name="T66" fmla="*/ 344 w 1341"/>
                <a:gd name="T67" fmla="*/ 158 h 167"/>
                <a:gd name="T68" fmla="*/ 196 w 1341"/>
                <a:gd name="T69" fmla="*/ 13 h 167"/>
                <a:gd name="T70" fmla="*/ 191 w 1341"/>
                <a:gd name="T71" fmla="*/ 70 h 167"/>
                <a:gd name="T72" fmla="*/ 8 w 1341"/>
                <a:gd name="T73" fmla="*/ 158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341" h="167">
                  <a:moveTo>
                    <a:pt x="600" y="167"/>
                  </a:moveTo>
                  <a:lnTo>
                    <a:pt x="1332" y="163"/>
                  </a:lnTo>
                  <a:lnTo>
                    <a:pt x="1332" y="163"/>
                  </a:lnTo>
                  <a:lnTo>
                    <a:pt x="1332" y="163"/>
                  </a:lnTo>
                  <a:lnTo>
                    <a:pt x="1336" y="163"/>
                  </a:lnTo>
                  <a:lnTo>
                    <a:pt x="1336" y="163"/>
                  </a:lnTo>
                  <a:lnTo>
                    <a:pt x="1341" y="163"/>
                  </a:lnTo>
                  <a:lnTo>
                    <a:pt x="1328" y="61"/>
                  </a:lnTo>
                  <a:lnTo>
                    <a:pt x="1101" y="61"/>
                  </a:lnTo>
                  <a:lnTo>
                    <a:pt x="1101" y="0"/>
                  </a:lnTo>
                  <a:lnTo>
                    <a:pt x="940" y="0"/>
                  </a:lnTo>
                  <a:lnTo>
                    <a:pt x="940" y="61"/>
                  </a:lnTo>
                  <a:lnTo>
                    <a:pt x="853" y="61"/>
                  </a:lnTo>
                  <a:lnTo>
                    <a:pt x="853" y="0"/>
                  </a:lnTo>
                  <a:lnTo>
                    <a:pt x="692" y="0"/>
                  </a:lnTo>
                  <a:lnTo>
                    <a:pt x="692" y="61"/>
                  </a:lnTo>
                  <a:lnTo>
                    <a:pt x="600" y="61"/>
                  </a:lnTo>
                  <a:lnTo>
                    <a:pt x="600" y="4"/>
                  </a:lnTo>
                  <a:lnTo>
                    <a:pt x="439" y="4"/>
                  </a:lnTo>
                  <a:lnTo>
                    <a:pt x="439" y="61"/>
                  </a:lnTo>
                  <a:lnTo>
                    <a:pt x="352" y="61"/>
                  </a:lnTo>
                  <a:lnTo>
                    <a:pt x="352" y="4"/>
                  </a:lnTo>
                  <a:lnTo>
                    <a:pt x="191" y="4"/>
                  </a:lnTo>
                  <a:lnTo>
                    <a:pt x="191" y="61"/>
                  </a:lnTo>
                  <a:lnTo>
                    <a:pt x="26" y="61"/>
                  </a:lnTo>
                  <a:lnTo>
                    <a:pt x="0" y="167"/>
                  </a:lnTo>
                  <a:lnTo>
                    <a:pt x="587" y="167"/>
                  </a:lnTo>
                  <a:lnTo>
                    <a:pt x="605" y="150"/>
                  </a:lnTo>
                  <a:lnTo>
                    <a:pt x="600" y="167"/>
                  </a:lnTo>
                  <a:close/>
                  <a:moveTo>
                    <a:pt x="1319" y="70"/>
                  </a:moveTo>
                  <a:lnTo>
                    <a:pt x="1332" y="154"/>
                  </a:lnTo>
                  <a:lnTo>
                    <a:pt x="1101" y="158"/>
                  </a:lnTo>
                  <a:lnTo>
                    <a:pt x="1101" y="70"/>
                  </a:lnTo>
                  <a:lnTo>
                    <a:pt x="1319" y="70"/>
                  </a:lnTo>
                  <a:close/>
                  <a:moveTo>
                    <a:pt x="949" y="8"/>
                  </a:moveTo>
                  <a:lnTo>
                    <a:pt x="1092" y="8"/>
                  </a:lnTo>
                  <a:lnTo>
                    <a:pt x="1092" y="154"/>
                  </a:lnTo>
                  <a:lnTo>
                    <a:pt x="949" y="154"/>
                  </a:lnTo>
                  <a:lnTo>
                    <a:pt x="949" y="8"/>
                  </a:lnTo>
                  <a:close/>
                  <a:moveTo>
                    <a:pt x="940" y="70"/>
                  </a:moveTo>
                  <a:lnTo>
                    <a:pt x="940" y="158"/>
                  </a:lnTo>
                  <a:lnTo>
                    <a:pt x="853" y="158"/>
                  </a:lnTo>
                  <a:lnTo>
                    <a:pt x="853" y="70"/>
                  </a:lnTo>
                  <a:lnTo>
                    <a:pt x="940" y="70"/>
                  </a:lnTo>
                  <a:close/>
                  <a:moveTo>
                    <a:pt x="696" y="8"/>
                  </a:moveTo>
                  <a:lnTo>
                    <a:pt x="844" y="8"/>
                  </a:lnTo>
                  <a:lnTo>
                    <a:pt x="844" y="154"/>
                  </a:lnTo>
                  <a:lnTo>
                    <a:pt x="696" y="154"/>
                  </a:lnTo>
                  <a:lnTo>
                    <a:pt x="696" y="8"/>
                  </a:lnTo>
                  <a:close/>
                  <a:moveTo>
                    <a:pt x="692" y="70"/>
                  </a:moveTo>
                  <a:lnTo>
                    <a:pt x="692" y="158"/>
                  </a:lnTo>
                  <a:lnTo>
                    <a:pt x="600" y="158"/>
                  </a:lnTo>
                  <a:lnTo>
                    <a:pt x="600" y="70"/>
                  </a:lnTo>
                  <a:lnTo>
                    <a:pt x="692" y="70"/>
                  </a:lnTo>
                  <a:close/>
                  <a:moveTo>
                    <a:pt x="448" y="13"/>
                  </a:moveTo>
                  <a:lnTo>
                    <a:pt x="592" y="13"/>
                  </a:lnTo>
                  <a:lnTo>
                    <a:pt x="592" y="158"/>
                  </a:lnTo>
                  <a:lnTo>
                    <a:pt x="587" y="158"/>
                  </a:lnTo>
                  <a:lnTo>
                    <a:pt x="448" y="158"/>
                  </a:lnTo>
                  <a:lnTo>
                    <a:pt x="448" y="13"/>
                  </a:lnTo>
                  <a:close/>
                  <a:moveTo>
                    <a:pt x="439" y="70"/>
                  </a:moveTo>
                  <a:lnTo>
                    <a:pt x="439" y="158"/>
                  </a:lnTo>
                  <a:lnTo>
                    <a:pt x="352" y="158"/>
                  </a:lnTo>
                  <a:lnTo>
                    <a:pt x="352" y="70"/>
                  </a:lnTo>
                  <a:lnTo>
                    <a:pt x="439" y="70"/>
                  </a:lnTo>
                  <a:close/>
                  <a:moveTo>
                    <a:pt x="196" y="13"/>
                  </a:moveTo>
                  <a:lnTo>
                    <a:pt x="344" y="13"/>
                  </a:lnTo>
                  <a:lnTo>
                    <a:pt x="344" y="158"/>
                  </a:lnTo>
                  <a:lnTo>
                    <a:pt x="196" y="158"/>
                  </a:lnTo>
                  <a:lnTo>
                    <a:pt x="196" y="13"/>
                  </a:lnTo>
                  <a:close/>
                  <a:moveTo>
                    <a:pt x="30" y="70"/>
                  </a:moveTo>
                  <a:lnTo>
                    <a:pt x="191" y="70"/>
                  </a:lnTo>
                  <a:lnTo>
                    <a:pt x="191" y="158"/>
                  </a:lnTo>
                  <a:lnTo>
                    <a:pt x="8" y="158"/>
                  </a:lnTo>
                  <a:lnTo>
                    <a:pt x="30" y="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222">
              <a:extLst>
                <a:ext uri="{FF2B5EF4-FFF2-40B4-BE49-F238E27FC236}">
                  <a16:creationId xmlns:a16="http://schemas.microsoft.com/office/drawing/2014/main" id="{4D1DB967-573E-4BDD-8FE3-CF5C3A51557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66713" y="4630738"/>
              <a:ext cx="103188" cy="176213"/>
            </a:xfrm>
            <a:custGeom>
              <a:avLst/>
              <a:gdLst>
                <a:gd name="T0" fmla="*/ 13 w 15"/>
                <a:gd name="T1" fmla="*/ 8 h 25"/>
                <a:gd name="T2" fmla="*/ 11 w 15"/>
                <a:gd name="T3" fmla="*/ 9 h 25"/>
                <a:gd name="T4" fmla="*/ 10 w 15"/>
                <a:gd name="T5" fmla="*/ 10 h 25"/>
                <a:gd name="T6" fmla="*/ 7 w 15"/>
                <a:gd name="T7" fmla="*/ 13 h 25"/>
                <a:gd name="T8" fmla="*/ 6 w 15"/>
                <a:gd name="T9" fmla="*/ 13 h 25"/>
                <a:gd name="T10" fmla="*/ 8 w 15"/>
                <a:gd name="T11" fmla="*/ 11 h 25"/>
                <a:gd name="T12" fmla="*/ 11 w 15"/>
                <a:gd name="T13" fmla="*/ 7 h 25"/>
                <a:gd name="T14" fmla="*/ 12 w 15"/>
                <a:gd name="T15" fmla="*/ 5 h 25"/>
                <a:gd name="T16" fmla="*/ 11 w 15"/>
                <a:gd name="T17" fmla="*/ 4 h 25"/>
                <a:gd name="T18" fmla="*/ 10 w 15"/>
                <a:gd name="T19" fmla="*/ 2 h 25"/>
                <a:gd name="T20" fmla="*/ 9 w 15"/>
                <a:gd name="T21" fmla="*/ 1 h 25"/>
                <a:gd name="T22" fmla="*/ 7 w 15"/>
                <a:gd name="T23" fmla="*/ 1 h 25"/>
                <a:gd name="T24" fmla="*/ 7 w 15"/>
                <a:gd name="T25" fmla="*/ 2 h 25"/>
                <a:gd name="T26" fmla="*/ 7 w 15"/>
                <a:gd name="T27" fmla="*/ 5 h 25"/>
                <a:gd name="T28" fmla="*/ 7 w 15"/>
                <a:gd name="T29" fmla="*/ 6 h 25"/>
                <a:gd name="T30" fmla="*/ 7 w 15"/>
                <a:gd name="T31" fmla="*/ 9 h 25"/>
                <a:gd name="T32" fmla="*/ 4 w 15"/>
                <a:gd name="T33" fmla="*/ 11 h 25"/>
                <a:gd name="T34" fmla="*/ 3 w 15"/>
                <a:gd name="T35" fmla="*/ 12 h 25"/>
                <a:gd name="T36" fmla="*/ 4 w 15"/>
                <a:gd name="T37" fmla="*/ 13 h 25"/>
                <a:gd name="T38" fmla="*/ 5 w 15"/>
                <a:gd name="T39" fmla="*/ 13 h 25"/>
                <a:gd name="T40" fmla="*/ 4 w 15"/>
                <a:gd name="T41" fmla="*/ 15 h 25"/>
                <a:gd name="T42" fmla="*/ 3 w 15"/>
                <a:gd name="T43" fmla="*/ 17 h 25"/>
                <a:gd name="T44" fmla="*/ 1 w 15"/>
                <a:gd name="T45" fmla="*/ 20 h 25"/>
                <a:gd name="T46" fmla="*/ 0 w 15"/>
                <a:gd name="T47" fmla="*/ 20 h 25"/>
                <a:gd name="T48" fmla="*/ 1 w 15"/>
                <a:gd name="T49" fmla="*/ 22 h 25"/>
                <a:gd name="T50" fmla="*/ 2 w 15"/>
                <a:gd name="T51" fmla="*/ 25 h 25"/>
                <a:gd name="T52" fmla="*/ 4 w 15"/>
                <a:gd name="T53" fmla="*/ 23 h 25"/>
                <a:gd name="T54" fmla="*/ 4 w 15"/>
                <a:gd name="T55" fmla="*/ 22 h 25"/>
                <a:gd name="T56" fmla="*/ 3 w 15"/>
                <a:gd name="T57" fmla="*/ 20 h 25"/>
                <a:gd name="T58" fmla="*/ 5 w 15"/>
                <a:gd name="T59" fmla="*/ 18 h 25"/>
                <a:gd name="T60" fmla="*/ 6 w 15"/>
                <a:gd name="T61" fmla="*/ 20 h 25"/>
                <a:gd name="T62" fmla="*/ 7 w 15"/>
                <a:gd name="T63" fmla="*/ 21 h 25"/>
                <a:gd name="T64" fmla="*/ 6 w 15"/>
                <a:gd name="T65" fmla="*/ 22 h 25"/>
                <a:gd name="T66" fmla="*/ 7 w 15"/>
                <a:gd name="T67" fmla="*/ 23 h 25"/>
                <a:gd name="T68" fmla="*/ 8 w 15"/>
                <a:gd name="T69" fmla="*/ 24 h 25"/>
                <a:gd name="T70" fmla="*/ 9 w 15"/>
                <a:gd name="T71" fmla="*/ 23 h 25"/>
                <a:gd name="T72" fmla="*/ 11 w 15"/>
                <a:gd name="T73" fmla="*/ 21 h 25"/>
                <a:gd name="T74" fmla="*/ 13 w 15"/>
                <a:gd name="T75" fmla="*/ 22 h 25"/>
                <a:gd name="T76" fmla="*/ 14 w 15"/>
                <a:gd name="T77" fmla="*/ 18 h 25"/>
                <a:gd name="T78" fmla="*/ 14 w 15"/>
                <a:gd name="T79" fmla="*/ 17 h 25"/>
                <a:gd name="T80" fmla="*/ 14 w 15"/>
                <a:gd name="T81" fmla="*/ 13 h 25"/>
                <a:gd name="T82" fmla="*/ 15 w 15"/>
                <a:gd name="T83" fmla="*/ 10 h 25"/>
                <a:gd name="T84" fmla="*/ 14 w 15"/>
                <a:gd name="T85" fmla="*/ 8 h 25"/>
                <a:gd name="T86" fmla="*/ 8 w 15"/>
                <a:gd name="T87" fmla="*/ 15 h 25"/>
                <a:gd name="T88" fmla="*/ 8 w 15"/>
                <a:gd name="T89" fmla="*/ 17 h 25"/>
                <a:gd name="T90" fmla="*/ 7 w 15"/>
                <a:gd name="T91" fmla="*/ 18 h 25"/>
                <a:gd name="T92" fmla="*/ 7 w 15"/>
                <a:gd name="T93" fmla="*/ 16 h 25"/>
                <a:gd name="T94" fmla="*/ 7 w 15"/>
                <a:gd name="T95" fmla="*/ 14 h 25"/>
                <a:gd name="T96" fmla="*/ 8 w 15"/>
                <a:gd name="T97" fmla="*/ 14 h 25"/>
                <a:gd name="T98" fmla="*/ 9 w 15"/>
                <a:gd name="T99" fmla="*/ 14 h 25"/>
                <a:gd name="T100" fmla="*/ 11 w 15"/>
                <a:gd name="T101" fmla="*/ 14 h 25"/>
                <a:gd name="T102" fmla="*/ 11 w 15"/>
                <a:gd name="T103" fmla="*/ 16 h 25"/>
                <a:gd name="T104" fmla="*/ 11 w 15"/>
                <a:gd name="T105" fmla="*/ 20 h 25"/>
                <a:gd name="T106" fmla="*/ 10 w 15"/>
                <a:gd name="T107" fmla="*/ 19 h 25"/>
                <a:gd name="T108" fmla="*/ 9 w 15"/>
                <a:gd name="T109" fmla="*/ 18 h 25"/>
                <a:gd name="T110" fmla="*/ 9 w 15"/>
                <a:gd name="T111" fmla="*/ 16 h 25"/>
                <a:gd name="T112" fmla="*/ 10 w 15"/>
                <a:gd name="T113" fmla="*/ 13 h 25"/>
                <a:gd name="T114" fmla="*/ 10 w 15"/>
                <a:gd name="T115" fmla="*/ 11 h 25"/>
                <a:gd name="T116" fmla="*/ 12 w 15"/>
                <a:gd name="T117" fmla="*/ 10 h 25"/>
                <a:gd name="T118" fmla="*/ 11 w 15"/>
                <a:gd name="T119" fmla="*/ 1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5" h="25">
                  <a:moveTo>
                    <a:pt x="14" y="8"/>
                  </a:moveTo>
                  <a:cubicBezTo>
                    <a:pt x="14" y="8"/>
                    <a:pt x="13" y="8"/>
                    <a:pt x="13" y="8"/>
                  </a:cubicBezTo>
                  <a:cubicBezTo>
                    <a:pt x="13" y="8"/>
                    <a:pt x="12" y="8"/>
                    <a:pt x="12" y="8"/>
                  </a:cubicBezTo>
                  <a:cubicBezTo>
                    <a:pt x="12" y="8"/>
                    <a:pt x="11" y="8"/>
                    <a:pt x="11" y="9"/>
                  </a:cubicBezTo>
                  <a:cubicBezTo>
                    <a:pt x="11" y="9"/>
                    <a:pt x="11" y="9"/>
                    <a:pt x="11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10" y="10"/>
                    <a:pt x="10" y="11"/>
                  </a:cubicBezTo>
                  <a:cubicBezTo>
                    <a:pt x="9" y="11"/>
                    <a:pt x="8" y="12"/>
                    <a:pt x="7" y="13"/>
                  </a:cubicBezTo>
                  <a:cubicBezTo>
                    <a:pt x="7" y="13"/>
                    <a:pt x="7" y="13"/>
                    <a:pt x="7" y="14"/>
                  </a:cubicBezTo>
                  <a:cubicBezTo>
                    <a:pt x="7" y="14"/>
                    <a:pt x="7" y="13"/>
                    <a:pt x="6" y="13"/>
                  </a:cubicBezTo>
                  <a:cubicBezTo>
                    <a:pt x="7" y="13"/>
                    <a:pt x="7" y="12"/>
                    <a:pt x="7" y="12"/>
                  </a:cubicBezTo>
                  <a:cubicBezTo>
                    <a:pt x="7" y="11"/>
                    <a:pt x="7" y="11"/>
                    <a:pt x="8" y="11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9" y="9"/>
                    <a:pt x="10" y="8"/>
                    <a:pt x="11" y="7"/>
                  </a:cubicBezTo>
                  <a:cubicBezTo>
                    <a:pt x="11" y="7"/>
                    <a:pt x="12" y="7"/>
                    <a:pt x="12" y="6"/>
                  </a:cubicBezTo>
                  <a:cubicBezTo>
                    <a:pt x="12" y="6"/>
                    <a:pt x="12" y="6"/>
                    <a:pt x="12" y="5"/>
                  </a:cubicBezTo>
                  <a:cubicBezTo>
                    <a:pt x="11" y="5"/>
                    <a:pt x="11" y="6"/>
                    <a:pt x="10" y="5"/>
                  </a:cubicBezTo>
                  <a:cubicBezTo>
                    <a:pt x="10" y="5"/>
                    <a:pt x="11" y="4"/>
                    <a:pt x="11" y="4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0" y="3"/>
                    <a:pt x="10" y="3"/>
                    <a:pt x="10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1"/>
                    <a:pt x="9" y="1"/>
                  </a:cubicBezTo>
                  <a:cubicBezTo>
                    <a:pt x="9" y="0"/>
                    <a:pt x="8" y="0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3"/>
                    <a:pt x="7" y="4"/>
                    <a:pt x="7" y="4"/>
                  </a:cubicBezTo>
                  <a:cubicBezTo>
                    <a:pt x="7" y="4"/>
                    <a:pt x="7" y="4"/>
                    <a:pt x="7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6"/>
                    <a:pt x="7" y="7"/>
                  </a:cubicBezTo>
                  <a:cubicBezTo>
                    <a:pt x="7" y="8"/>
                    <a:pt x="7" y="8"/>
                    <a:pt x="7" y="9"/>
                  </a:cubicBezTo>
                  <a:cubicBezTo>
                    <a:pt x="7" y="9"/>
                    <a:pt x="6" y="9"/>
                    <a:pt x="6" y="9"/>
                  </a:cubicBezTo>
                  <a:cubicBezTo>
                    <a:pt x="5" y="10"/>
                    <a:pt x="4" y="11"/>
                    <a:pt x="4" y="11"/>
                  </a:cubicBezTo>
                  <a:cubicBezTo>
                    <a:pt x="4" y="11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3"/>
                    <a:pt x="3" y="13"/>
                  </a:cubicBezTo>
                  <a:cubicBezTo>
                    <a:pt x="3" y="13"/>
                    <a:pt x="4" y="13"/>
                    <a:pt x="4" y="13"/>
                  </a:cubicBezTo>
                  <a:cubicBezTo>
                    <a:pt x="4" y="13"/>
                    <a:pt x="4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6" y="13"/>
                    <a:pt x="6" y="14"/>
                    <a:pt x="6" y="14"/>
                  </a:cubicBezTo>
                  <a:cubicBezTo>
                    <a:pt x="6" y="15"/>
                    <a:pt x="5" y="15"/>
                    <a:pt x="4" y="15"/>
                  </a:cubicBezTo>
                  <a:cubicBezTo>
                    <a:pt x="4" y="16"/>
                    <a:pt x="5" y="16"/>
                    <a:pt x="5" y="16"/>
                  </a:cubicBezTo>
                  <a:cubicBezTo>
                    <a:pt x="4" y="16"/>
                    <a:pt x="4" y="17"/>
                    <a:pt x="3" y="17"/>
                  </a:cubicBezTo>
                  <a:cubicBezTo>
                    <a:pt x="3" y="17"/>
                    <a:pt x="3" y="18"/>
                    <a:pt x="3" y="18"/>
                  </a:cubicBezTo>
                  <a:cubicBezTo>
                    <a:pt x="2" y="19"/>
                    <a:pt x="2" y="19"/>
                    <a:pt x="1" y="20"/>
                  </a:cubicBezTo>
                  <a:cubicBezTo>
                    <a:pt x="1" y="19"/>
                    <a:pt x="1" y="19"/>
                    <a:pt x="1" y="18"/>
                  </a:cubicBezTo>
                  <a:cubicBezTo>
                    <a:pt x="0" y="19"/>
                    <a:pt x="0" y="19"/>
                    <a:pt x="0" y="20"/>
                  </a:cubicBezTo>
                  <a:cubicBezTo>
                    <a:pt x="0" y="20"/>
                    <a:pt x="0" y="21"/>
                    <a:pt x="0" y="21"/>
                  </a:cubicBezTo>
                  <a:cubicBezTo>
                    <a:pt x="1" y="21"/>
                    <a:pt x="1" y="22"/>
                    <a:pt x="1" y="22"/>
                  </a:cubicBezTo>
                  <a:cubicBezTo>
                    <a:pt x="1" y="23"/>
                    <a:pt x="1" y="23"/>
                    <a:pt x="1" y="24"/>
                  </a:cubicBezTo>
                  <a:cubicBezTo>
                    <a:pt x="2" y="24"/>
                    <a:pt x="2" y="24"/>
                    <a:pt x="2" y="25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4" y="24"/>
                    <a:pt x="4" y="23"/>
                    <a:pt x="4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3"/>
                    <a:pt x="4" y="22"/>
                    <a:pt x="4" y="22"/>
                  </a:cubicBezTo>
                  <a:cubicBezTo>
                    <a:pt x="3" y="22"/>
                    <a:pt x="2" y="22"/>
                    <a:pt x="2" y="21"/>
                  </a:cubicBezTo>
                  <a:cubicBezTo>
                    <a:pt x="2" y="21"/>
                    <a:pt x="3" y="20"/>
                    <a:pt x="3" y="20"/>
                  </a:cubicBezTo>
                  <a:cubicBezTo>
                    <a:pt x="3" y="19"/>
                    <a:pt x="3" y="19"/>
                    <a:pt x="4" y="19"/>
                  </a:cubicBezTo>
                  <a:cubicBezTo>
                    <a:pt x="5" y="19"/>
                    <a:pt x="5" y="18"/>
                    <a:pt x="5" y="18"/>
                  </a:cubicBezTo>
                  <a:cubicBezTo>
                    <a:pt x="5" y="18"/>
                    <a:pt x="6" y="18"/>
                    <a:pt x="6" y="19"/>
                  </a:cubicBezTo>
                  <a:cubicBezTo>
                    <a:pt x="6" y="19"/>
                    <a:pt x="5" y="19"/>
                    <a:pt x="6" y="20"/>
                  </a:cubicBezTo>
                  <a:cubicBezTo>
                    <a:pt x="6" y="20"/>
                    <a:pt x="6" y="19"/>
                    <a:pt x="6" y="19"/>
                  </a:cubicBezTo>
                  <a:cubicBezTo>
                    <a:pt x="7" y="19"/>
                    <a:pt x="7" y="21"/>
                    <a:pt x="7" y="21"/>
                  </a:cubicBezTo>
                  <a:cubicBezTo>
                    <a:pt x="6" y="21"/>
                    <a:pt x="6" y="21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7" y="22"/>
                    <a:pt x="7" y="22"/>
                  </a:cubicBezTo>
                  <a:cubicBezTo>
                    <a:pt x="7" y="22"/>
                    <a:pt x="7" y="23"/>
                    <a:pt x="7" y="23"/>
                  </a:cubicBezTo>
                  <a:cubicBezTo>
                    <a:pt x="7" y="23"/>
                    <a:pt x="8" y="24"/>
                    <a:pt x="8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4"/>
                    <a:pt x="8" y="24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2"/>
                    <a:pt x="9" y="21"/>
                    <a:pt x="9" y="20"/>
                  </a:cubicBezTo>
                  <a:cubicBezTo>
                    <a:pt x="10" y="20"/>
                    <a:pt x="10" y="21"/>
                    <a:pt x="11" y="21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22"/>
                    <a:pt x="12" y="22"/>
                    <a:pt x="13" y="22"/>
                  </a:cubicBezTo>
                  <a:cubicBezTo>
                    <a:pt x="13" y="21"/>
                    <a:pt x="14" y="21"/>
                    <a:pt x="14" y="20"/>
                  </a:cubicBezTo>
                  <a:cubicBezTo>
                    <a:pt x="14" y="20"/>
                    <a:pt x="14" y="19"/>
                    <a:pt x="14" y="18"/>
                  </a:cubicBezTo>
                  <a:cubicBezTo>
                    <a:pt x="14" y="18"/>
                    <a:pt x="14" y="18"/>
                    <a:pt x="14" y="17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14" y="16"/>
                    <a:pt x="14" y="15"/>
                    <a:pt x="14" y="15"/>
                  </a:cubicBezTo>
                  <a:cubicBezTo>
                    <a:pt x="14" y="14"/>
                    <a:pt x="14" y="13"/>
                    <a:pt x="14" y="13"/>
                  </a:cubicBezTo>
                  <a:cubicBezTo>
                    <a:pt x="14" y="12"/>
                    <a:pt x="15" y="12"/>
                    <a:pt x="15" y="11"/>
                  </a:cubicBezTo>
                  <a:cubicBezTo>
                    <a:pt x="15" y="11"/>
                    <a:pt x="15" y="10"/>
                    <a:pt x="15" y="10"/>
                  </a:cubicBezTo>
                  <a:cubicBezTo>
                    <a:pt x="15" y="10"/>
                    <a:pt x="15" y="9"/>
                    <a:pt x="14" y="9"/>
                  </a:cubicBezTo>
                  <a:cubicBezTo>
                    <a:pt x="14" y="9"/>
                    <a:pt x="14" y="9"/>
                    <a:pt x="14" y="8"/>
                  </a:cubicBezTo>
                  <a:close/>
                  <a:moveTo>
                    <a:pt x="8" y="15"/>
                  </a:move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6"/>
                    <a:pt x="8" y="16"/>
                  </a:cubicBezTo>
                  <a:cubicBezTo>
                    <a:pt x="8" y="16"/>
                    <a:pt x="8" y="16"/>
                    <a:pt x="8" y="17"/>
                  </a:cubicBezTo>
                  <a:cubicBezTo>
                    <a:pt x="8" y="17"/>
                    <a:pt x="8" y="17"/>
                    <a:pt x="7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7"/>
                    <a:pt x="7" y="17"/>
                    <a:pt x="7" y="16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7" y="16"/>
                    <a:pt x="7" y="15"/>
                    <a:pt x="7" y="15"/>
                  </a:cubicBezTo>
                  <a:cubicBezTo>
                    <a:pt x="7" y="15"/>
                    <a:pt x="7" y="14"/>
                    <a:pt x="7" y="14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8" y="14"/>
                    <a:pt x="8" y="14"/>
                  </a:cubicBezTo>
                  <a:cubicBezTo>
                    <a:pt x="8" y="14"/>
                    <a:pt x="8" y="13"/>
                    <a:pt x="8" y="13"/>
                  </a:cubicBezTo>
                  <a:cubicBezTo>
                    <a:pt x="8" y="13"/>
                    <a:pt x="8" y="14"/>
                    <a:pt x="9" y="14"/>
                  </a:cubicBezTo>
                  <a:cubicBezTo>
                    <a:pt x="8" y="14"/>
                    <a:pt x="8" y="14"/>
                    <a:pt x="8" y="15"/>
                  </a:cubicBezTo>
                  <a:close/>
                  <a:moveTo>
                    <a:pt x="11" y="14"/>
                  </a:moveTo>
                  <a:cubicBezTo>
                    <a:pt x="11" y="14"/>
                    <a:pt x="11" y="14"/>
                    <a:pt x="11" y="15"/>
                  </a:cubicBezTo>
                  <a:cubicBezTo>
                    <a:pt x="11" y="15"/>
                    <a:pt x="11" y="15"/>
                    <a:pt x="11" y="16"/>
                  </a:cubicBezTo>
                  <a:cubicBezTo>
                    <a:pt x="11" y="16"/>
                    <a:pt x="11" y="16"/>
                    <a:pt x="11" y="17"/>
                  </a:cubicBezTo>
                  <a:cubicBezTo>
                    <a:pt x="11" y="18"/>
                    <a:pt x="11" y="19"/>
                    <a:pt x="11" y="20"/>
                  </a:cubicBezTo>
                  <a:cubicBezTo>
                    <a:pt x="11" y="20"/>
                    <a:pt x="10" y="20"/>
                    <a:pt x="9" y="20"/>
                  </a:cubicBezTo>
                  <a:cubicBezTo>
                    <a:pt x="9" y="20"/>
                    <a:pt x="10" y="19"/>
                    <a:pt x="10" y="19"/>
                  </a:cubicBezTo>
                  <a:cubicBezTo>
                    <a:pt x="10" y="18"/>
                    <a:pt x="9" y="19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10" y="14"/>
                    <a:pt x="11" y="13"/>
                    <a:pt x="10" y="13"/>
                  </a:cubicBezTo>
                  <a:cubicBezTo>
                    <a:pt x="10" y="13"/>
                    <a:pt x="10" y="12"/>
                    <a:pt x="9" y="12"/>
                  </a:cubicBezTo>
                  <a:cubicBezTo>
                    <a:pt x="9" y="12"/>
                    <a:pt x="10" y="11"/>
                    <a:pt x="10" y="11"/>
                  </a:cubicBezTo>
                  <a:cubicBezTo>
                    <a:pt x="11" y="11"/>
                    <a:pt x="11" y="10"/>
                    <a:pt x="11" y="10"/>
                  </a:cubicBezTo>
                  <a:cubicBezTo>
                    <a:pt x="11" y="10"/>
                    <a:pt x="12" y="10"/>
                    <a:pt x="12" y="10"/>
                  </a:cubicBezTo>
                  <a:cubicBezTo>
                    <a:pt x="12" y="11"/>
                    <a:pt x="11" y="12"/>
                    <a:pt x="11" y="13"/>
                  </a:cubicBezTo>
                  <a:cubicBezTo>
                    <a:pt x="11" y="13"/>
                    <a:pt x="11" y="14"/>
                    <a:pt x="11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223">
              <a:extLst>
                <a:ext uri="{FF2B5EF4-FFF2-40B4-BE49-F238E27FC236}">
                  <a16:creationId xmlns:a16="http://schemas.microsoft.com/office/drawing/2014/main" id="{DE463C9F-9EF3-4F15-BBDC-A4D633BF86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60463" y="4652963"/>
              <a:ext cx="90488" cy="125413"/>
            </a:xfrm>
            <a:custGeom>
              <a:avLst/>
              <a:gdLst>
                <a:gd name="T0" fmla="*/ 11 w 13"/>
                <a:gd name="T1" fmla="*/ 7 h 18"/>
                <a:gd name="T2" fmla="*/ 13 w 13"/>
                <a:gd name="T3" fmla="*/ 6 h 18"/>
                <a:gd name="T4" fmla="*/ 13 w 13"/>
                <a:gd name="T5" fmla="*/ 5 h 18"/>
                <a:gd name="T6" fmla="*/ 12 w 13"/>
                <a:gd name="T7" fmla="*/ 5 h 18"/>
                <a:gd name="T8" fmla="*/ 11 w 13"/>
                <a:gd name="T9" fmla="*/ 5 h 18"/>
                <a:gd name="T10" fmla="*/ 11 w 13"/>
                <a:gd name="T11" fmla="*/ 5 h 18"/>
                <a:gd name="T12" fmla="*/ 11 w 13"/>
                <a:gd name="T13" fmla="*/ 6 h 18"/>
                <a:gd name="T14" fmla="*/ 10 w 13"/>
                <a:gd name="T15" fmla="*/ 6 h 18"/>
                <a:gd name="T16" fmla="*/ 9 w 13"/>
                <a:gd name="T17" fmla="*/ 7 h 18"/>
                <a:gd name="T18" fmla="*/ 8 w 13"/>
                <a:gd name="T19" fmla="*/ 7 h 18"/>
                <a:gd name="T20" fmla="*/ 8 w 13"/>
                <a:gd name="T21" fmla="*/ 5 h 18"/>
                <a:gd name="T22" fmla="*/ 8 w 13"/>
                <a:gd name="T23" fmla="*/ 4 h 18"/>
                <a:gd name="T24" fmla="*/ 9 w 13"/>
                <a:gd name="T25" fmla="*/ 3 h 18"/>
                <a:gd name="T26" fmla="*/ 9 w 13"/>
                <a:gd name="T27" fmla="*/ 2 h 18"/>
                <a:gd name="T28" fmla="*/ 9 w 13"/>
                <a:gd name="T29" fmla="*/ 1 h 18"/>
                <a:gd name="T30" fmla="*/ 8 w 13"/>
                <a:gd name="T31" fmla="*/ 1 h 18"/>
                <a:gd name="T32" fmla="*/ 7 w 13"/>
                <a:gd name="T33" fmla="*/ 0 h 18"/>
                <a:gd name="T34" fmla="*/ 6 w 13"/>
                <a:gd name="T35" fmla="*/ 1 h 18"/>
                <a:gd name="T36" fmla="*/ 7 w 13"/>
                <a:gd name="T37" fmla="*/ 2 h 18"/>
                <a:gd name="T38" fmla="*/ 6 w 13"/>
                <a:gd name="T39" fmla="*/ 5 h 18"/>
                <a:gd name="T40" fmla="*/ 6 w 13"/>
                <a:gd name="T41" fmla="*/ 7 h 18"/>
                <a:gd name="T42" fmla="*/ 6 w 13"/>
                <a:gd name="T43" fmla="*/ 8 h 18"/>
                <a:gd name="T44" fmla="*/ 6 w 13"/>
                <a:gd name="T45" fmla="*/ 8 h 18"/>
                <a:gd name="T46" fmla="*/ 5 w 13"/>
                <a:gd name="T47" fmla="*/ 9 h 18"/>
                <a:gd name="T48" fmla="*/ 2 w 13"/>
                <a:gd name="T49" fmla="*/ 9 h 18"/>
                <a:gd name="T50" fmla="*/ 2 w 13"/>
                <a:gd name="T51" fmla="*/ 10 h 18"/>
                <a:gd name="T52" fmla="*/ 1 w 13"/>
                <a:gd name="T53" fmla="*/ 10 h 18"/>
                <a:gd name="T54" fmla="*/ 1 w 13"/>
                <a:gd name="T55" fmla="*/ 10 h 18"/>
                <a:gd name="T56" fmla="*/ 2 w 13"/>
                <a:gd name="T57" fmla="*/ 12 h 18"/>
                <a:gd name="T58" fmla="*/ 2 w 13"/>
                <a:gd name="T59" fmla="*/ 12 h 18"/>
                <a:gd name="T60" fmla="*/ 3 w 13"/>
                <a:gd name="T61" fmla="*/ 12 h 18"/>
                <a:gd name="T62" fmla="*/ 3 w 13"/>
                <a:gd name="T63" fmla="*/ 11 h 18"/>
                <a:gd name="T64" fmla="*/ 5 w 13"/>
                <a:gd name="T65" fmla="*/ 10 h 18"/>
                <a:gd name="T66" fmla="*/ 6 w 13"/>
                <a:gd name="T67" fmla="*/ 9 h 18"/>
                <a:gd name="T68" fmla="*/ 6 w 13"/>
                <a:gd name="T69" fmla="*/ 10 h 18"/>
                <a:gd name="T70" fmla="*/ 6 w 13"/>
                <a:gd name="T71" fmla="*/ 11 h 18"/>
                <a:gd name="T72" fmla="*/ 6 w 13"/>
                <a:gd name="T73" fmla="*/ 11 h 18"/>
                <a:gd name="T74" fmla="*/ 4 w 13"/>
                <a:gd name="T75" fmla="*/ 14 h 18"/>
                <a:gd name="T76" fmla="*/ 2 w 13"/>
                <a:gd name="T77" fmla="*/ 16 h 18"/>
                <a:gd name="T78" fmla="*/ 1 w 13"/>
                <a:gd name="T79" fmla="*/ 16 h 18"/>
                <a:gd name="T80" fmla="*/ 0 w 13"/>
                <a:gd name="T81" fmla="*/ 17 h 18"/>
                <a:gd name="T82" fmla="*/ 2 w 13"/>
                <a:gd name="T83" fmla="*/ 17 h 18"/>
                <a:gd name="T84" fmla="*/ 2 w 13"/>
                <a:gd name="T85" fmla="*/ 17 h 18"/>
                <a:gd name="T86" fmla="*/ 4 w 13"/>
                <a:gd name="T87" fmla="*/ 16 h 18"/>
                <a:gd name="T88" fmla="*/ 5 w 13"/>
                <a:gd name="T89" fmla="*/ 15 h 18"/>
                <a:gd name="T90" fmla="*/ 6 w 13"/>
                <a:gd name="T91" fmla="*/ 14 h 18"/>
                <a:gd name="T92" fmla="*/ 7 w 13"/>
                <a:gd name="T93" fmla="*/ 12 h 18"/>
                <a:gd name="T94" fmla="*/ 7 w 13"/>
                <a:gd name="T95" fmla="*/ 11 h 18"/>
                <a:gd name="T96" fmla="*/ 8 w 13"/>
                <a:gd name="T97" fmla="*/ 8 h 18"/>
                <a:gd name="T98" fmla="*/ 9 w 13"/>
                <a:gd name="T99" fmla="*/ 8 h 18"/>
                <a:gd name="T100" fmla="*/ 11 w 13"/>
                <a:gd name="T101" fmla="*/ 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3" h="18">
                  <a:moveTo>
                    <a:pt x="11" y="7"/>
                  </a:moveTo>
                  <a:cubicBezTo>
                    <a:pt x="12" y="7"/>
                    <a:pt x="12" y="7"/>
                    <a:pt x="13" y="6"/>
                  </a:cubicBezTo>
                  <a:cubicBezTo>
                    <a:pt x="13" y="6"/>
                    <a:pt x="13" y="6"/>
                    <a:pt x="13" y="5"/>
                  </a:cubicBezTo>
                  <a:cubicBezTo>
                    <a:pt x="13" y="5"/>
                    <a:pt x="12" y="5"/>
                    <a:pt x="12" y="5"/>
                  </a:cubicBezTo>
                  <a:cubicBezTo>
                    <a:pt x="12" y="5"/>
                    <a:pt x="12" y="5"/>
                    <a:pt x="11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0" y="5"/>
                    <a:pt x="11" y="5"/>
                    <a:pt x="11" y="6"/>
                  </a:cubicBezTo>
                  <a:cubicBezTo>
                    <a:pt x="11" y="6"/>
                    <a:pt x="10" y="6"/>
                    <a:pt x="10" y="6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6"/>
                    <a:pt x="8" y="6"/>
                    <a:pt x="8" y="5"/>
                  </a:cubicBezTo>
                  <a:cubicBezTo>
                    <a:pt x="8" y="5"/>
                    <a:pt x="8" y="5"/>
                    <a:pt x="8" y="4"/>
                  </a:cubicBezTo>
                  <a:cubicBezTo>
                    <a:pt x="9" y="4"/>
                    <a:pt x="8" y="3"/>
                    <a:pt x="9" y="3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1"/>
                    <a:pt x="9" y="1"/>
                  </a:cubicBezTo>
                  <a:cubicBezTo>
                    <a:pt x="9" y="1"/>
                    <a:pt x="8" y="1"/>
                    <a:pt x="8" y="1"/>
                  </a:cubicBezTo>
                  <a:cubicBezTo>
                    <a:pt x="8" y="0"/>
                    <a:pt x="8" y="0"/>
                    <a:pt x="7" y="0"/>
                  </a:cubicBezTo>
                  <a:cubicBezTo>
                    <a:pt x="7" y="0"/>
                    <a:pt x="6" y="1"/>
                    <a:pt x="6" y="1"/>
                  </a:cubicBezTo>
                  <a:cubicBezTo>
                    <a:pt x="6" y="1"/>
                    <a:pt x="6" y="2"/>
                    <a:pt x="7" y="2"/>
                  </a:cubicBezTo>
                  <a:cubicBezTo>
                    <a:pt x="7" y="3"/>
                    <a:pt x="7" y="4"/>
                    <a:pt x="6" y="5"/>
                  </a:cubicBezTo>
                  <a:cubicBezTo>
                    <a:pt x="6" y="6"/>
                    <a:pt x="6" y="6"/>
                    <a:pt x="6" y="7"/>
                  </a:cubicBezTo>
                  <a:cubicBezTo>
                    <a:pt x="6" y="7"/>
                    <a:pt x="7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5" y="8"/>
                    <a:pt x="5" y="9"/>
                    <a:pt x="5" y="9"/>
                  </a:cubicBezTo>
                  <a:cubicBezTo>
                    <a:pt x="4" y="9"/>
                    <a:pt x="3" y="9"/>
                    <a:pt x="2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1" y="10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1"/>
                    <a:pt x="1" y="11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3" y="12"/>
                    <a:pt x="3" y="12"/>
                  </a:cubicBezTo>
                  <a:cubicBezTo>
                    <a:pt x="3" y="12"/>
                    <a:pt x="3" y="12"/>
                    <a:pt x="3" y="11"/>
                  </a:cubicBezTo>
                  <a:cubicBezTo>
                    <a:pt x="4" y="11"/>
                    <a:pt x="5" y="11"/>
                    <a:pt x="5" y="10"/>
                  </a:cubicBezTo>
                  <a:cubicBezTo>
                    <a:pt x="5" y="10"/>
                    <a:pt x="5" y="9"/>
                    <a:pt x="6" y="9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1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3"/>
                    <a:pt x="4" y="14"/>
                    <a:pt x="4" y="14"/>
                  </a:cubicBezTo>
                  <a:cubicBezTo>
                    <a:pt x="3" y="15"/>
                    <a:pt x="3" y="15"/>
                    <a:pt x="2" y="16"/>
                  </a:cubicBezTo>
                  <a:cubicBezTo>
                    <a:pt x="2" y="16"/>
                    <a:pt x="1" y="16"/>
                    <a:pt x="1" y="16"/>
                  </a:cubicBezTo>
                  <a:cubicBezTo>
                    <a:pt x="1" y="17"/>
                    <a:pt x="0" y="17"/>
                    <a:pt x="0" y="17"/>
                  </a:cubicBezTo>
                  <a:cubicBezTo>
                    <a:pt x="1" y="18"/>
                    <a:pt x="2" y="17"/>
                    <a:pt x="2" y="17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3" y="17"/>
                    <a:pt x="4" y="16"/>
                    <a:pt x="4" y="16"/>
                  </a:cubicBezTo>
                  <a:cubicBezTo>
                    <a:pt x="5" y="16"/>
                    <a:pt x="5" y="16"/>
                    <a:pt x="5" y="15"/>
                  </a:cubicBezTo>
                  <a:cubicBezTo>
                    <a:pt x="5" y="15"/>
                    <a:pt x="6" y="15"/>
                    <a:pt x="6" y="14"/>
                  </a:cubicBezTo>
                  <a:cubicBezTo>
                    <a:pt x="7" y="13"/>
                    <a:pt x="7" y="13"/>
                    <a:pt x="7" y="12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8" y="10"/>
                    <a:pt x="8" y="9"/>
                    <a:pt x="8" y="8"/>
                  </a:cubicBezTo>
                  <a:cubicBezTo>
                    <a:pt x="8" y="8"/>
                    <a:pt x="8" y="8"/>
                    <a:pt x="9" y="8"/>
                  </a:cubicBezTo>
                  <a:cubicBezTo>
                    <a:pt x="9" y="8"/>
                    <a:pt x="10" y="7"/>
                    <a:pt x="11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224">
              <a:extLst>
                <a:ext uri="{FF2B5EF4-FFF2-40B4-BE49-F238E27FC236}">
                  <a16:creationId xmlns:a16="http://schemas.microsoft.com/office/drawing/2014/main" id="{20DA6EF0-DB39-429A-8467-F846647688D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16025" y="4714875"/>
              <a:ext cx="55563" cy="49213"/>
            </a:xfrm>
            <a:custGeom>
              <a:avLst/>
              <a:gdLst>
                <a:gd name="T0" fmla="*/ 5 w 8"/>
                <a:gd name="T1" fmla="*/ 5 h 7"/>
                <a:gd name="T2" fmla="*/ 4 w 8"/>
                <a:gd name="T3" fmla="*/ 3 h 7"/>
                <a:gd name="T4" fmla="*/ 3 w 8"/>
                <a:gd name="T5" fmla="*/ 3 h 7"/>
                <a:gd name="T6" fmla="*/ 2 w 8"/>
                <a:gd name="T7" fmla="*/ 2 h 7"/>
                <a:gd name="T8" fmla="*/ 2 w 8"/>
                <a:gd name="T9" fmla="*/ 2 h 7"/>
                <a:gd name="T10" fmla="*/ 1 w 8"/>
                <a:gd name="T11" fmla="*/ 1 h 7"/>
                <a:gd name="T12" fmla="*/ 0 w 8"/>
                <a:gd name="T13" fmla="*/ 0 h 7"/>
                <a:gd name="T14" fmla="*/ 1 w 8"/>
                <a:gd name="T15" fmla="*/ 1 h 7"/>
                <a:gd name="T16" fmla="*/ 1 w 8"/>
                <a:gd name="T17" fmla="*/ 3 h 7"/>
                <a:gd name="T18" fmla="*/ 2 w 8"/>
                <a:gd name="T19" fmla="*/ 4 h 7"/>
                <a:gd name="T20" fmla="*/ 3 w 8"/>
                <a:gd name="T21" fmla="*/ 5 h 7"/>
                <a:gd name="T22" fmla="*/ 3 w 8"/>
                <a:gd name="T23" fmla="*/ 6 h 7"/>
                <a:gd name="T24" fmla="*/ 5 w 8"/>
                <a:gd name="T25" fmla="*/ 7 h 7"/>
                <a:gd name="T26" fmla="*/ 6 w 8"/>
                <a:gd name="T27" fmla="*/ 7 h 7"/>
                <a:gd name="T28" fmla="*/ 6 w 8"/>
                <a:gd name="T29" fmla="*/ 7 h 7"/>
                <a:gd name="T30" fmla="*/ 7 w 8"/>
                <a:gd name="T31" fmla="*/ 6 h 7"/>
                <a:gd name="T32" fmla="*/ 8 w 8"/>
                <a:gd name="T33" fmla="*/ 6 h 7"/>
                <a:gd name="T34" fmla="*/ 6 w 8"/>
                <a:gd name="T35" fmla="*/ 5 h 7"/>
                <a:gd name="T36" fmla="*/ 5 w 8"/>
                <a:gd name="T37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" h="7">
                  <a:moveTo>
                    <a:pt x="5" y="5"/>
                  </a:moveTo>
                  <a:cubicBezTo>
                    <a:pt x="5" y="4"/>
                    <a:pt x="4" y="4"/>
                    <a:pt x="4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1" y="1"/>
                    <a:pt x="1" y="1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1" y="1"/>
                    <a:pt x="1" y="1"/>
                  </a:cubicBezTo>
                  <a:cubicBezTo>
                    <a:pt x="1" y="2"/>
                    <a:pt x="1" y="2"/>
                    <a:pt x="1" y="3"/>
                  </a:cubicBezTo>
                  <a:cubicBezTo>
                    <a:pt x="1" y="3"/>
                    <a:pt x="2" y="4"/>
                    <a:pt x="2" y="4"/>
                  </a:cubicBezTo>
                  <a:cubicBezTo>
                    <a:pt x="2" y="4"/>
                    <a:pt x="2" y="5"/>
                    <a:pt x="3" y="5"/>
                  </a:cubicBezTo>
                  <a:cubicBezTo>
                    <a:pt x="3" y="5"/>
                    <a:pt x="3" y="6"/>
                    <a:pt x="3" y="6"/>
                  </a:cubicBezTo>
                  <a:cubicBezTo>
                    <a:pt x="4" y="6"/>
                    <a:pt x="4" y="7"/>
                    <a:pt x="5" y="7"/>
                  </a:cubicBezTo>
                  <a:cubicBezTo>
                    <a:pt x="5" y="7"/>
                    <a:pt x="5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7" y="7"/>
                    <a:pt x="7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5"/>
                    <a:pt x="7" y="5"/>
                    <a:pt x="6" y="5"/>
                  </a:cubicBezTo>
                  <a:cubicBezTo>
                    <a:pt x="6" y="5"/>
                    <a:pt x="6" y="5"/>
                    <a:pt x="5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225">
              <a:extLst>
                <a:ext uri="{FF2B5EF4-FFF2-40B4-BE49-F238E27FC236}">
                  <a16:creationId xmlns:a16="http://schemas.microsoft.com/office/drawing/2014/main" id="{603696DE-85C5-4665-ACE1-7A4ED0E0672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62100" y="4638675"/>
              <a:ext cx="96838" cy="168275"/>
            </a:xfrm>
            <a:custGeom>
              <a:avLst/>
              <a:gdLst>
                <a:gd name="T0" fmla="*/ 12 w 14"/>
                <a:gd name="T1" fmla="*/ 5 h 24"/>
                <a:gd name="T2" fmla="*/ 14 w 14"/>
                <a:gd name="T3" fmla="*/ 2 h 24"/>
                <a:gd name="T4" fmla="*/ 13 w 14"/>
                <a:gd name="T5" fmla="*/ 1 h 24"/>
                <a:gd name="T6" fmla="*/ 11 w 14"/>
                <a:gd name="T7" fmla="*/ 4 h 24"/>
                <a:gd name="T8" fmla="*/ 10 w 14"/>
                <a:gd name="T9" fmla="*/ 5 h 24"/>
                <a:gd name="T10" fmla="*/ 9 w 14"/>
                <a:gd name="T11" fmla="*/ 7 h 24"/>
                <a:gd name="T12" fmla="*/ 10 w 14"/>
                <a:gd name="T13" fmla="*/ 9 h 24"/>
                <a:gd name="T14" fmla="*/ 8 w 14"/>
                <a:gd name="T15" fmla="*/ 6 h 24"/>
                <a:gd name="T16" fmla="*/ 9 w 14"/>
                <a:gd name="T17" fmla="*/ 3 h 24"/>
                <a:gd name="T18" fmla="*/ 9 w 14"/>
                <a:gd name="T19" fmla="*/ 0 h 24"/>
                <a:gd name="T20" fmla="*/ 7 w 14"/>
                <a:gd name="T21" fmla="*/ 2 h 24"/>
                <a:gd name="T22" fmla="*/ 5 w 14"/>
                <a:gd name="T23" fmla="*/ 5 h 24"/>
                <a:gd name="T24" fmla="*/ 3 w 14"/>
                <a:gd name="T25" fmla="*/ 6 h 24"/>
                <a:gd name="T26" fmla="*/ 4 w 14"/>
                <a:gd name="T27" fmla="*/ 8 h 24"/>
                <a:gd name="T28" fmla="*/ 2 w 14"/>
                <a:gd name="T29" fmla="*/ 8 h 24"/>
                <a:gd name="T30" fmla="*/ 2 w 14"/>
                <a:gd name="T31" fmla="*/ 11 h 24"/>
                <a:gd name="T32" fmla="*/ 4 w 14"/>
                <a:gd name="T33" fmla="*/ 11 h 24"/>
                <a:gd name="T34" fmla="*/ 5 w 14"/>
                <a:gd name="T35" fmla="*/ 9 h 24"/>
                <a:gd name="T36" fmla="*/ 5 w 14"/>
                <a:gd name="T37" fmla="*/ 11 h 24"/>
                <a:gd name="T38" fmla="*/ 9 w 14"/>
                <a:gd name="T39" fmla="*/ 9 h 24"/>
                <a:gd name="T40" fmla="*/ 7 w 14"/>
                <a:gd name="T41" fmla="*/ 12 h 24"/>
                <a:gd name="T42" fmla="*/ 4 w 14"/>
                <a:gd name="T43" fmla="*/ 13 h 24"/>
                <a:gd name="T44" fmla="*/ 5 w 14"/>
                <a:gd name="T45" fmla="*/ 14 h 24"/>
                <a:gd name="T46" fmla="*/ 9 w 14"/>
                <a:gd name="T47" fmla="*/ 11 h 24"/>
                <a:gd name="T48" fmla="*/ 8 w 14"/>
                <a:gd name="T49" fmla="*/ 15 h 24"/>
                <a:gd name="T50" fmla="*/ 6 w 14"/>
                <a:gd name="T51" fmla="*/ 18 h 24"/>
                <a:gd name="T52" fmla="*/ 4 w 14"/>
                <a:gd name="T53" fmla="*/ 20 h 24"/>
                <a:gd name="T54" fmla="*/ 0 w 14"/>
                <a:gd name="T55" fmla="*/ 22 h 24"/>
                <a:gd name="T56" fmla="*/ 4 w 14"/>
                <a:gd name="T57" fmla="*/ 21 h 24"/>
                <a:gd name="T58" fmla="*/ 8 w 14"/>
                <a:gd name="T59" fmla="*/ 18 h 24"/>
                <a:gd name="T60" fmla="*/ 8 w 14"/>
                <a:gd name="T61" fmla="*/ 22 h 24"/>
                <a:gd name="T62" fmla="*/ 6 w 14"/>
                <a:gd name="T63" fmla="*/ 23 h 24"/>
                <a:gd name="T64" fmla="*/ 9 w 14"/>
                <a:gd name="T65" fmla="*/ 23 h 24"/>
                <a:gd name="T66" fmla="*/ 11 w 14"/>
                <a:gd name="T67" fmla="*/ 21 h 24"/>
                <a:gd name="T68" fmla="*/ 9 w 14"/>
                <a:gd name="T69" fmla="*/ 18 h 24"/>
                <a:gd name="T70" fmla="*/ 11 w 14"/>
                <a:gd name="T71" fmla="*/ 17 h 24"/>
                <a:gd name="T72" fmla="*/ 9 w 14"/>
                <a:gd name="T73" fmla="*/ 14 h 24"/>
                <a:gd name="T74" fmla="*/ 14 w 14"/>
                <a:gd name="T75" fmla="*/ 9 h 24"/>
                <a:gd name="T76" fmla="*/ 11 w 14"/>
                <a:gd name="T77" fmla="*/ 9 h 24"/>
                <a:gd name="T78" fmla="*/ 12 w 14"/>
                <a:gd name="T79" fmla="*/ 6 h 24"/>
                <a:gd name="T80" fmla="*/ 5 w 14"/>
                <a:gd name="T81" fmla="*/ 6 h 24"/>
                <a:gd name="T82" fmla="*/ 7 w 14"/>
                <a:gd name="T83" fmla="*/ 8 h 24"/>
                <a:gd name="T84" fmla="*/ 7 w 14"/>
                <a:gd name="T85" fmla="*/ 8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" h="24">
                  <a:moveTo>
                    <a:pt x="12" y="6"/>
                  </a:moveTo>
                  <a:cubicBezTo>
                    <a:pt x="12" y="6"/>
                    <a:pt x="12" y="6"/>
                    <a:pt x="12" y="6"/>
                  </a:cubicBezTo>
                  <a:cubicBezTo>
                    <a:pt x="12" y="6"/>
                    <a:pt x="12" y="5"/>
                    <a:pt x="12" y="5"/>
                  </a:cubicBezTo>
                  <a:cubicBezTo>
                    <a:pt x="12" y="5"/>
                    <a:pt x="13" y="4"/>
                    <a:pt x="13" y="3"/>
                  </a:cubicBezTo>
                  <a:cubicBezTo>
                    <a:pt x="13" y="3"/>
                    <a:pt x="13" y="3"/>
                    <a:pt x="14" y="3"/>
                  </a:cubicBezTo>
                  <a:cubicBezTo>
                    <a:pt x="14" y="3"/>
                    <a:pt x="14" y="2"/>
                    <a:pt x="14" y="2"/>
                  </a:cubicBezTo>
                  <a:cubicBezTo>
                    <a:pt x="14" y="2"/>
                    <a:pt x="14" y="2"/>
                    <a:pt x="13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2" y="1"/>
                    <a:pt x="12" y="1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3"/>
                    <a:pt x="12" y="4"/>
                    <a:pt x="11" y="4"/>
                  </a:cubicBezTo>
                  <a:cubicBezTo>
                    <a:pt x="11" y="5"/>
                    <a:pt x="11" y="6"/>
                    <a:pt x="10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9" y="5"/>
                    <a:pt x="8" y="5"/>
                    <a:pt x="8" y="5"/>
                  </a:cubicBezTo>
                  <a:cubicBezTo>
                    <a:pt x="9" y="5"/>
                    <a:pt x="9" y="5"/>
                    <a:pt x="9" y="6"/>
                  </a:cubicBezTo>
                  <a:cubicBezTo>
                    <a:pt x="9" y="6"/>
                    <a:pt x="9" y="7"/>
                    <a:pt x="9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9"/>
                    <a:pt x="10" y="9"/>
                  </a:cubicBezTo>
                  <a:cubicBezTo>
                    <a:pt x="10" y="9"/>
                    <a:pt x="9" y="9"/>
                    <a:pt x="8" y="9"/>
                  </a:cubicBezTo>
                  <a:cubicBezTo>
                    <a:pt x="8" y="8"/>
                    <a:pt x="7" y="7"/>
                    <a:pt x="8" y="7"/>
                  </a:cubicBezTo>
                  <a:cubicBezTo>
                    <a:pt x="8" y="7"/>
                    <a:pt x="8" y="7"/>
                    <a:pt x="8" y="6"/>
                  </a:cubicBezTo>
                  <a:cubicBezTo>
                    <a:pt x="9" y="6"/>
                    <a:pt x="8" y="5"/>
                    <a:pt x="8" y="5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3"/>
                  </a:cubicBezTo>
                  <a:cubicBezTo>
                    <a:pt x="9" y="3"/>
                    <a:pt x="10" y="2"/>
                    <a:pt x="10" y="2"/>
                  </a:cubicBezTo>
                  <a:cubicBezTo>
                    <a:pt x="10" y="2"/>
                    <a:pt x="10" y="1"/>
                    <a:pt x="10" y="1"/>
                  </a:cubicBezTo>
                  <a:cubicBezTo>
                    <a:pt x="10" y="1"/>
                    <a:pt x="10" y="0"/>
                    <a:pt x="9" y="0"/>
                  </a:cubicBezTo>
                  <a:cubicBezTo>
                    <a:pt x="9" y="0"/>
                    <a:pt x="9" y="0"/>
                    <a:pt x="8" y="0"/>
                  </a:cubicBezTo>
                  <a:cubicBezTo>
                    <a:pt x="8" y="0"/>
                    <a:pt x="7" y="0"/>
                    <a:pt x="7" y="0"/>
                  </a:cubicBezTo>
                  <a:cubicBezTo>
                    <a:pt x="7" y="1"/>
                    <a:pt x="7" y="1"/>
                    <a:pt x="7" y="2"/>
                  </a:cubicBezTo>
                  <a:cubicBezTo>
                    <a:pt x="7" y="3"/>
                    <a:pt x="7" y="3"/>
                    <a:pt x="7" y="4"/>
                  </a:cubicBezTo>
                  <a:cubicBezTo>
                    <a:pt x="7" y="4"/>
                    <a:pt x="7" y="4"/>
                    <a:pt x="7" y="5"/>
                  </a:cubicBezTo>
                  <a:cubicBezTo>
                    <a:pt x="7" y="5"/>
                    <a:pt x="6" y="5"/>
                    <a:pt x="5" y="5"/>
                  </a:cubicBezTo>
                  <a:cubicBezTo>
                    <a:pt x="5" y="5"/>
                    <a:pt x="4" y="5"/>
                    <a:pt x="4" y="5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2" y="7"/>
                    <a:pt x="2" y="7"/>
                  </a:cubicBezTo>
                  <a:cubicBezTo>
                    <a:pt x="2" y="7"/>
                    <a:pt x="3" y="7"/>
                    <a:pt x="3" y="7"/>
                  </a:cubicBezTo>
                  <a:cubicBezTo>
                    <a:pt x="3" y="7"/>
                    <a:pt x="3" y="7"/>
                    <a:pt x="4" y="8"/>
                  </a:cubicBezTo>
                  <a:cubicBezTo>
                    <a:pt x="4" y="8"/>
                    <a:pt x="4" y="8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3" y="9"/>
                    <a:pt x="3" y="8"/>
                    <a:pt x="2" y="8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3" y="11"/>
                    <a:pt x="3" y="12"/>
                    <a:pt x="3" y="12"/>
                  </a:cubicBezTo>
                  <a:cubicBezTo>
                    <a:pt x="4" y="12"/>
                    <a:pt x="4" y="11"/>
                    <a:pt x="4" y="11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10"/>
                    <a:pt x="5" y="9"/>
                    <a:pt x="5" y="9"/>
                  </a:cubicBezTo>
                  <a:cubicBezTo>
                    <a:pt x="5" y="9"/>
                    <a:pt x="5" y="8"/>
                    <a:pt x="5" y="8"/>
                  </a:cubicBezTo>
                  <a:cubicBezTo>
                    <a:pt x="6" y="8"/>
                    <a:pt x="6" y="9"/>
                    <a:pt x="6" y="9"/>
                  </a:cubicBezTo>
                  <a:cubicBezTo>
                    <a:pt x="6" y="10"/>
                    <a:pt x="5" y="10"/>
                    <a:pt x="5" y="11"/>
                  </a:cubicBezTo>
                  <a:cubicBezTo>
                    <a:pt x="5" y="11"/>
                    <a:pt x="6" y="10"/>
                    <a:pt x="6" y="10"/>
                  </a:cubicBezTo>
                  <a:cubicBezTo>
                    <a:pt x="6" y="10"/>
                    <a:pt x="6" y="9"/>
                    <a:pt x="7" y="9"/>
                  </a:cubicBezTo>
                  <a:cubicBezTo>
                    <a:pt x="7" y="10"/>
                    <a:pt x="8" y="10"/>
                    <a:pt x="9" y="9"/>
                  </a:cubicBezTo>
                  <a:cubicBezTo>
                    <a:pt x="9" y="9"/>
                    <a:pt x="9" y="10"/>
                    <a:pt x="9" y="10"/>
                  </a:cubicBezTo>
                  <a:cubicBezTo>
                    <a:pt x="9" y="11"/>
                    <a:pt x="8" y="11"/>
                    <a:pt x="8" y="11"/>
                  </a:cubicBezTo>
                  <a:cubicBezTo>
                    <a:pt x="8" y="11"/>
                    <a:pt x="7" y="11"/>
                    <a:pt x="7" y="12"/>
                  </a:cubicBezTo>
                  <a:cubicBezTo>
                    <a:pt x="7" y="12"/>
                    <a:pt x="6" y="12"/>
                    <a:pt x="6" y="12"/>
                  </a:cubicBezTo>
                  <a:cubicBezTo>
                    <a:pt x="6" y="12"/>
                    <a:pt x="5" y="13"/>
                    <a:pt x="5" y="13"/>
                  </a:cubicBezTo>
                  <a:cubicBezTo>
                    <a:pt x="5" y="13"/>
                    <a:pt x="5" y="13"/>
                    <a:pt x="4" y="13"/>
                  </a:cubicBezTo>
                  <a:cubicBezTo>
                    <a:pt x="4" y="13"/>
                    <a:pt x="3" y="14"/>
                    <a:pt x="3" y="14"/>
                  </a:cubicBezTo>
                  <a:cubicBezTo>
                    <a:pt x="3" y="15"/>
                    <a:pt x="4" y="15"/>
                    <a:pt x="4" y="15"/>
                  </a:cubicBezTo>
                  <a:cubicBezTo>
                    <a:pt x="5" y="15"/>
                    <a:pt x="5" y="14"/>
                    <a:pt x="5" y="14"/>
                  </a:cubicBezTo>
                  <a:cubicBezTo>
                    <a:pt x="6" y="14"/>
                    <a:pt x="6" y="14"/>
                    <a:pt x="6" y="13"/>
                  </a:cubicBezTo>
                  <a:cubicBezTo>
                    <a:pt x="7" y="13"/>
                    <a:pt x="7" y="13"/>
                    <a:pt x="8" y="12"/>
                  </a:cubicBezTo>
                  <a:cubicBezTo>
                    <a:pt x="8" y="12"/>
                    <a:pt x="8" y="11"/>
                    <a:pt x="9" y="11"/>
                  </a:cubicBezTo>
                  <a:cubicBezTo>
                    <a:pt x="9" y="11"/>
                    <a:pt x="10" y="11"/>
                    <a:pt x="10" y="11"/>
                  </a:cubicBezTo>
                  <a:cubicBezTo>
                    <a:pt x="9" y="13"/>
                    <a:pt x="9" y="14"/>
                    <a:pt x="7" y="14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5"/>
                    <a:pt x="8" y="16"/>
                  </a:cubicBezTo>
                  <a:cubicBezTo>
                    <a:pt x="8" y="16"/>
                    <a:pt x="7" y="17"/>
                    <a:pt x="7" y="17"/>
                  </a:cubicBezTo>
                  <a:cubicBezTo>
                    <a:pt x="6" y="17"/>
                    <a:pt x="6" y="18"/>
                    <a:pt x="6" y="18"/>
                  </a:cubicBezTo>
                  <a:cubicBezTo>
                    <a:pt x="5" y="18"/>
                    <a:pt x="5" y="18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4" y="2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3" y="20"/>
                    <a:pt x="3" y="20"/>
                    <a:pt x="2" y="20"/>
                  </a:cubicBezTo>
                  <a:cubicBezTo>
                    <a:pt x="2" y="21"/>
                    <a:pt x="0" y="21"/>
                    <a:pt x="0" y="22"/>
                  </a:cubicBezTo>
                  <a:cubicBezTo>
                    <a:pt x="1" y="23"/>
                    <a:pt x="2" y="22"/>
                    <a:pt x="3" y="23"/>
                  </a:cubicBezTo>
                  <a:cubicBezTo>
                    <a:pt x="3" y="22"/>
                    <a:pt x="3" y="22"/>
                    <a:pt x="4" y="22"/>
                  </a:cubicBezTo>
                  <a:cubicBezTo>
                    <a:pt x="4" y="22"/>
                    <a:pt x="4" y="22"/>
                    <a:pt x="4" y="21"/>
                  </a:cubicBezTo>
                  <a:cubicBezTo>
                    <a:pt x="5" y="21"/>
                    <a:pt x="6" y="20"/>
                    <a:pt x="6" y="20"/>
                  </a:cubicBezTo>
                  <a:cubicBezTo>
                    <a:pt x="6" y="19"/>
                    <a:pt x="7" y="19"/>
                    <a:pt x="7" y="18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9" y="18"/>
                    <a:pt x="8" y="19"/>
                    <a:pt x="8" y="20"/>
                  </a:cubicBezTo>
                  <a:cubicBezTo>
                    <a:pt x="8" y="21"/>
                    <a:pt x="9" y="21"/>
                    <a:pt x="9" y="21"/>
                  </a:cubicBezTo>
                  <a:cubicBezTo>
                    <a:pt x="9" y="22"/>
                    <a:pt x="8" y="21"/>
                    <a:pt x="8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7" y="22"/>
                    <a:pt x="6" y="22"/>
                    <a:pt x="5" y="22"/>
                  </a:cubicBezTo>
                  <a:cubicBezTo>
                    <a:pt x="5" y="23"/>
                    <a:pt x="6" y="23"/>
                    <a:pt x="6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3"/>
                    <a:pt x="8" y="23"/>
                    <a:pt x="8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10" y="24"/>
                    <a:pt x="10" y="23"/>
                  </a:cubicBezTo>
                  <a:cubicBezTo>
                    <a:pt x="10" y="23"/>
                    <a:pt x="11" y="23"/>
                    <a:pt x="11" y="23"/>
                  </a:cubicBezTo>
                  <a:cubicBezTo>
                    <a:pt x="12" y="22"/>
                    <a:pt x="11" y="22"/>
                    <a:pt x="11" y="21"/>
                  </a:cubicBezTo>
                  <a:cubicBezTo>
                    <a:pt x="10" y="21"/>
                    <a:pt x="10" y="20"/>
                    <a:pt x="10" y="20"/>
                  </a:cubicBezTo>
                  <a:cubicBezTo>
                    <a:pt x="10" y="20"/>
                    <a:pt x="10" y="19"/>
                    <a:pt x="10" y="19"/>
                  </a:cubicBezTo>
                  <a:cubicBezTo>
                    <a:pt x="10" y="19"/>
                    <a:pt x="9" y="19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8"/>
                    <a:pt x="9" y="17"/>
                    <a:pt x="9" y="17"/>
                  </a:cubicBezTo>
                  <a:cubicBezTo>
                    <a:pt x="10" y="17"/>
                    <a:pt x="10" y="17"/>
                    <a:pt x="11" y="17"/>
                  </a:cubicBezTo>
                  <a:cubicBezTo>
                    <a:pt x="12" y="17"/>
                    <a:pt x="12" y="16"/>
                    <a:pt x="12" y="15"/>
                  </a:cubicBezTo>
                  <a:cubicBezTo>
                    <a:pt x="12" y="15"/>
                    <a:pt x="11" y="15"/>
                    <a:pt x="11" y="15"/>
                  </a:cubicBezTo>
                  <a:cubicBezTo>
                    <a:pt x="11" y="14"/>
                    <a:pt x="10" y="14"/>
                    <a:pt x="9" y="14"/>
                  </a:cubicBezTo>
                  <a:cubicBezTo>
                    <a:pt x="10" y="13"/>
                    <a:pt x="10" y="12"/>
                    <a:pt x="11" y="12"/>
                  </a:cubicBezTo>
                  <a:cubicBezTo>
                    <a:pt x="11" y="12"/>
                    <a:pt x="12" y="12"/>
                    <a:pt x="12" y="11"/>
                  </a:cubicBezTo>
                  <a:cubicBezTo>
                    <a:pt x="13" y="11"/>
                    <a:pt x="13" y="9"/>
                    <a:pt x="14" y="9"/>
                  </a:cubicBezTo>
                  <a:cubicBezTo>
                    <a:pt x="13" y="9"/>
                    <a:pt x="14" y="9"/>
                    <a:pt x="14" y="8"/>
                  </a:cubicBezTo>
                  <a:cubicBezTo>
                    <a:pt x="14" y="8"/>
                    <a:pt x="13" y="8"/>
                    <a:pt x="13" y="8"/>
                  </a:cubicBezTo>
                  <a:cubicBezTo>
                    <a:pt x="12" y="8"/>
                    <a:pt x="12" y="8"/>
                    <a:pt x="11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1" y="8"/>
                    <a:pt x="11" y="8"/>
                    <a:pt x="11" y="7"/>
                  </a:cubicBezTo>
                  <a:cubicBezTo>
                    <a:pt x="11" y="7"/>
                    <a:pt x="11" y="7"/>
                    <a:pt x="12" y="6"/>
                  </a:cubicBezTo>
                  <a:close/>
                  <a:moveTo>
                    <a:pt x="5" y="8"/>
                  </a:moveTo>
                  <a:cubicBezTo>
                    <a:pt x="4" y="7"/>
                    <a:pt x="4" y="7"/>
                    <a:pt x="4" y="6"/>
                  </a:cubicBezTo>
                  <a:cubicBezTo>
                    <a:pt x="4" y="6"/>
                    <a:pt x="5" y="6"/>
                    <a:pt x="5" y="6"/>
                  </a:cubicBezTo>
                  <a:cubicBezTo>
                    <a:pt x="5" y="6"/>
                    <a:pt x="5" y="6"/>
                    <a:pt x="6" y="6"/>
                  </a:cubicBezTo>
                  <a:cubicBezTo>
                    <a:pt x="6" y="7"/>
                    <a:pt x="5" y="7"/>
                    <a:pt x="5" y="8"/>
                  </a:cubicBezTo>
                  <a:close/>
                  <a:moveTo>
                    <a:pt x="7" y="8"/>
                  </a:moveTo>
                  <a:cubicBezTo>
                    <a:pt x="6" y="8"/>
                    <a:pt x="6" y="8"/>
                    <a:pt x="5" y="8"/>
                  </a:cubicBezTo>
                  <a:cubicBezTo>
                    <a:pt x="6" y="7"/>
                    <a:pt x="6" y="6"/>
                    <a:pt x="6" y="6"/>
                  </a:cubicBezTo>
                  <a:cubicBezTo>
                    <a:pt x="7" y="6"/>
                    <a:pt x="7" y="7"/>
                    <a:pt x="7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226">
              <a:extLst>
                <a:ext uri="{FF2B5EF4-FFF2-40B4-BE49-F238E27FC236}">
                  <a16:creationId xmlns:a16="http://schemas.microsoft.com/office/drawing/2014/main" id="{1047FFBB-FF16-4A64-B029-91A0A27EF9C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55750" y="4737100"/>
              <a:ext cx="20638" cy="34925"/>
            </a:xfrm>
            <a:custGeom>
              <a:avLst/>
              <a:gdLst>
                <a:gd name="T0" fmla="*/ 3 w 3"/>
                <a:gd name="T1" fmla="*/ 4 h 5"/>
                <a:gd name="T2" fmla="*/ 3 w 3"/>
                <a:gd name="T3" fmla="*/ 2 h 5"/>
                <a:gd name="T4" fmla="*/ 3 w 3"/>
                <a:gd name="T5" fmla="*/ 1 h 5"/>
                <a:gd name="T6" fmla="*/ 1 w 3"/>
                <a:gd name="T7" fmla="*/ 0 h 5"/>
                <a:gd name="T8" fmla="*/ 1 w 3"/>
                <a:gd name="T9" fmla="*/ 1 h 5"/>
                <a:gd name="T10" fmla="*/ 1 w 3"/>
                <a:gd name="T11" fmla="*/ 3 h 5"/>
                <a:gd name="T12" fmla="*/ 1 w 3"/>
                <a:gd name="T13" fmla="*/ 3 h 5"/>
                <a:gd name="T14" fmla="*/ 1 w 3"/>
                <a:gd name="T15" fmla="*/ 4 h 5"/>
                <a:gd name="T16" fmla="*/ 0 w 3"/>
                <a:gd name="T17" fmla="*/ 4 h 5"/>
                <a:gd name="T18" fmla="*/ 0 w 3"/>
                <a:gd name="T19" fmla="*/ 5 h 5"/>
                <a:gd name="T20" fmla="*/ 1 w 3"/>
                <a:gd name="T21" fmla="*/ 5 h 5"/>
                <a:gd name="T22" fmla="*/ 3 w 3"/>
                <a:gd name="T23" fmla="*/ 5 h 5"/>
                <a:gd name="T24" fmla="*/ 3 w 3"/>
                <a:gd name="T2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" h="5">
                  <a:moveTo>
                    <a:pt x="3" y="4"/>
                  </a:moveTo>
                  <a:cubicBezTo>
                    <a:pt x="3" y="3"/>
                    <a:pt x="3" y="2"/>
                    <a:pt x="3" y="2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2" y="1"/>
                    <a:pt x="2" y="0"/>
                    <a:pt x="1" y="0"/>
                  </a:cubicBezTo>
                  <a:cubicBezTo>
                    <a:pt x="1" y="0"/>
                    <a:pt x="1" y="1"/>
                    <a:pt x="1" y="1"/>
                  </a:cubicBezTo>
                  <a:cubicBezTo>
                    <a:pt x="1" y="2"/>
                    <a:pt x="1" y="2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4"/>
                  </a:cubicBezTo>
                  <a:cubicBezTo>
                    <a:pt x="1" y="4"/>
                    <a:pt x="0" y="4"/>
                    <a:pt x="0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5"/>
                    <a:pt x="1" y="5"/>
                    <a:pt x="1" y="5"/>
                  </a:cubicBezTo>
                  <a:cubicBezTo>
                    <a:pt x="2" y="5"/>
                    <a:pt x="2" y="5"/>
                    <a:pt x="3" y="5"/>
                  </a:cubicBezTo>
                  <a:cubicBezTo>
                    <a:pt x="3" y="5"/>
                    <a:pt x="3" y="4"/>
                    <a:pt x="3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227">
              <a:extLst>
                <a:ext uri="{FF2B5EF4-FFF2-40B4-BE49-F238E27FC236}">
                  <a16:creationId xmlns:a16="http://schemas.microsoft.com/office/drawing/2014/main" id="{DBF9B8A5-8272-47EA-A89D-B3BF377F5E7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08038" y="4652963"/>
              <a:ext cx="20638" cy="20638"/>
            </a:xfrm>
            <a:custGeom>
              <a:avLst/>
              <a:gdLst>
                <a:gd name="T0" fmla="*/ 1 w 3"/>
                <a:gd name="T1" fmla="*/ 2 h 3"/>
                <a:gd name="T2" fmla="*/ 3 w 3"/>
                <a:gd name="T3" fmla="*/ 2 h 3"/>
                <a:gd name="T4" fmla="*/ 3 w 3"/>
                <a:gd name="T5" fmla="*/ 1 h 3"/>
                <a:gd name="T6" fmla="*/ 2 w 3"/>
                <a:gd name="T7" fmla="*/ 0 h 3"/>
                <a:gd name="T8" fmla="*/ 0 w 3"/>
                <a:gd name="T9" fmla="*/ 1 h 3"/>
                <a:gd name="T10" fmla="*/ 1 w 3"/>
                <a:gd name="T11" fmla="*/ 2 h 3"/>
                <a:gd name="T12" fmla="*/ 1 w 3"/>
                <a:gd name="T13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3">
                  <a:moveTo>
                    <a:pt x="1" y="2"/>
                  </a:moveTo>
                  <a:cubicBezTo>
                    <a:pt x="2" y="2"/>
                    <a:pt x="3" y="3"/>
                    <a:pt x="3" y="2"/>
                  </a:cubicBezTo>
                  <a:cubicBezTo>
                    <a:pt x="3" y="2"/>
                    <a:pt x="3" y="1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1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228">
              <a:extLst>
                <a:ext uri="{FF2B5EF4-FFF2-40B4-BE49-F238E27FC236}">
                  <a16:creationId xmlns:a16="http://schemas.microsoft.com/office/drawing/2014/main" id="{EA5AA9D7-689E-4137-AC89-0CAFD2C49C3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81050" y="4667250"/>
              <a:ext cx="69850" cy="41275"/>
            </a:xfrm>
            <a:custGeom>
              <a:avLst/>
              <a:gdLst>
                <a:gd name="T0" fmla="*/ 1 w 10"/>
                <a:gd name="T1" fmla="*/ 6 h 6"/>
                <a:gd name="T2" fmla="*/ 3 w 10"/>
                <a:gd name="T3" fmla="*/ 6 h 6"/>
                <a:gd name="T4" fmla="*/ 3 w 10"/>
                <a:gd name="T5" fmla="*/ 5 h 6"/>
                <a:gd name="T6" fmla="*/ 4 w 10"/>
                <a:gd name="T7" fmla="*/ 5 h 6"/>
                <a:gd name="T8" fmla="*/ 5 w 10"/>
                <a:gd name="T9" fmla="*/ 4 h 6"/>
                <a:gd name="T10" fmla="*/ 6 w 10"/>
                <a:gd name="T11" fmla="*/ 3 h 6"/>
                <a:gd name="T12" fmla="*/ 7 w 10"/>
                <a:gd name="T13" fmla="*/ 2 h 6"/>
                <a:gd name="T14" fmla="*/ 10 w 10"/>
                <a:gd name="T15" fmla="*/ 0 h 6"/>
                <a:gd name="T16" fmla="*/ 9 w 10"/>
                <a:gd name="T17" fmla="*/ 0 h 6"/>
                <a:gd name="T18" fmla="*/ 9 w 10"/>
                <a:gd name="T19" fmla="*/ 0 h 6"/>
                <a:gd name="T20" fmla="*/ 7 w 10"/>
                <a:gd name="T21" fmla="*/ 1 h 6"/>
                <a:gd name="T22" fmla="*/ 6 w 10"/>
                <a:gd name="T23" fmla="*/ 2 h 6"/>
                <a:gd name="T24" fmla="*/ 5 w 10"/>
                <a:gd name="T25" fmla="*/ 2 h 6"/>
                <a:gd name="T26" fmla="*/ 5 w 10"/>
                <a:gd name="T27" fmla="*/ 2 h 6"/>
                <a:gd name="T28" fmla="*/ 3 w 10"/>
                <a:gd name="T29" fmla="*/ 3 h 6"/>
                <a:gd name="T30" fmla="*/ 2 w 10"/>
                <a:gd name="T31" fmla="*/ 4 h 6"/>
                <a:gd name="T32" fmla="*/ 0 w 10"/>
                <a:gd name="T33" fmla="*/ 5 h 6"/>
                <a:gd name="T34" fmla="*/ 0 w 10"/>
                <a:gd name="T35" fmla="*/ 6 h 6"/>
                <a:gd name="T36" fmla="*/ 1 w 10"/>
                <a:gd name="T3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" h="6">
                  <a:moveTo>
                    <a:pt x="1" y="6"/>
                  </a:moveTo>
                  <a:cubicBezTo>
                    <a:pt x="1" y="6"/>
                    <a:pt x="2" y="6"/>
                    <a:pt x="3" y="6"/>
                  </a:cubicBezTo>
                  <a:cubicBezTo>
                    <a:pt x="3" y="6"/>
                    <a:pt x="3" y="6"/>
                    <a:pt x="3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4"/>
                    <a:pt x="4" y="4"/>
                    <a:pt x="5" y="4"/>
                  </a:cubicBezTo>
                  <a:cubicBezTo>
                    <a:pt x="5" y="4"/>
                    <a:pt x="6" y="3"/>
                    <a:pt x="6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9" y="2"/>
                    <a:pt x="10" y="1"/>
                    <a:pt x="10" y="0"/>
                  </a:cubicBezTo>
                  <a:cubicBezTo>
                    <a:pt x="10" y="0"/>
                    <a:pt x="10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8" y="0"/>
                    <a:pt x="8" y="1"/>
                    <a:pt x="7" y="1"/>
                  </a:cubicBezTo>
                  <a:cubicBezTo>
                    <a:pt x="7" y="1"/>
                    <a:pt x="6" y="2"/>
                    <a:pt x="6" y="2"/>
                  </a:cubicBezTo>
                  <a:cubicBezTo>
                    <a:pt x="6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3"/>
                    <a:pt x="4" y="3"/>
                    <a:pt x="3" y="3"/>
                  </a:cubicBezTo>
                  <a:cubicBezTo>
                    <a:pt x="3" y="3"/>
                    <a:pt x="2" y="4"/>
                    <a:pt x="2" y="4"/>
                  </a:cubicBezTo>
                  <a:cubicBezTo>
                    <a:pt x="1" y="4"/>
                    <a:pt x="0" y="5"/>
                    <a:pt x="0" y="5"/>
                  </a:cubicBezTo>
                  <a:cubicBezTo>
                    <a:pt x="0" y="5"/>
                    <a:pt x="0" y="5"/>
                    <a:pt x="0" y="6"/>
                  </a:cubicBezTo>
                  <a:cubicBezTo>
                    <a:pt x="0" y="6"/>
                    <a:pt x="0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229">
              <a:extLst>
                <a:ext uri="{FF2B5EF4-FFF2-40B4-BE49-F238E27FC236}">
                  <a16:creationId xmlns:a16="http://schemas.microsoft.com/office/drawing/2014/main" id="{3025831A-3ABB-4212-92BE-6F1C40E2F4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08038" y="4694238"/>
              <a:ext cx="42863" cy="42863"/>
            </a:xfrm>
            <a:custGeom>
              <a:avLst/>
              <a:gdLst>
                <a:gd name="T0" fmla="*/ 5 w 6"/>
                <a:gd name="T1" fmla="*/ 3 h 6"/>
                <a:gd name="T2" fmla="*/ 4 w 6"/>
                <a:gd name="T3" fmla="*/ 3 h 6"/>
                <a:gd name="T4" fmla="*/ 5 w 6"/>
                <a:gd name="T5" fmla="*/ 3 h 6"/>
                <a:gd name="T6" fmla="*/ 5 w 6"/>
                <a:gd name="T7" fmla="*/ 2 h 6"/>
                <a:gd name="T8" fmla="*/ 6 w 6"/>
                <a:gd name="T9" fmla="*/ 1 h 6"/>
                <a:gd name="T10" fmla="*/ 4 w 6"/>
                <a:gd name="T11" fmla="*/ 0 h 6"/>
                <a:gd name="T12" fmla="*/ 3 w 6"/>
                <a:gd name="T13" fmla="*/ 1 h 6"/>
                <a:gd name="T14" fmla="*/ 1 w 6"/>
                <a:gd name="T15" fmla="*/ 2 h 6"/>
                <a:gd name="T16" fmla="*/ 0 w 6"/>
                <a:gd name="T17" fmla="*/ 3 h 6"/>
                <a:gd name="T18" fmla="*/ 1 w 6"/>
                <a:gd name="T19" fmla="*/ 3 h 6"/>
                <a:gd name="T20" fmla="*/ 2 w 6"/>
                <a:gd name="T21" fmla="*/ 2 h 6"/>
                <a:gd name="T22" fmla="*/ 3 w 6"/>
                <a:gd name="T23" fmla="*/ 2 h 6"/>
                <a:gd name="T24" fmla="*/ 3 w 6"/>
                <a:gd name="T25" fmla="*/ 2 h 6"/>
                <a:gd name="T26" fmla="*/ 3 w 6"/>
                <a:gd name="T27" fmla="*/ 3 h 6"/>
                <a:gd name="T28" fmla="*/ 3 w 6"/>
                <a:gd name="T29" fmla="*/ 3 h 6"/>
                <a:gd name="T30" fmla="*/ 2 w 6"/>
                <a:gd name="T31" fmla="*/ 3 h 6"/>
                <a:gd name="T32" fmla="*/ 2 w 6"/>
                <a:gd name="T33" fmla="*/ 4 h 6"/>
                <a:gd name="T34" fmla="*/ 2 w 6"/>
                <a:gd name="T35" fmla="*/ 5 h 6"/>
                <a:gd name="T36" fmla="*/ 3 w 6"/>
                <a:gd name="T37" fmla="*/ 5 h 6"/>
                <a:gd name="T38" fmla="*/ 4 w 6"/>
                <a:gd name="T39" fmla="*/ 5 h 6"/>
                <a:gd name="T40" fmla="*/ 5 w 6"/>
                <a:gd name="T41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" h="6">
                  <a:moveTo>
                    <a:pt x="5" y="3"/>
                  </a:moveTo>
                  <a:cubicBezTo>
                    <a:pt x="4" y="3"/>
                    <a:pt x="4" y="3"/>
                    <a:pt x="4" y="3"/>
                  </a:cubicBezTo>
                  <a:cubicBezTo>
                    <a:pt x="3" y="3"/>
                    <a:pt x="4" y="3"/>
                    <a:pt x="5" y="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6" y="2"/>
                    <a:pt x="6" y="1"/>
                  </a:cubicBezTo>
                  <a:cubicBezTo>
                    <a:pt x="5" y="1"/>
                    <a:pt x="5" y="1"/>
                    <a:pt x="4" y="0"/>
                  </a:cubicBezTo>
                  <a:cubicBezTo>
                    <a:pt x="4" y="0"/>
                    <a:pt x="4" y="1"/>
                    <a:pt x="3" y="1"/>
                  </a:cubicBezTo>
                  <a:cubicBezTo>
                    <a:pt x="3" y="1"/>
                    <a:pt x="2" y="2"/>
                    <a:pt x="1" y="2"/>
                  </a:cubicBezTo>
                  <a:cubicBezTo>
                    <a:pt x="1" y="2"/>
                    <a:pt x="0" y="3"/>
                    <a:pt x="0" y="3"/>
                  </a:cubicBezTo>
                  <a:cubicBezTo>
                    <a:pt x="0" y="4"/>
                    <a:pt x="1" y="3"/>
                    <a:pt x="1" y="3"/>
                  </a:cubicBezTo>
                  <a:cubicBezTo>
                    <a:pt x="1" y="3"/>
                    <a:pt x="2" y="3"/>
                    <a:pt x="2" y="2"/>
                  </a:cubicBezTo>
                  <a:cubicBezTo>
                    <a:pt x="2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2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1" y="5"/>
                    <a:pt x="2" y="5"/>
                  </a:cubicBezTo>
                  <a:cubicBezTo>
                    <a:pt x="2" y="6"/>
                    <a:pt x="3" y="5"/>
                    <a:pt x="3" y="5"/>
                  </a:cubicBezTo>
                  <a:cubicBezTo>
                    <a:pt x="3" y="5"/>
                    <a:pt x="4" y="5"/>
                    <a:pt x="4" y="5"/>
                  </a:cubicBezTo>
                  <a:cubicBezTo>
                    <a:pt x="5" y="4"/>
                    <a:pt x="5" y="4"/>
                    <a:pt x="5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230">
              <a:extLst>
                <a:ext uri="{FF2B5EF4-FFF2-40B4-BE49-F238E27FC236}">
                  <a16:creationId xmlns:a16="http://schemas.microsoft.com/office/drawing/2014/main" id="{3868FDC7-C69A-4DE1-AABA-7B01B0E8C8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95338" y="4714875"/>
              <a:ext cx="20638" cy="22225"/>
            </a:xfrm>
            <a:custGeom>
              <a:avLst/>
              <a:gdLst>
                <a:gd name="T0" fmla="*/ 1 w 3"/>
                <a:gd name="T1" fmla="*/ 3 h 3"/>
                <a:gd name="T2" fmla="*/ 2 w 3"/>
                <a:gd name="T3" fmla="*/ 3 h 3"/>
                <a:gd name="T4" fmla="*/ 1 w 3"/>
                <a:gd name="T5" fmla="*/ 0 h 3"/>
                <a:gd name="T6" fmla="*/ 0 w 3"/>
                <a:gd name="T7" fmla="*/ 1 h 3"/>
                <a:gd name="T8" fmla="*/ 0 w 3"/>
                <a:gd name="T9" fmla="*/ 2 h 3"/>
                <a:gd name="T10" fmla="*/ 1 w 3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3">
                  <a:moveTo>
                    <a:pt x="1" y="3"/>
                  </a:moveTo>
                  <a:cubicBezTo>
                    <a:pt x="2" y="3"/>
                    <a:pt x="2" y="3"/>
                    <a:pt x="2" y="3"/>
                  </a:cubicBezTo>
                  <a:cubicBezTo>
                    <a:pt x="3" y="2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0" y="3"/>
                    <a:pt x="1" y="3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231">
              <a:extLst>
                <a:ext uri="{FF2B5EF4-FFF2-40B4-BE49-F238E27FC236}">
                  <a16:creationId xmlns:a16="http://schemas.microsoft.com/office/drawing/2014/main" id="{829E4E28-1570-4C53-8A46-FEB01359835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74700" y="4737100"/>
              <a:ext cx="53975" cy="55563"/>
            </a:xfrm>
            <a:custGeom>
              <a:avLst/>
              <a:gdLst>
                <a:gd name="T0" fmla="*/ 7 w 8"/>
                <a:gd name="T1" fmla="*/ 1 h 8"/>
                <a:gd name="T2" fmla="*/ 7 w 8"/>
                <a:gd name="T3" fmla="*/ 0 h 8"/>
                <a:gd name="T4" fmla="*/ 6 w 8"/>
                <a:gd name="T5" fmla="*/ 1 h 8"/>
                <a:gd name="T6" fmla="*/ 6 w 8"/>
                <a:gd name="T7" fmla="*/ 2 h 8"/>
                <a:gd name="T8" fmla="*/ 4 w 8"/>
                <a:gd name="T9" fmla="*/ 3 h 8"/>
                <a:gd name="T10" fmla="*/ 3 w 8"/>
                <a:gd name="T11" fmla="*/ 3 h 8"/>
                <a:gd name="T12" fmla="*/ 3 w 8"/>
                <a:gd name="T13" fmla="*/ 4 h 8"/>
                <a:gd name="T14" fmla="*/ 2 w 8"/>
                <a:gd name="T15" fmla="*/ 4 h 8"/>
                <a:gd name="T16" fmla="*/ 1 w 8"/>
                <a:gd name="T17" fmla="*/ 4 h 8"/>
                <a:gd name="T18" fmla="*/ 1 w 8"/>
                <a:gd name="T19" fmla="*/ 4 h 8"/>
                <a:gd name="T20" fmla="*/ 0 w 8"/>
                <a:gd name="T21" fmla="*/ 5 h 8"/>
                <a:gd name="T22" fmla="*/ 0 w 8"/>
                <a:gd name="T23" fmla="*/ 5 h 8"/>
                <a:gd name="T24" fmla="*/ 0 w 8"/>
                <a:gd name="T25" fmla="*/ 7 h 8"/>
                <a:gd name="T26" fmla="*/ 1 w 8"/>
                <a:gd name="T27" fmla="*/ 8 h 8"/>
                <a:gd name="T28" fmla="*/ 2 w 8"/>
                <a:gd name="T29" fmla="*/ 7 h 8"/>
                <a:gd name="T30" fmla="*/ 3 w 8"/>
                <a:gd name="T31" fmla="*/ 6 h 8"/>
                <a:gd name="T32" fmla="*/ 4 w 8"/>
                <a:gd name="T33" fmla="*/ 5 h 8"/>
                <a:gd name="T34" fmla="*/ 4 w 8"/>
                <a:gd name="T35" fmla="*/ 4 h 8"/>
                <a:gd name="T36" fmla="*/ 5 w 8"/>
                <a:gd name="T37" fmla="*/ 5 h 8"/>
                <a:gd name="T38" fmla="*/ 6 w 8"/>
                <a:gd name="T39" fmla="*/ 6 h 8"/>
                <a:gd name="T40" fmla="*/ 7 w 8"/>
                <a:gd name="T41" fmla="*/ 7 h 8"/>
                <a:gd name="T42" fmla="*/ 8 w 8"/>
                <a:gd name="T43" fmla="*/ 6 h 8"/>
                <a:gd name="T44" fmla="*/ 7 w 8"/>
                <a:gd name="T45" fmla="*/ 4 h 8"/>
                <a:gd name="T46" fmla="*/ 7 w 8"/>
                <a:gd name="T47" fmla="*/ 1 h 8"/>
                <a:gd name="T48" fmla="*/ 6 w 8"/>
                <a:gd name="T49" fmla="*/ 5 h 8"/>
                <a:gd name="T50" fmla="*/ 5 w 8"/>
                <a:gd name="T51" fmla="*/ 4 h 8"/>
                <a:gd name="T52" fmla="*/ 5 w 8"/>
                <a:gd name="T53" fmla="*/ 4 h 8"/>
                <a:gd name="T54" fmla="*/ 6 w 8"/>
                <a:gd name="T55" fmla="*/ 3 h 8"/>
                <a:gd name="T56" fmla="*/ 6 w 8"/>
                <a:gd name="T57" fmla="*/ 4 h 8"/>
                <a:gd name="T58" fmla="*/ 6 w 8"/>
                <a:gd name="T59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8" h="8">
                  <a:moveTo>
                    <a:pt x="7" y="1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6" y="0"/>
                    <a:pt x="6" y="0"/>
                    <a:pt x="6" y="1"/>
                  </a:cubicBezTo>
                  <a:cubicBezTo>
                    <a:pt x="6" y="1"/>
                    <a:pt x="6" y="2"/>
                    <a:pt x="6" y="2"/>
                  </a:cubicBezTo>
                  <a:cubicBezTo>
                    <a:pt x="5" y="2"/>
                    <a:pt x="4" y="3"/>
                    <a:pt x="4" y="3"/>
                  </a:cubicBezTo>
                  <a:cubicBezTo>
                    <a:pt x="4" y="3"/>
                    <a:pt x="3" y="3"/>
                    <a:pt x="3" y="3"/>
                  </a:cubicBezTo>
                  <a:cubicBezTo>
                    <a:pt x="3" y="3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0" y="7"/>
                    <a:pt x="0" y="7"/>
                  </a:cubicBezTo>
                  <a:cubicBezTo>
                    <a:pt x="0" y="7"/>
                    <a:pt x="1" y="8"/>
                    <a:pt x="1" y="8"/>
                  </a:cubicBezTo>
                  <a:cubicBezTo>
                    <a:pt x="2" y="8"/>
                    <a:pt x="2" y="7"/>
                    <a:pt x="2" y="7"/>
                  </a:cubicBezTo>
                  <a:cubicBezTo>
                    <a:pt x="2" y="7"/>
                    <a:pt x="3" y="6"/>
                    <a:pt x="3" y="6"/>
                  </a:cubicBezTo>
                  <a:cubicBezTo>
                    <a:pt x="3" y="6"/>
                    <a:pt x="3" y="5"/>
                    <a:pt x="4" y="5"/>
                  </a:cubicBezTo>
                  <a:cubicBezTo>
                    <a:pt x="4" y="5"/>
                    <a:pt x="4" y="4"/>
                    <a:pt x="4" y="4"/>
                  </a:cubicBezTo>
                  <a:cubicBezTo>
                    <a:pt x="5" y="4"/>
                    <a:pt x="5" y="5"/>
                    <a:pt x="5" y="5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7"/>
                    <a:pt x="7" y="7"/>
                  </a:cubicBezTo>
                  <a:cubicBezTo>
                    <a:pt x="7" y="7"/>
                    <a:pt x="7" y="6"/>
                    <a:pt x="8" y="6"/>
                  </a:cubicBezTo>
                  <a:cubicBezTo>
                    <a:pt x="8" y="5"/>
                    <a:pt x="8" y="4"/>
                    <a:pt x="7" y="4"/>
                  </a:cubicBezTo>
                  <a:cubicBezTo>
                    <a:pt x="7" y="3"/>
                    <a:pt x="8" y="1"/>
                    <a:pt x="7" y="1"/>
                  </a:cubicBezTo>
                  <a:close/>
                  <a:moveTo>
                    <a:pt x="6" y="5"/>
                  </a:moveTo>
                  <a:cubicBezTo>
                    <a:pt x="6" y="5"/>
                    <a:pt x="6" y="5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3"/>
                    <a:pt x="6" y="3"/>
                  </a:cubicBezTo>
                  <a:cubicBezTo>
                    <a:pt x="6" y="2"/>
                    <a:pt x="6" y="3"/>
                    <a:pt x="6" y="4"/>
                  </a:cubicBezTo>
                  <a:cubicBezTo>
                    <a:pt x="6" y="4"/>
                    <a:pt x="6" y="4"/>
                    <a:pt x="6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232">
              <a:extLst>
                <a:ext uri="{FF2B5EF4-FFF2-40B4-BE49-F238E27FC236}">
                  <a16:creationId xmlns:a16="http://schemas.microsoft.com/office/drawing/2014/main" id="{3E50CD8B-8CAE-4E30-8F18-73C111A785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36613" y="4743450"/>
              <a:ext cx="14288" cy="34925"/>
            </a:xfrm>
            <a:custGeom>
              <a:avLst/>
              <a:gdLst>
                <a:gd name="T0" fmla="*/ 0 w 2"/>
                <a:gd name="T1" fmla="*/ 0 h 5"/>
                <a:gd name="T2" fmla="*/ 0 w 2"/>
                <a:gd name="T3" fmla="*/ 1 h 5"/>
                <a:gd name="T4" fmla="*/ 0 w 2"/>
                <a:gd name="T5" fmla="*/ 4 h 5"/>
                <a:gd name="T6" fmla="*/ 1 w 2"/>
                <a:gd name="T7" fmla="*/ 5 h 5"/>
                <a:gd name="T8" fmla="*/ 2 w 2"/>
                <a:gd name="T9" fmla="*/ 4 h 5"/>
                <a:gd name="T10" fmla="*/ 2 w 2"/>
                <a:gd name="T11" fmla="*/ 1 h 5"/>
                <a:gd name="T12" fmla="*/ 0 w 2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5"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2"/>
                    <a:pt x="0" y="3"/>
                    <a:pt x="0" y="4"/>
                  </a:cubicBezTo>
                  <a:cubicBezTo>
                    <a:pt x="0" y="4"/>
                    <a:pt x="0" y="5"/>
                    <a:pt x="1" y="5"/>
                  </a:cubicBezTo>
                  <a:cubicBezTo>
                    <a:pt x="1" y="5"/>
                    <a:pt x="1" y="4"/>
                    <a:pt x="2" y="4"/>
                  </a:cubicBezTo>
                  <a:cubicBezTo>
                    <a:pt x="2" y="3"/>
                    <a:pt x="2" y="2"/>
                    <a:pt x="2" y="1"/>
                  </a:cubicBezTo>
                  <a:cubicBezTo>
                    <a:pt x="1" y="1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233">
              <a:extLst>
                <a:ext uri="{FF2B5EF4-FFF2-40B4-BE49-F238E27FC236}">
                  <a16:creationId xmlns:a16="http://schemas.microsoft.com/office/drawing/2014/main" id="{DC0AA310-A9D4-4FD2-8B80-BCA5F8E987D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686300" y="3575050"/>
              <a:ext cx="2784475" cy="1266825"/>
            </a:xfrm>
            <a:custGeom>
              <a:avLst/>
              <a:gdLst>
                <a:gd name="T0" fmla="*/ 384 w 403"/>
                <a:gd name="T1" fmla="*/ 114 h 181"/>
                <a:gd name="T2" fmla="*/ 315 w 403"/>
                <a:gd name="T3" fmla="*/ 64 h 181"/>
                <a:gd name="T4" fmla="*/ 233 w 403"/>
                <a:gd name="T5" fmla="*/ 25 h 181"/>
                <a:gd name="T6" fmla="*/ 225 w 403"/>
                <a:gd name="T7" fmla="*/ 16 h 181"/>
                <a:gd name="T8" fmla="*/ 201 w 403"/>
                <a:gd name="T9" fmla="*/ 0 h 181"/>
                <a:gd name="T10" fmla="*/ 167 w 403"/>
                <a:gd name="T11" fmla="*/ 17 h 181"/>
                <a:gd name="T12" fmla="*/ 176 w 403"/>
                <a:gd name="T13" fmla="*/ 25 h 181"/>
                <a:gd name="T14" fmla="*/ 62 w 403"/>
                <a:gd name="T15" fmla="*/ 87 h 181"/>
                <a:gd name="T16" fmla="*/ 19 w 403"/>
                <a:gd name="T17" fmla="*/ 115 h 181"/>
                <a:gd name="T18" fmla="*/ 18 w 403"/>
                <a:gd name="T19" fmla="*/ 181 h 181"/>
                <a:gd name="T20" fmla="*/ 225 w 403"/>
                <a:gd name="T21" fmla="*/ 181 h 181"/>
                <a:gd name="T22" fmla="*/ 220 w 403"/>
                <a:gd name="T23" fmla="*/ 5 h 181"/>
                <a:gd name="T24" fmla="*/ 182 w 403"/>
                <a:gd name="T25" fmla="*/ 5 h 181"/>
                <a:gd name="T26" fmla="*/ 182 w 403"/>
                <a:gd name="T27" fmla="*/ 5 h 181"/>
                <a:gd name="T28" fmla="*/ 219 w 403"/>
                <a:gd name="T29" fmla="*/ 18 h 181"/>
                <a:gd name="T30" fmla="*/ 168 w 403"/>
                <a:gd name="T31" fmla="*/ 19 h 181"/>
                <a:gd name="T32" fmla="*/ 187 w 403"/>
                <a:gd name="T33" fmla="*/ 33 h 181"/>
                <a:gd name="T34" fmla="*/ 178 w 403"/>
                <a:gd name="T35" fmla="*/ 25 h 181"/>
                <a:gd name="T36" fmla="*/ 189 w 403"/>
                <a:gd name="T37" fmla="*/ 44 h 181"/>
                <a:gd name="T38" fmla="*/ 197 w 403"/>
                <a:gd name="T39" fmla="*/ 92 h 181"/>
                <a:gd name="T40" fmla="*/ 206 w 403"/>
                <a:gd name="T41" fmla="*/ 75 h 181"/>
                <a:gd name="T42" fmla="*/ 197 w 403"/>
                <a:gd name="T43" fmla="*/ 101 h 181"/>
                <a:gd name="T44" fmla="*/ 197 w 403"/>
                <a:gd name="T45" fmla="*/ 62 h 181"/>
                <a:gd name="T46" fmla="*/ 206 w 403"/>
                <a:gd name="T47" fmla="*/ 114 h 181"/>
                <a:gd name="T48" fmla="*/ 197 w 403"/>
                <a:gd name="T49" fmla="*/ 53 h 181"/>
                <a:gd name="T50" fmla="*/ 206 w 403"/>
                <a:gd name="T51" fmla="*/ 123 h 181"/>
                <a:gd name="T52" fmla="*/ 197 w 403"/>
                <a:gd name="T53" fmla="*/ 49 h 181"/>
                <a:gd name="T54" fmla="*/ 195 w 403"/>
                <a:gd name="T55" fmla="*/ 52 h 181"/>
                <a:gd name="T56" fmla="*/ 195 w 403"/>
                <a:gd name="T57" fmla="*/ 61 h 181"/>
                <a:gd name="T58" fmla="*/ 195 w 403"/>
                <a:gd name="T59" fmla="*/ 83 h 181"/>
                <a:gd name="T60" fmla="*/ 195 w 403"/>
                <a:gd name="T61" fmla="*/ 102 h 181"/>
                <a:gd name="T62" fmla="*/ 195 w 403"/>
                <a:gd name="T63" fmla="*/ 115 h 181"/>
                <a:gd name="T64" fmla="*/ 189 w 403"/>
                <a:gd name="T65" fmla="*/ 140 h 181"/>
                <a:gd name="T66" fmla="*/ 197 w 403"/>
                <a:gd name="T67" fmla="*/ 140 h 181"/>
                <a:gd name="T68" fmla="*/ 208 w 403"/>
                <a:gd name="T69" fmla="*/ 140 h 181"/>
                <a:gd name="T70" fmla="*/ 214 w 403"/>
                <a:gd name="T71" fmla="*/ 33 h 181"/>
                <a:gd name="T72" fmla="*/ 189 w 403"/>
                <a:gd name="T73" fmla="*/ 145 h 181"/>
                <a:gd name="T74" fmla="*/ 216 w 403"/>
                <a:gd name="T75" fmla="*/ 179 h 181"/>
                <a:gd name="T76" fmla="*/ 227 w 403"/>
                <a:gd name="T77" fmla="*/ 179 h 181"/>
                <a:gd name="T78" fmla="*/ 382 w 403"/>
                <a:gd name="T79" fmla="*/ 115 h 181"/>
                <a:gd name="T80" fmla="*/ 227 w 403"/>
                <a:gd name="T81" fmla="*/ 72 h 181"/>
                <a:gd name="T82" fmla="*/ 384 w 403"/>
                <a:gd name="T83" fmla="*/ 113 h 181"/>
                <a:gd name="T84" fmla="*/ 341 w 403"/>
                <a:gd name="T85" fmla="*/ 89 h 181"/>
                <a:gd name="T86" fmla="*/ 315 w 403"/>
                <a:gd name="T87" fmla="*/ 70 h 181"/>
                <a:gd name="T88" fmla="*/ 310 w 403"/>
                <a:gd name="T89" fmla="*/ 67 h 181"/>
                <a:gd name="T90" fmla="*/ 93 w 403"/>
                <a:gd name="T91" fmla="*/ 67 h 181"/>
                <a:gd name="T92" fmla="*/ 65 w 403"/>
                <a:gd name="T93" fmla="*/ 90 h 181"/>
                <a:gd name="T94" fmla="*/ 8 w 403"/>
                <a:gd name="T95" fmla="*/ 107 h 181"/>
                <a:gd name="T96" fmla="*/ 176 w 403"/>
                <a:gd name="T97" fmla="*/ 113 h 181"/>
                <a:gd name="T98" fmla="*/ 21 w 403"/>
                <a:gd name="T99" fmla="*/ 117 h 181"/>
                <a:gd name="T100" fmla="*/ 176 w 403"/>
                <a:gd name="T101" fmla="*/ 179 h 181"/>
                <a:gd name="T102" fmla="*/ 214 w 403"/>
                <a:gd name="T103" fmla="*/ 147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03" h="181">
                  <a:moveTo>
                    <a:pt x="384" y="179"/>
                  </a:moveTo>
                  <a:cubicBezTo>
                    <a:pt x="384" y="179"/>
                    <a:pt x="384" y="179"/>
                    <a:pt x="384" y="179"/>
                  </a:cubicBezTo>
                  <a:cubicBezTo>
                    <a:pt x="384" y="115"/>
                    <a:pt x="384" y="115"/>
                    <a:pt x="384" y="115"/>
                  </a:cubicBezTo>
                  <a:cubicBezTo>
                    <a:pt x="384" y="115"/>
                    <a:pt x="384" y="115"/>
                    <a:pt x="384" y="115"/>
                  </a:cubicBezTo>
                  <a:cubicBezTo>
                    <a:pt x="384" y="115"/>
                    <a:pt x="384" y="115"/>
                    <a:pt x="384" y="114"/>
                  </a:cubicBezTo>
                  <a:cubicBezTo>
                    <a:pt x="403" y="105"/>
                    <a:pt x="403" y="105"/>
                    <a:pt x="403" y="105"/>
                  </a:cubicBezTo>
                  <a:cubicBezTo>
                    <a:pt x="403" y="104"/>
                    <a:pt x="403" y="104"/>
                    <a:pt x="403" y="104"/>
                  </a:cubicBezTo>
                  <a:cubicBezTo>
                    <a:pt x="403" y="103"/>
                    <a:pt x="403" y="103"/>
                    <a:pt x="403" y="103"/>
                  </a:cubicBezTo>
                  <a:cubicBezTo>
                    <a:pt x="341" y="87"/>
                    <a:pt x="341" y="87"/>
                    <a:pt x="341" y="87"/>
                  </a:cubicBezTo>
                  <a:cubicBezTo>
                    <a:pt x="315" y="64"/>
                    <a:pt x="315" y="64"/>
                    <a:pt x="315" y="64"/>
                  </a:cubicBezTo>
                  <a:cubicBezTo>
                    <a:pt x="315" y="63"/>
                    <a:pt x="315" y="63"/>
                    <a:pt x="314" y="63"/>
                  </a:cubicBezTo>
                  <a:cubicBezTo>
                    <a:pt x="310" y="65"/>
                    <a:pt x="310" y="65"/>
                    <a:pt x="310" y="65"/>
                  </a:cubicBezTo>
                  <a:cubicBezTo>
                    <a:pt x="227" y="65"/>
                    <a:pt x="227" y="65"/>
                    <a:pt x="227" y="65"/>
                  </a:cubicBezTo>
                  <a:cubicBezTo>
                    <a:pt x="227" y="25"/>
                    <a:pt x="227" y="25"/>
                    <a:pt x="227" y="25"/>
                  </a:cubicBezTo>
                  <a:cubicBezTo>
                    <a:pt x="233" y="25"/>
                    <a:pt x="233" y="25"/>
                    <a:pt x="233" y="25"/>
                  </a:cubicBezTo>
                  <a:cubicBezTo>
                    <a:pt x="233" y="25"/>
                    <a:pt x="234" y="25"/>
                    <a:pt x="234" y="24"/>
                  </a:cubicBezTo>
                  <a:cubicBezTo>
                    <a:pt x="237" y="17"/>
                    <a:pt x="237" y="17"/>
                    <a:pt x="237" y="17"/>
                  </a:cubicBezTo>
                  <a:cubicBezTo>
                    <a:pt x="237" y="17"/>
                    <a:pt x="237" y="17"/>
                    <a:pt x="237" y="16"/>
                  </a:cubicBezTo>
                  <a:cubicBezTo>
                    <a:pt x="237" y="16"/>
                    <a:pt x="237" y="16"/>
                    <a:pt x="236" y="16"/>
                  </a:cubicBezTo>
                  <a:cubicBezTo>
                    <a:pt x="225" y="16"/>
                    <a:pt x="225" y="16"/>
                    <a:pt x="225" y="16"/>
                  </a:cubicBezTo>
                  <a:cubicBezTo>
                    <a:pt x="222" y="4"/>
                    <a:pt x="222" y="4"/>
                    <a:pt x="222" y="4"/>
                  </a:cubicBezTo>
                  <a:cubicBezTo>
                    <a:pt x="222" y="4"/>
                    <a:pt x="222" y="3"/>
                    <a:pt x="221" y="3"/>
                  </a:cubicBezTo>
                  <a:cubicBezTo>
                    <a:pt x="206" y="3"/>
                    <a:pt x="206" y="3"/>
                    <a:pt x="206" y="3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202" y="0"/>
                    <a:pt x="202" y="0"/>
                    <a:pt x="201" y="0"/>
                  </a:cubicBezTo>
                  <a:cubicBezTo>
                    <a:pt x="198" y="3"/>
                    <a:pt x="198" y="3"/>
                    <a:pt x="198" y="3"/>
                  </a:cubicBezTo>
                  <a:cubicBezTo>
                    <a:pt x="181" y="3"/>
                    <a:pt x="181" y="3"/>
                    <a:pt x="181" y="3"/>
                  </a:cubicBezTo>
                  <a:cubicBezTo>
                    <a:pt x="181" y="3"/>
                    <a:pt x="180" y="4"/>
                    <a:pt x="180" y="4"/>
                  </a:cubicBezTo>
                  <a:cubicBezTo>
                    <a:pt x="178" y="17"/>
                    <a:pt x="178" y="17"/>
                    <a:pt x="178" y="17"/>
                  </a:cubicBezTo>
                  <a:cubicBezTo>
                    <a:pt x="167" y="17"/>
                    <a:pt x="167" y="17"/>
                    <a:pt x="167" y="17"/>
                  </a:cubicBezTo>
                  <a:cubicBezTo>
                    <a:pt x="166" y="17"/>
                    <a:pt x="166" y="17"/>
                    <a:pt x="166" y="17"/>
                  </a:cubicBezTo>
                  <a:cubicBezTo>
                    <a:pt x="165" y="17"/>
                    <a:pt x="165" y="18"/>
                    <a:pt x="166" y="18"/>
                  </a:cubicBezTo>
                  <a:cubicBezTo>
                    <a:pt x="169" y="25"/>
                    <a:pt x="169" y="25"/>
                    <a:pt x="169" y="25"/>
                  </a:cubicBezTo>
                  <a:cubicBezTo>
                    <a:pt x="169" y="25"/>
                    <a:pt x="170" y="25"/>
                    <a:pt x="170" y="25"/>
                  </a:cubicBezTo>
                  <a:cubicBezTo>
                    <a:pt x="176" y="25"/>
                    <a:pt x="176" y="25"/>
                    <a:pt x="176" y="25"/>
                  </a:cubicBezTo>
                  <a:cubicBezTo>
                    <a:pt x="176" y="65"/>
                    <a:pt x="176" y="65"/>
                    <a:pt x="176" y="65"/>
                  </a:cubicBezTo>
                  <a:cubicBezTo>
                    <a:pt x="93" y="65"/>
                    <a:pt x="93" y="65"/>
                    <a:pt x="93" y="65"/>
                  </a:cubicBezTo>
                  <a:cubicBezTo>
                    <a:pt x="89" y="63"/>
                    <a:pt x="89" y="63"/>
                    <a:pt x="89" y="63"/>
                  </a:cubicBezTo>
                  <a:cubicBezTo>
                    <a:pt x="88" y="63"/>
                    <a:pt x="88" y="63"/>
                    <a:pt x="88" y="64"/>
                  </a:cubicBezTo>
                  <a:cubicBezTo>
                    <a:pt x="62" y="87"/>
                    <a:pt x="62" y="87"/>
                    <a:pt x="62" y="87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0" y="103"/>
                    <a:pt x="0" y="103"/>
                    <a:pt x="0" y="104"/>
                  </a:cubicBezTo>
                  <a:cubicBezTo>
                    <a:pt x="0" y="104"/>
                    <a:pt x="0" y="104"/>
                    <a:pt x="0" y="105"/>
                  </a:cubicBezTo>
                  <a:cubicBezTo>
                    <a:pt x="18" y="114"/>
                    <a:pt x="18" y="114"/>
                    <a:pt x="18" y="114"/>
                  </a:cubicBezTo>
                  <a:cubicBezTo>
                    <a:pt x="19" y="115"/>
                    <a:pt x="19" y="115"/>
                    <a:pt x="19" y="115"/>
                  </a:cubicBezTo>
                  <a:cubicBezTo>
                    <a:pt x="19" y="115"/>
                    <a:pt x="19" y="115"/>
                    <a:pt x="19" y="115"/>
                  </a:cubicBezTo>
                  <a:cubicBezTo>
                    <a:pt x="19" y="179"/>
                    <a:pt x="19" y="179"/>
                    <a:pt x="19" y="179"/>
                  </a:cubicBezTo>
                  <a:cubicBezTo>
                    <a:pt x="18" y="179"/>
                    <a:pt x="18" y="179"/>
                    <a:pt x="18" y="179"/>
                  </a:cubicBezTo>
                  <a:cubicBezTo>
                    <a:pt x="18" y="179"/>
                    <a:pt x="17" y="179"/>
                    <a:pt x="17" y="180"/>
                  </a:cubicBezTo>
                  <a:cubicBezTo>
                    <a:pt x="17" y="181"/>
                    <a:pt x="18" y="181"/>
                    <a:pt x="18" y="181"/>
                  </a:cubicBezTo>
                  <a:cubicBezTo>
                    <a:pt x="178" y="181"/>
                    <a:pt x="178" y="181"/>
                    <a:pt x="178" y="181"/>
                  </a:cubicBezTo>
                  <a:cubicBezTo>
                    <a:pt x="179" y="181"/>
                    <a:pt x="179" y="181"/>
                    <a:pt x="179" y="181"/>
                  </a:cubicBezTo>
                  <a:cubicBezTo>
                    <a:pt x="188" y="181"/>
                    <a:pt x="188" y="181"/>
                    <a:pt x="188" y="181"/>
                  </a:cubicBezTo>
                  <a:cubicBezTo>
                    <a:pt x="215" y="181"/>
                    <a:pt x="215" y="181"/>
                    <a:pt x="215" y="181"/>
                  </a:cubicBezTo>
                  <a:cubicBezTo>
                    <a:pt x="225" y="181"/>
                    <a:pt x="225" y="181"/>
                    <a:pt x="225" y="181"/>
                  </a:cubicBezTo>
                  <a:cubicBezTo>
                    <a:pt x="225" y="181"/>
                    <a:pt x="225" y="181"/>
                    <a:pt x="225" y="181"/>
                  </a:cubicBezTo>
                  <a:cubicBezTo>
                    <a:pt x="384" y="181"/>
                    <a:pt x="384" y="181"/>
                    <a:pt x="384" y="181"/>
                  </a:cubicBezTo>
                  <a:cubicBezTo>
                    <a:pt x="384" y="181"/>
                    <a:pt x="385" y="181"/>
                    <a:pt x="385" y="180"/>
                  </a:cubicBezTo>
                  <a:cubicBezTo>
                    <a:pt x="385" y="179"/>
                    <a:pt x="384" y="179"/>
                    <a:pt x="384" y="179"/>
                  </a:cubicBezTo>
                  <a:close/>
                  <a:moveTo>
                    <a:pt x="220" y="5"/>
                  </a:moveTo>
                  <a:cubicBezTo>
                    <a:pt x="223" y="16"/>
                    <a:pt x="223" y="16"/>
                    <a:pt x="223" y="16"/>
                  </a:cubicBezTo>
                  <a:cubicBezTo>
                    <a:pt x="220" y="16"/>
                    <a:pt x="220" y="16"/>
                    <a:pt x="220" y="16"/>
                  </a:cubicBezTo>
                  <a:cubicBezTo>
                    <a:pt x="208" y="5"/>
                    <a:pt x="208" y="5"/>
                    <a:pt x="208" y="5"/>
                  </a:cubicBezTo>
                  <a:lnTo>
                    <a:pt x="220" y="5"/>
                  </a:lnTo>
                  <a:close/>
                  <a:moveTo>
                    <a:pt x="182" y="5"/>
                  </a:moveTo>
                  <a:cubicBezTo>
                    <a:pt x="196" y="5"/>
                    <a:pt x="196" y="5"/>
                    <a:pt x="196" y="5"/>
                  </a:cubicBezTo>
                  <a:cubicBezTo>
                    <a:pt x="185" y="16"/>
                    <a:pt x="185" y="16"/>
                    <a:pt x="185" y="16"/>
                  </a:cubicBezTo>
                  <a:cubicBezTo>
                    <a:pt x="185" y="16"/>
                    <a:pt x="185" y="16"/>
                    <a:pt x="185" y="16"/>
                  </a:cubicBezTo>
                  <a:cubicBezTo>
                    <a:pt x="180" y="16"/>
                    <a:pt x="180" y="16"/>
                    <a:pt x="180" y="16"/>
                  </a:cubicBezTo>
                  <a:lnTo>
                    <a:pt x="182" y="5"/>
                  </a:lnTo>
                  <a:close/>
                  <a:moveTo>
                    <a:pt x="168" y="19"/>
                  </a:moveTo>
                  <a:cubicBezTo>
                    <a:pt x="185" y="19"/>
                    <a:pt x="185" y="19"/>
                    <a:pt x="185" y="19"/>
                  </a:cubicBezTo>
                  <a:cubicBezTo>
                    <a:pt x="185" y="19"/>
                    <a:pt x="185" y="19"/>
                    <a:pt x="185" y="18"/>
                  </a:cubicBezTo>
                  <a:cubicBezTo>
                    <a:pt x="202" y="2"/>
                    <a:pt x="202" y="2"/>
                    <a:pt x="202" y="2"/>
                  </a:cubicBezTo>
                  <a:cubicBezTo>
                    <a:pt x="219" y="18"/>
                    <a:pt x="219" y="18"/>
                    <a:pt x="219" y="18"/>
                  </a:cubicBezTo>
                  <a:cubicBezTo>
                    <a:pt x="219" y="18"/>
                    <a:pt x="219" y="18"/>
                    <a:pt x="219" y="18"/>
                  </a:cubicBezTo>
                  <a:cubicBezTo>
                    <a:pt x="235" y="18"/>
                    <a:pt x="235" y="18"/>
                    <a:pt x="235" y="18"/>
                  </a:cubicBezTo>
                  <a:cubicBezTo>
                    <a:pt x="232" y="23"/>
                    <a:pt x="232" y="23"/>
                    <a:pt x="232" y="23"/>
                  </a:cubicBezTo>
                  <a:cubicBezTo>
                    <a:pt x="170" y="23"/>
                    <a:pt x="170" y="23"/>
                    <a:pt x="170" y="23"/>
                  </a:cubicBezTo>
                  <a:lnTo>
                    <a:pt x="168" y="19"/>
                  </a:lnTo>
                  <a:close/>
                  <a:moveTo>
                    <a:pt x="179" y="179"/>
                  </a:moveTo>
                  <a:cubicBezTo>
                    <a:pt x="179" y="179"/>
                    <a:pt x="179" y="179"/>
                    <a:pt x="178" y="179"/>
                  </a:cubicBezTo>
                  <a:cubicBezTo>
                    <a:pt x="178" y="179"/>
                    <a:pt x="178" y="179"/>
                    <a:pt x="178" y="179"/>
                  </a:cubicBezTo>
                  <a:cubicBezTo>
                    <a:pt x="178" y="33"/>
                    <a:pt x="178" y="33"/>
                    <a:pt x="178" y="33"/>
                  </a:cubicBezTo>
                  <a:cubicBezTo>
                    <a:pt x="187" y="33"/>
                    <a:pt x="187" y="33"/>
                    <a:pt x="187" y="33"/>
                  </a:cubicBezTo>
                  <a:cubicBezTo>
                    <a:pt x="187" y="179"/>
                    <a:pt x="187" y="179"/>
                    <a:pt x="187" y="179"/>
                  </a:cubicBezTo>
                  <a:lnTo>
                    <a:pt x="179" y="179"/>
                  </a:lnTo>
                  <a:close/>
                  <a:moveTo>
                    <a:pt x="225" y="31"/>
                  </a:moveTo>
                  <a:cubicBezTo>
                    <a:pt x="178" y="31"/>
                    <a:pt x="178" y="31"/>
                    <a:pt x="178" y="31"/>
                  </a:cubicBezTo>
                  <a:cubicBezTo>
                    <a:pt x="178" y="25"/>
                    <a:pt x="178" y="25"/>
                    <a:pt x="178" y="25"/>
                  </a:cubicBezTo>
                  <a:cubicBezTo>
                    <a:pt x="225" y="25"/>
                    <a:pt x="225" y="25"/>
                    <a:pt x="225" y="25"/>
                  </a:cubicBezTo>
                  <a:lnTo>
                    <a:pt x="225" y="31"/>
                  </a:lnTo>
                  <a:close/>
                  <a:moveTo>
                    <a:pt x="214" y="47"/>
                  </a:moveTo>
                  <a:cubicBezTo>
                    <a:pt x="189" y="47"/>
                    <a:pt x="189" y="47"/>
                    <a:pt x="189" y="47"/>
                  </a:cubicBezTo>
                  <a:cubicBezTo>
                    <a:pt x="189" y="44"/>
                    <a:pt x="189" y="44"/>
                    <a:pt x="189" y="44"/>
                  </a:cubicBezTo>
                  <a:cubicBezTo>
                    <a:pt x="214" y="44"/>
                    <a:pt x="214" y="44"/>
                    <a:pt x="214" y="44"/>
                  </a:cubicBezTo>
                  <a:lnTo>
                    <a:pt x="214" y="47"/>
                  </a:lnTo>
                  <a:close/>
                  <a:moveTo>
                    <a:pt x="206" y="84"/>
                  </a:moveTo>
                  <a:cubicBezTo>
                    <a:pt x="206" y="92"/>
                    <a:pt x="206" y="92"/>
                    <a:pt x="206" y="92"/>
                  </a:cubicBezTo>
                  <a:cubicBezTo>
                    <a:pt x="197" y="92"/>
                    <a:pt x="197" y="92"/>
                    <a:pt x="197" y="92"/>
                  </a:cubicBezTo>
                  <a:cubicBezTo>
                    <a:pt x="197" y="84"/>
                    <a:pt x="197" y="84"/>
                    <a:pt x="197" y="84"/>
                  </a:cubicBezTo>
                  <a:lnTo>
                    <a:pt x="206" y="84"/>
                  </a:lnTo>
                  <a:close/>
                  <a:moveTo>
                    <a:pt x="197" y="82"/>
                  </a:moveTo>
                  <a:cubicBezTo>
                    <a:pt x="197" y="75"/>
                    <a:pt x="197" y="75"/>
                    <a:pt x="197" y="75"/>
                  </a:cubicBezTo>
                  <a:cubicBezTo>
                    <a:pt x="206" y="75"/>
                    <a:pt x="206" y="75"/>
                    <a:pt x="206" y="75"/>
                  </a:cubicBezTo>
                  <a:cubicBezTo>
                    <a:pt x="206" y="82"/>
                    <a:pt x="206" y="82"/>
                    <a:pt x="206" y="82"/>
                  </a:cubicBezTo>
                  <a:lnTo>
                    <a:pt x="197" y="82"/>
                  </a:lnTo>
                  <a:close/>
                  <a:moveTo>
                    <a:pt x="206" y="94"/>
                  </a:moveTo>
                  <a:cubicBezTo>
                    <a:pt x="206" y="101"/>
                    <a:pt x="206" y="101"/>
                    <a:pt x="206" y="101"/>
                  </a:cubicBezTo>
                  <a:cubicBezTo>
                    <a:pt x="197" y="101"/>
                    <a:pt x="197" y="101"/>
                    <a:pt x="197" y="101"/>
                  </a:cubicBezTo>
                  <a:cubicBezTo>
                    <a:pt x="197" y="94"/>
                    <a:pt x="197" y="94"/>
                    <a:pt x="197" y="94"/>
                  </a:cubicBezTo>
                  <a:lnTo>
                    <a:pt x="206" y="94"/>
                  </a:lnTo>
                  <a:close/>
                  <a:moveTo>
                    <a:pt x="206" y="73"/>
                  </a:moveTo>
                  <a:cubicBezTo>
                    <a:pt x="197" y="73"/>
                    <a:pt x="197" y="73"/>
                    <a:pt x="197" y="73"/>
                  </a:cubicBezTo>
                  <a:cubicBezTo>
                    <a:pt x="197" y="62"/>
                    <a:pt x="197" y="62"/>
                    <a:pt x="197" y="62"/>
                  </a:cubicBezTo>
                  <a:cubicBezTo>
                    <a:pt x="206" y="62"/>
                    <a:pt x="206" y="62"/>
                    <a:pt x="206" y="62"/>
                  </a:cubicBezTo>
                  <a:lnTo>
                    <a:pt x="206" y="73"/>
                  </a:lnTo>
                  <a:close/>
                  <a:moveTo>
                    <a:pt x="197" y="103"/>
                  </a:moveTo>
                  <a:cubicBezTo>
                    <a:pt x="206" y="103"/>
                    <a:pt x="206" y="103"/>
                    <a:pt x="206" y="103"/>
                  </a:cubicBezTo>
                  <a:cubicBezTo>
                    <a:pt x="206" y="114"/>
                    <a:pt x="206" y="114"/>
                    <a:pt x="206" y="114"/>
                  </a:cubicBezTo>
                  <a:cubicBezTo>
                    <a:pt x="197" y="114"/>
                    <a:pt x="197" y="114"/>
                    <a:pt x="197" y="114"/>
                  </a:cubicBezTo>
                  <a:lnTo>
                    <a:pt x="197" y="103"/>
                  </a:lnTo>
                  <a:close/>
                  <a:moveTo>
                    <a:pt x="206" y="60"/>
                  </a:moveTo>
                  <a:cubicBezTo>
                    <a:pt x="197" y="60"/>
                    <a:pt x="197" y="60"/>
                    <a:pt x="197" y="60"/>
                  </a:cubicBezTo>
                  <a:cubicBezTo>
                    <a:pt x="197" y="53"/>
                    <a:pt x="197" y="53"/>
                    <a:pt x="197" y="53"/>
                  </a:cubicBezTo>
                  <a:cubicBezTo>
                    <a:pt x="206" y="53"/>
                    <a:pt x="206" y="53"/>
                    <a:pt x="206" y="53"/>
                  </a:cubicBezTo>
                  <a:lnTo>
                    <a:pt x="206" y="60"/>
                  </a:lnTo>
                  <a:close/>
                  <a:moveTo>
                    <a:pt x="197" y="116"/>
                  </a:moveTo>
                  <a:cubicBezTo>
                    <a:pt x="206" y="116"/>
                    <a:pt x="206" y="116"/>
                    <a:pt x="206" y="116"/>
                  </a:cubicBezTo>
                  <a:cubicBezTo>
                    <a:pt x="206" y="123"/>
                    <a:pt x="206" y="123"/>
                    <a:pt x="206" y="123"/>
                  </a:cubicBezTo>
                  <a:cubicBezTo>
                    <a:pt x="197" y="123"/>
                    <a:pt x="197" y="123"/>
                    <a:pt x="197" y="123"/>
                  </a:cubicBezTo>
                  <a:lnTo>
                    <a:pt x="197" y="116"/>
                  </a:lnTo>
                  <a:close/>
                  <a:moveTo>
                    <a:pt x="206" y="51"/>
                  </a:moveTo>
                  <a:cubicBezTo>
                    <a:pt x="197" y="51"/>
                    <a:pt x="197" y="51"/>
                    <a:pt x="197" y="51"/>
                  </a:cubicBezTo>
                  <a:cubicBezTo>
                    <a:pt x="197" y="49"/>
                    <a:pt x="197" y="49"/>
                    <a:pt x="197" y="49"/>
                  </a:cubicBezTo>
                  <a:cubicBezTo>
                    <a:pt x="206" y="49"/>
                    <a:pt x="206" y="49"/>
                    <a:pt x="206" y="49"/>
                  </a:cubicBezTo>
                  <a:lnTo>
                    <a:pt x="206" y="51"/>
                  </a:lnTo>
                  <a:close/>
                  <a:moveTo>
                    <a:pt x="189" y="49"/>
                  </a:moveTo>
                  <a:cubicBezTo>
                    <a:pt x="195" y="49"/>
                    <a:pt x="195" y="49"/>
                    <a:pt x="195" y="49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93"/>
                    <a:pt x="195" y="93"/>
                    <a:pt x="195" y="93"/>
                  </a:cubicBezTo>
                  <a:cubicBezTo>
                    <a:pt x="195" y="93"/>
                    <a:pt x="195" y="93"/>
                    <a:pt x="195" y="93"/>
                  </a:cubicBezTo>
                  <a:cubicBezTo>
                    <a:pt x="195" y="94"/>
                    <a:pt x="195" y="94"/>
                    <a:pt x="195" y="94"/>
                  </a:cubicBezTo>
                  <a:cubicBezTo>
                    <a:pt x="195" y="102"/>
                    <a:pt x="195" y="102"/>
                    <a:pt x="195" y="102"/>
                  </a:cubicBezTo>
                  <a:cubicBezTo>
                    <a:pt x="195" y="102"/>
                    <a:pt x="195" y="102"/>
                    <a:pt x="195" y="102"/>
                  </a:cubicBezTo>
                  <a:cubicBezTo>
                    <a:pt x="195" y="103"/>
                    <a:pt x="195" y="103"/>
                    <a:pt x="195" y="103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40"/>
                    <a:pt x="195" y="140"/>
                    <a:pt x="195" y="140"/>
                  </a:cubicBezTo>
                  <a:cubicBezTo>
                    <a:pt x="189" y="140"/>
                    <a:pt x="189" y="140"/>
                    <a:pt x="189" y="140"/>
                  </a:cubicBezTo>
                  <a:lnTo>
                    <a:pt x="189" y="49"/>
                  </a:lnTo>
                  <a:close/>
                  <a:moveTo>
                    <a:pt x="197" y="125"/>
                  </a:moveTo>
                  <a:cubicBezTo>
                    <a:pt x="206" y="125"/>
                    <a:pt x="206" y="125"/>
                    <a:pt x="206" y="125"/>
                  </a:cubicBezTo>
                  <a:cubicBezTo>
                    <a:pt x="206" y="140"/>
                    <a:pt x="206" y="140"/>
                    <a:pt x="206" y="140"/>
                  </a:cubicBezTo>
                  <a:cubicBezTo>
                    <a:pt x="197" y="140"/>
                    <a:pt x="197" y="140"/>
                    <a:pt x="197" y="140"/>
                  </a:cubicBezTo>
                  <a:lnTo>
                    <a:pt x="197" y="125"/>
                  </a:lnTo>
                  <a:close/>
                  <a:moveTo>
                    <a:pt x="208" y="49"/>
                  </a:moveTo>
                  <a:cubicBezTo>
                    <a:pt x="214" y="49"/>
                    <a:pt x="214" y="49"/>
                    <a:pt x="214" y="49"/>
                  </a:cubicBezTo>
                  <a:cubicBezTo>
                    <a:pt x="214" y="140"/>
                    <a:pt x="214" y="140"/>
                    <a:pt x="214" y="140"/>
                  </a:cubicBezTo>
                  <a:cubicBezTo>
                    <a:pt x="208" y="140"/>
                    <a:pt x="208" y="140"/>
                    <a:pt x="208" y="140"/>
                  </a:cubicBezTo>
                  <a:lnTo>
                    <a:pt x="208" y="49"/>
                  </a:lnTo>
                  <a:close/>
                  <a:moveTo>
                    <a:pt x="214" y="42"/>
                  </a:moveTo>
                  <a:cubicBezTo>
                    <a:pt x="189" y="42"/>
                    <a:pt x="189" y="42"/>
                    <a:pt x="189" y="42"/>
                  </a:cubicBezTo>
                  <a:cubicBezTo>
                    <a:pt x="189" y="33"/>
                    <a:pt x="189" y="33"/>
                    <a:pt x="189" y="33"/>
                  </a:cubicBezTo>
                  <a:cubicBezTo>
                    <a:pt x="214" y="33"/>
                    <a:pt x="214" y="33"/>
                    <a:pt x="214" y="33"/>
                  </a:cubicBezTo>
                  <a:lnTo>
                    <a:pt x="214" y="42"/>
                  </a:lnTo>
                  <a:close/>
                  <a:moveTo>
                    <a:pt x="189" y="142"/>
                  </a:moveTo>
                  <a:cubicBezTo>
                    <a:pt x="214" y="142"/>
                    <a:pt x="214" y="142"/>
                    <a:pt x="214" y="142"/>
                  </a:cubicBezTo>
                  <a:cubicBezTo>
                    <a:pt x="214" y="145"/>
                    <a:pt x="214" y="145"/>
                    <a:pt x="214" y="145"/>
                  </a:cubicBezTo>
                  <a:cubicBezTo>
                    <a:pt x="189" y="145"/>
                    <a:pt x="189" y="145"/>
                    <a:pt x="189" y="145"/>
                  </a:cubicBezTo>
                  <a:lnTo>
                    <a:pt x="189" y="142"/>
                  </a:lnTo>
                  <a:close/>
                  <a:moveTo>
                    <a:pt x="216" y="33"/>
                  </a:moveTo>
                  <a:cubicBezTo>
                    <a:pt x="225" y="33"/>
                    <a:pt x="225" y="33"/>
                    <a:pt x="225" y="33"/>
                  </a:cubicBezTo>
                  <a:cubicBezTo>
                    <a:pt x="225" y="179"/>
                    <a:pt x="225" y="179"/>
                    <a:pt x="225" y="179"/>
                  </a:cubicBezTo>
                  <a:cubicBezTo>
                    <a:pt x="216" y="179"/>
                    <a:pt x="216" y="179"/>
                    <a:pt x="216" y="179"/>
                  </a:cubicBezTo>
                  <a:lnTo>
                    <a:pt x="216" y="33"/>
                  </a:lnTo>
                  <a:close/>
                  <a:moveTo>
                    <a:pt x="227" y="119"/>
                  </a:moveTo>
                  <a:cubicBezTo>
                    <a:pt x="382" y="119"/>
                    <a:pt x="382" y="119"/>
                    <a:pt x="382" y="119"/>
                  </a:cubicBezTo>
                  <a:cubicBezTo>
                    <a:pt x="382" y="179"/>
                    <a:pt x="382" y="179"/>
                    <a:pt x="382" y="179"/>
                  </a:cubicBezTo>
                  <a:cubicBezTo>
                    <a:pt x="227" y="179"/>
                    <a:pt x="227" y="179"/>
                    <a:pt x="227" y="179"/>
                  </a:cubicBezTo>
                  <a:lnTo>
                    <a:pt x="227" y="119"/>
                  </a:lnTo>
                  <a:close/>
                  <a:moveTo>
                    <a:pt x="382" y="117"/>
                  </a:moveTo>
                  <a:cubicBezTo>
                    <a:pt x="227" y="117"/>
                    <a:pt x="227" y="117"/>
                    <a:pt x="227" y="117"/>
                  </a:cubicBezTo>
                  <a:cubicBezTo>
                    <a:pt x="227" y="115"/>
                    <a:pt x="227" y="115"/>
                    <a:pt x="227" y="115"/>
                  </a:cubicBezTo>
                  <a:cubicBezTo>
                    <a:pt x="382" y="115"/>
                    <a:pt x="382" y="115"/>
                    <a:pt x="382" y="115"/>
                  </a:cubicBezTo>
                  <a:lnTo>
                    <a:pt x="382" y="117"/>
                  </a:lnTo>
                  <a:close/>
                  <a:moveTo>
                    <a:pt x="384" y="113"/>
                  </a:moveTo>
                  <a:cubicBezTo>
                    <a:pt x="227" y="113"/>
                    <a:pt x="227" y="113"/>
                    <a:pt x="227" y="113"/>
                  </a:cubicBezTo>
                  <a:cubicBezTo>
                    <a:pt x="227" y="72"/>
                    <a:pt x="227" y="72"/>
                    <a:pt x="227" y="72"/>
                  </a:cubicBezTo>
                  <a:cubicBezTo>
                    <a:pt x="227" y="72"/>
                    <a:pt x="227" y="72"/>
                    <a:pt x="227" y="72"/>
                  </a:cubicBezTo>
                  <a:cubicBezTo>
                    <a:pt x="314" y="72"/>
                    <a:pt x="314" y="72"/>
                    <a:pt x="314" y="72"/>
                  </a:cubicBezTo>
                  <a:cubicBezTo>
                    <a:pt x="336" y="92"/>
                    <a:pt x="336" y="92"/>
                    <a:pt x="336" y="92"/>
                  </a:cubicBezTo>
                  <a:cubicBezTo>
                    <a:pt x="337" y="92"/>
                    <a:pt x="337" y="92"/>
                    <a:pt x="337" y="92"/>
                  </a:cubicBezTo>
                  <a:cubicBezTo>
                    <a:pt x="394" y="107"/>
                    <a:pt x="394" y="107"/>
                    <a:pt x="394" y="107"/>
                  </a:cubicBezTo>
                  <a:lnTo>
                    <a:pt x="384" y="113"/>
                  </a:lnTo>
                  <a:close/>
                  <a:moveTo>
                    <a:pt x="310" y="67"/>
                  </a:moveTo>
                  <a:cubicBezTo>
                    <a:pt x="310" y="67"/>
                    <a:pt x="310" y="67"/>
                    <a:pt x="310" y="67"/>
                  </a:cubicBezTo>
                  <a:cubicBezTo>
                    <a:pt x="314" y="66"/>
                    <a:pt x="314" y="66"/>
                    <a:pt x="314" y="66"/>
                  </a:cubicBezTo>
                  <a:cubicBezTo>
                    <a:pt x="340" y="89"/>
                    <a:pt x="340" y="89"/>
                    <a:pt x="340" y="89"/>
                  </a:cubicBezTo>
                  <a:cubicBezTo>
                    <a:pt x="340" y="89"/>
                    <a:pt x="340" y="89"/>
                    <a:pt x="341" y="89"/>
                  </a:cubicBezTo>
                  <a:cubicBezTo>
                    <a:pt x="400" y="104"/>
                    <a:pt x="400" y="104"/>
                    <a:pt x="400" y="104"/>
                  </a:cubicBezTo>
                  <a:cubicBezTo>
                    <a:pt x="397" y="105"/>
                    <a:pt x="397" y="105"/>
                    <a:pt x="397" y="105"/>
                  </a:cubicBezTo>
                  <a:cubicBezTo>
                    <a:pt x="397" y="105"/>
                    <a:pt x="397" y="105"/>
                    <a:pt x="397" y="105"/>
                  </a:cubicBezTo>
                  <a:cubicBezTo>
                    <a:pt x="338" y="90"/>
                    <a:pt x="338" y="90"/>
                    <a:pt x="338" y="90"/>
                  </a:cubicBezTo>
                  <a:cubicBezTo>
                    <a:pt x="315" y="70"/>
                    <a:pt x="315" y="70"/>
                    <a:pt x="315" y="70"/>
                  </a:cubicBezTo>
                  <a:cubicBezTo>
                    <a:pt x="315" y="70"/>
                    <a:pt x="315" y="70"/>
                    <a:pt x="314" y="70"/>
                  </a:cubicBezTo>
                  <a:cubicBezTo>
                    <a:pt x="227" y="70"/>
                    <a:pt x="227" y="70"/>
                    <a:pt x="227" y="70"/>
                  </a:cubicBezTo>
                  <a:cubicBezTo>
                    <a:pt x="227" y="70"/>
                    <a:pt x="227" y="70"/>
                    <a:pt x="227" y="70"/>
                  </a:cubicBezTo>
                  <a:cubicBezTo>
                    <a:pt x="227" y="67"/>
                    <a:pt x="227" y="67"/>
                    <a:pt x="227" y="67"/>
                  </a:cubicBezTo>
                  <a:lnTo>
                    <a:pt x="310" y="67"/>
                  </a:lnTo>
                  <a:close/>
                  <a:moveTo>
                    <a:pt x="62" y="89"/>
                  </a:moveTo>
                  <a:cubicBezTo>
                    <a:pt x="63" y="89"/>
                    <a:pt x="63" y="89"/>
                    <a:pt x="63" y="89"/>
                  </a:cubicBezTo>
                  <a:cubicBezTo>
                    <a:pt x="89" y="66"/>
                    <a:pt x="89" y="66"/>
                    <a:pt x="89" y="66"/>
                  </a:cubicBezTo>
                  <a:cubicBezTo>
                    <a:pt x="93" y="67"/>
                    <a:pt x="93" y="67"/>
                    <a:pt x="93" y="67"/>
                  </a:cubicBezTo>
                  <a:cubicBezTo>
                    <a:pt x="93" y="67"/>
                    <a:pt x="93" y="67"/>
                    <a:pt x="93" y="67"/>
                  </a:cubicBezTo>
                  <a:cubicBezTo>
                    <a:pt x="176" y="67"/>
                    <a:pt x="176" y="67"/>
                    <a:pt x="176" y="67"/>
                  </a:cubicBezTo>
                  <a:cubicBezTo>
                    <a:pt x="176" y="70"/>
                    <a:pt x="176" y="70"/>
                    <a:pt x="176" y="70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65" y="90"/>
                    <a:pt x="65" y="90"/>
                    <a:pt x="65" y="90"/>
                  </a:cubicBezTo>
                  <a:cubicBezTo>
                    <a:pt x="6" y="105"/>
                    <a:pt x="6" y="105"/>
                    <a:pt x="6" y="105"/>
                  </a:cubicBezTo>
                  <a:cubicBezTo>
                    <a:pt x="6" y="105"/>
                    <a:pt x="6" y="105"/>
                    <a:pt x="6" y="105"/>
                  </a:cubicBezTo>
                  <a:cubicBezTo>
                    <a:pt x="3" y="104"/>
                    <a:pt x="3" y="104"/>
                    <a:pt x="3" y="104"/>
                  </a:cubicBezTo>
                  <a:lnTo>
                    <a:pt x="62" y="89"/>
                  </a:lnTo>
                  <a:close/>
                  <a:moveTo>
                    <a:pt x="8" y="107"/>
                  </a:moveTo>
                  <a:cubicBezTo>
                    <a:pt x="66" y="92"/>
                    <a:pt x="66" y="92"/>
                    <a:pt x="66" y="92"/>
                  </a:cubicBezTo>
                  <a:cubicBezTo>
                    <a:pt x="66" y="92"/>
                    <a:pt x="66" y="92"/>
                    <a:pt x="66" y="92"/>
                  </a:cubicBezTo>
                  <a:cubicBezTo>
                    <a:pt x="89" y="72"/>
                    <a:pt x="89" y="72"/>
                    <a:pt x="89" y="72"/>
                  </a:cubicBezTo>
                  <a:cubicBezTo>
                    <a:pt x="176" y="72"/>
                    <a:pt x="176" y="72"/>
                    <a:pt x="176" y="72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9" y="113"/>
                    <a:pt x="19" y="113"/>
                    <a:pt x="19" y="113"/>
                  </a:cubicBezTo>
                  <a:lnTo>
                    <a:pt x="8" y="107"/>
                  </a:lnTo>
                  <a:close/>
                  <a:moveTo>
                    <a:pt x="176" y="115"/>
                  </a:moveTo>
                  <a:cubicBezTo>
                    <a:pt x="176" y="117"/>
                    <a:pt x="176" y="117"/>
                    <a:pt x="176" y="117"/>
                  </a:cubicBezTo>
                  <a:cubicBezTo>
                    <a:pt x="21" y="117"/>
                    <a:pt x="21" y="117"/>
                    <a:pt x="21" y="117"/>
                  </a:cubicBezTo>
                  <a:cubicBezTo>
                    <a:pt x="21" y="115"/>
                    <a:pt x="21" y="115"/>
                    <a:pt x="21" y="115"/>
                  </a:cubicBezTo>
                  <a:lnTo>
                    <a:pt x="176" y="115"/>
                  </a:lnTo>
                  <a:close/>
                  <a:moveTo>
                    <a:pt x="21" y="119"/>
                  </a:moveTo>
                  <a:cubicBezTo>
                    <a:pt x="176" y="119"/>
                    <a:pt x="176" y="119"/>
                    <a:pt x="176" y="119"/>
                  </a:cubicBezTo>
                  <a:cubicBezTo>
                    <a:pt x="176" y="179"/>
                    <a:pt x="176" y="179"/>
                    <a:pt x="176" y="179"/>
                  </a:cubicBezTo>
                  <a:cubicBezTo>
                    <a:pt x="21" y="179"/>
                    <a:pt x="21" y="179"/>
                    <a:pt x="21" y="179"/>
                  </a:cubicBezTo>
                  <a:lnTo>
                    <a:pt x="21" y="119"/>
                  </a:lnTo>
                  <a:close/>
                  <a:moveTo>
                    <a:pt x="189" y="179"/>
                  </a:moveTo>
                  <a:cubicBezTo>
                    <a:pt x="189" y="147"/>
                    <a:pt x="189" y="147"/>
                    <a:pt x="189" y="147"/>
                  </a:cubicBezTo>
                  <a:cubicBezTo>
                    <a:pt x="214" y="147"/>
                    <a:pt x="214" y="147"/>
                    <a:pt x="214" y="147"/>
                  </a:cubicBezTo>
                  <a:cubicBezTo>
                    <a:pt x="214" y="179"/>
                    <a:pt x="214" y="179"/>
                    <a:pt x="214" y="179"/>
                  </a:cubicBezTo>
                  <a:lnTo>
                    <a:pt x="189" y="1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234">
              <a:extLst>
                <a:ext uri="{FF2B5EF4-FFF2-40B4-BE49-F238E27FC236}">
                  <a16:creationId xmlns:a16="http://schemas.microsoft.com/office/drawing/2014/main" id="{48475598-76A7-4089-81A1-E07F5732B6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34088" y="3622675"/>
              <a:ext cx="96838" cy="92075"/>
            </a:xfrm>
            <a:custGeom>
              <a:avLst/>
              <a:gdLst>
                <a:gd name="T0" fmla="*/ 39 w 61"/>
                <a:gd name="T1" fmla="*/ 22 h 58"/>
                <a:gd name="T2" fmla="*/ 30 w 61"/>
                <a:gd name="T3" fmla="*/ 0 h 58"/>
                <a:gd name="T4" fmla="*/ 22 w 61"/>
                <a:gd name="T5" fmla="*/ 22 h 58"/>
                <a:gd name="T6" fmla="*/ 0 w 61"/>
                <a:gd name="T7" fmla="*/ 22 h 58"/>
                <a:gd name="T8" fmla="*/ 17 w 61"/>
                <a:gd name="T9" fmla="*/ 36 h 58"/>
                <a:gd name="T10" fmla="*/ 13 w 61"/>
                <a:gd name="T11" fmla="*/ 58 h 58"/>
                <a:gd name="T12" fmla="*/ 30 w 61"/>
                <a:gd name="T13" fmla="*/ 44 h 58"/>
                <a:gd name="T14" fmla="*/ 48 w 61"/>
                <a:gd name="T15" fmla="*/ 58 h 58"/>
                <a:gd name="T16" fmla="*/ 43 w 61"/>
                <a:gd name="T17" fmla="*/ 36 h 58"/>
                <a:gd name="T18" fmla="*/ 61 w 61"/>
                <a:gd name="T19" fmla="*/ 22 h 58"/>
                <a:gd name="T20" fmla="*/ 39 w 61"/>
                <a:gd name="T21" fmla="*/ 2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" h="58">
                  <a:moveTo>
                    <a:pt x="39" y="22"/>
                  </a:moveTo>
                  <a:lnTo>
                    <a:pt x="30" y="0"/>
                  </a:lnTo>
                  <a:lnTo>
                    <a:pt x="22" y="22"/>
                  </a:lnTo>
                  <a:lnTo>
                    <a:pt x="0" y="22"/>
                  </a:lnTo>
                  <a:lnTo>
                    <a:pt x="17" y="36"/>
                  </a:lnTo>
                  <a:lnTo>
                    <a:pt x="13" y="58"/>
                  </a:lnTo>
                  <a:lnTo>
                    <a:pt x="30" y="44"/>
                  </a:lnTo>
                  <a:lnTo>
                    <a:pt x="48" y="58"/>
                  </a:lnTo>
                  <a:lnTo>
                    <a:pt x="43" y="36"/>
                  </a:lnTo>
                  <a:lnTo>
                    <a:pt x="61" y="22"/>
                  </a:lnTo>
                  <a:lnTo>
                    <a:pt x="39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235">
              <a:extLst>
                <a:ext uri="{FF2B5EF4-FFF2-40B4-BE49-F238E27FC236}">
                  <a16:creationId xmlns:a16="http://schemas.microsoft.com/office/drawing/2014/main" id="{448DCFE9-17B6-483B-91FB-59B27AEBB82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34088" y="4630738"/>
              <a:ext cx="14288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0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236">
              <a:extLst>
                <a:ext uri="{FF2B5EF4-FFF2-40B4-BE49-F238E27FC236}">
                  <a16:creationId xmlns:a16="http://schemas.microsoft.com/office/drawing/2014/main" id="{A5FC8B8E-10DD-4987-8B33-3086BED9F6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10288" y="4630738"/>
              <a:ext cx="12700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0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237">
              <a:extLst>
                <a:ext uri="{FF2B5EF4-FFF2-40B4-BE49-F238E27FC236}">
                  <a16:creationId xmlns:a16="http://schemas.microsoft.com/office/drawing/2014/main" id="{E5876D55-A336-44E0-B7A4-7DEABA5142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69013" y="4630738"/>
              <a:ext cx="12700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1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238">
              <a:extLst>
                <a:ext uri="{FF2B5EF4-FFF2-40B4-BE49-F238E27FC236}">
                  <a16:creationId xmlns:a16="http://schemas.microsoft.com/office/drawing/2014/main" id="{FA61994A-D9FC-492D-BCDF-F101DED2BA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40438" y="3811588"/>
              <a:ext cx="14288" cy="42863"/>
            </a:xfrm>
            <a:custGeom>
              <a:avLst/>
              <a:gdLst>
                <a:gd name="T0" fmla="*/ 1 w 2"/>
                <a:gd name="T1" fmla="*/ 6 h 6"/>
                <a:gd name="T2" fmla="*/ 2 w 2"/>
                <a:gd name="T3" fmla="*/ 5 h 6"/>
                <a:gd name="T4" fmla="*/ 2 w 2"/>
                <a:gd name="T5" fmla="*/ 1 h 6"/>
                <a:gd name="T6" fmla="*/ 1 w 2"/>
                <a:gd name="T7" fmla="*/ 0 h 6"/>
                <a:gd name="T8" fmla="*/ 0 w 2"/>
                <a:gd name="T9" fmla="*/ 1 h 6"/>
                <a:gd name="T10" fmla="*/ 0 w 2"/>
                <a:gd name="T11" fmla="*/ 5 h 6"/>
                <a:gd name="T12" fmla="*/ 1 w 2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6">
                  <a:moveTo>
                    <a:pt x="1" y="6"/>
                  </a:moveTo>
                  <a:cubicBezTo>
                    <a:pt x="2" y="6"/>
                    <a:pt x="2" y="6"/>
                    <a:pt x="2" y="5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1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239">
              <a:extLst>
                <a:ext uri="{FF2B5EF4-FFF2-40B4-BE49-F238E27FC236}">
                  <a16:creationId xmlns:a16="http://schemas.microsoft.com/office/drawing/2014/main" id="{473A44AC-FD56-465B-8664-E099F2FD38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02350" y="3811588"/>
              <a:ext cx="14288" cy="42863"/>
            </a:xfrm>
            <a:custGeom>
              <a:avLst/>
              <a:gdLst>
                <a:gd name="T0" fmla="*/ 1 w 2"/>
                <a:gd name="T1" fmla="*/ 6 h 6"/>
                <a:gd name="T2" fmla="*/ 2 w 2"/>
                <a:gd name="T3" fmla="*/ 5 h 6"/>
                <a:gd name="T4" fmla="*/ 2 w 2"/>
                <a:gd name="T5" fmla="*/ 1 h 6"/>
                <a:gd name="T6" fmla="*/ 1 w 2"/>
                <a:gd name="T7" fmla="*/ 0 h 6"/>
                <a:gd name="T8" fmla="*/ 0 w 2"/>
                <a:gd name="T9" fmla="*/ 1 h 6"/>
                <a:gd name="T10" fmla="*/ 0 w 2"/>
                <a:gd name="T11" fmla="*/ 5 h 6"/>
                <a:gd name="T12" fmla="*/ 1 w 2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6">
                  <a:moveTo>
                    <a:pt x="1" y="6"/>
                  </a:moveTo>
                  <a:cubicBezTo>
                    <a:pt x="1" y="6"/>
                    <a:pt x="2" y="6"/>
                    <a:pt x="2" y="5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0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240">
              <a:extLst>
                <a:ext uri="{FF2B5EF4-FFF2-40B4-BE49-F238E27FC236}">
                  <a16:creationId xmlns:a16="http://schemas.microsoft.com/office/drawing/2014/main" id="{B7864562-2FC2-4F80-9F50-0706B74C986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05488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241">
              <a:extLst>
                <a:ext uri="{FF2B5EF4-FFF2-40B4-BE49-F238E27FC236}">
                  <a16:creationId xmlns:a16="http://schemas.microsoft.com/office/drawing/2014/main" id="{C6B51F14-EBFB-475D-9C34-A05B9A82EE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02300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242">
              <a:extLst>
                <a:ext uri="{FF2B5EF4-FFF2-40B4-BE49-F238E27FC236}">
                  <a16:creationId xmlns:a16="http://schemas.microsoft.com/office/drawing/2014/main" id="{DCC66043-E4C8-49C8-9E19-83695EE89C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99113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243">
              <a:extLst>
                <a:ext uri="{FF2B5EF4-FFF2-40B4-BE49-F238E27FC236}">
                  <a16:creationId xmlns:a16="http://schemas.microsoft.com/office/drawing/2014/main" id="{7ABFF118-AC3F-4D49-8FDE-13CDBFC3C9D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94338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244">
              <a:extLst>
                <a:ext uri="{FF2B5EF4-FFF2-40B4-BE49-F238E27FC236}">
                  <a16:creationId xmlns:a16="http://schemas.microsoft.com/office/drawing/2014/main" id="{A3664C30-C2AA-4612-9913-4126D97B0A7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91150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245">
              <a:extLst>
                <a:ext uri="{FF2B5EF4-FFF2-40B4-BE49-F238E27FC236}">
                  <a16:creationId xmlns:a16="http://schemas.microsoft.com/office/drawing/2014/main" id="{F07003EB-5208-4681-8968-4863B10109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87963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246">
              <a:extLst>
                <a:ext uri="{FF2B5EF4-FFF2-40B4-BE49-F238E27FC236}">
                  <a16:creationId xmlns:a16="http://schemas.microsoft.com/office/drawing/2014/main" id="{8F2F0586-3F0A-4D72-BF4C-8BDEFC2C5CA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83188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247">
              <a:extLst>
                <a:ext uri="{FF2B5EF4-FFF2-40B4-BE49-F238E27FC236}">
                  <a16:creationId xmlns:a16="http://schemas.microsoft.com/office/drawing/2014/main" id="{7588D492-7ED2-4007-8B14-5C1278FEA6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80000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248">
              <a:extLst>
                <a:ext uri="{FF2B5EF4-FFF2-40B4-BE49-F238E27FC236}">
                  <a16:creationId xmlns:a16="http://schemas.microsoft.com/office/drawing/2014/main" id="{1BEA506B-55A7-4104-BD7C-F1AC443A10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76813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249">
              <a:extLst>
                <a:ext uri="{FF2B5EF4-FFF2-40B4-BE49-F238E27FC236}">
                  <a16:creationId xmlns:a16="http://schemas.microsoft.com/office/drawing/2014/main" id="{37BE08CB-9C1C-41F0-A1F6-EE3D20EBA41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7997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250">
              <a:extLst>
                <a:ext uri="{FF2B5EF4-FFF2-40B4-BE49-F238E27FC236}">
                  <a16:creationId xmlns:a16="http://schemas.microsoft.com/office/drawing/2014/main" id="{B0FD020C-B5A5-4491-AF10-F0E6AB7933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05488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251">
              <a:extLst>
                <a:ext uri="{FF2B5EF4-FFF2-40B4-BE49-F238E27FC236}">
                  <a16:creationId xmlns:a16="http://schemas.microsoft.com/office/drawing/2014/main" id="{ACEAD2C4-BF3D-41AD-9104-38694D16409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02300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252">
              <a:extLst>
                <a:ext uri="{FF2B5EF4-FFF2-40B4-BE49-F238E27FC236}">
                  <a16:creationId xmlns:a16="http://schemas.microsoft.com/office/drawing/2014/main" id="{93EC51B7-6BBC-4FF3-8089-99334B5567F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99113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253">
              <a:extLst>
                <a:ext uri="{FF2B5EF4-FFF2-40B4-BE49-F238E27FC236}">
                  <a16:creationId xmlns:a16="http://schemas.microsoft.com/office/drawing/2014/main" id="{9B025307-6578-4ED7-A85B-0DDC8E26C7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94338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254">
              <a:extLst>
                <a:ext uri="{FF2B5EF4-FFF2-40B4-BE49-F238E27FC236}">
                  <a16:creationId xmlns:a16="http://schemas.microsoft.com/office/drawing/2014/main" id="{59D0C5C8-84DC-41E1-864E-D248E0F2635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91150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255">
              <a:extLst>
                <a:ext uri="{FF2B5EF4-FFF2-40B4-BE49-F238E27FC236}">
                  <a16:creationId xmlns:a16="http://schemas.microsoft.com/office/drawing/2014/main" id="{99A90DAF-6644-40B4-98EF-B76124B051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87963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256">
              <a:extLst>
                <a:ext uri="{FF2B5EF4-FFF2-40B4-BE49-F238E27FC236}">
                  <a16:creationId xmlns:a16="http://schemas.microsoft.com/office/drawing/2014/main" id="{C12832FE-E7DB-4DB1-BA83-1A08F952416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83188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257">
              <a:extLst>
                <a:ext uri="{FF2B5EF4-FFF2-40B4-BE49-F238E27FC236}">
                  <a16:creationId xmlns:a16="http://schemas.microsoft.com/office/drawing/2014/main" id="{9840123A-33F7-4A6D-8C3E-F967CEE789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80000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258">
              <a:extLst>
                <a:ext uri="{FF2B5EF4-FFF2-40B4-BE49-F238E27FC236}">
                  <a16:creationId xmlns:a16="http://schemas.microsoft.com/office/drawing/2014/main" id="{7F991889-D105-4013-8C6A-593B988A459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76813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259">
              <a:extLst>
                <a:ext uri="{FF2B5EF4-FFF2-40B4-BE49-F238E27FC236}">
                  <a16:creationId xmlns:a16="http://schemas.microsoft.com/office/drawing/2014/main" id="{B823DC60-2CEC-4D32-B8A3-A070D8B4F9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7997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260">
              <a:extLst>
                <a:ext uri="{FF2B5EF4-FFF2-40B4-BE49-F238E27FC236}">
                  <a16:creationId xmlns:a16="http://schemas.microsoft.com/office/drawing/2014/main" id="{D9F30631-3A4E-48BB-B0EE-E7EF2DC965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312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261">
              <a:extLst>
                <a:ext uri="{FF2B5EF4-FFF2-40B4-BE49-F238E27FC236}">
                  <a16:creationId xmlns:a16="http://schemas.microsoft.com/office/drawing/2014/main" id="{09C3D8D1-C22E-4BC1-80AB-567FDE10A6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8350" y="4435475"/>
              <a:ext cx="63500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262">
              <a:extLst>
                <a:ext uri="{FF2B5EF4-FFF2-40B4-BE49-F238E27FC236}">
                  <a16:creationId xmlns:a16="http://schemas.microsoft.com/office/drawing/2014/main" id="{131F39FF-1032-4546-BE5A-A6186CD494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15163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263">
              <a:extLst>
                <a:ext uri="{FF2B5EF4-FFF2-40B4-BE49-F238E27FC236}">
                  <a16:creationId xmlns:a16="http://schemas.microsoft.com/office/drawing/2014/main" id="{9E5BF464-6367-44B9-8E85-702A3B9954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1197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264">
              <a:extLst>
                <a:ext uri="{FF2B5EF4-FFF2-40B4-BE49-F238E27FC236}">
                  <a16:creationId xmlns:a16="http://schemas.microsoft.com/office/drawing/2014/main" id="{1763C26E-C32C-4CF2-B6EA-02F297511AD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07200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265">
              <a:extLst>
                <a:ext uri="{FF2B5EF4-FFF2-40B4-BE49-F238E27FC236}">
                  <a16:creationId xmlns:a16="http://schemas.microsoft.com/office/drawing/2014/main" id="{C9A732CB-002A-4223-A96C-6979B2C09C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04013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266">
              <a:extLst>
                <a:ext uri="{FF2B5EF4-FFF2-40B4-BE49-F238E27FC236}">
                  <a16:creationId xmlns:a16="http://schemas.microsoft.com/office/drawing/2014/main" id="{1489E6F4-0313-4A33-86BD-B6D44B576A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00825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267">
              <a:extLst>
                <a:ext uri="{FF2B5EF4-FFF2-40B4-BE49-F238E27FC236}">
                  <a16:creationId xmlns:a16="http://schemas.microsoft.com/office/drawing/2014/main" id="{3B4EAD0A-08E2-4C96-A68A-1FD261F28E3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97638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268">
              <a:extLst>
                <a:ext uri="{FF2B5EF4-FFF2-40B4-BE49-F238E27FC236}">
                  <a16:creationId xmlns:a16="http://schemas.microsoft.com/office/drawing/2014/main" id="{BE032696-7D94-45D1-A846-33A34ADD3A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92863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269">
              <a:extLst>
                <a:ext uri="{FF2B5EF4-FFF2-40B4-BE49-F238E27FC236}">
                  <a16:creationId xmlns:a16="http://schemas.microsoft.com/office/drawing/2014/main" id="{2072B0DB-431B-4FF5-8A75-0039DC3D0BC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9602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270">
              <a:extLst>
                <a:ext uri="{FF2B5EF4-FFF2-40B4-BE49-F238E27FC236}">
                  <a16:creationId xmlns:a16="http://schemas.microsoft.com/office/drawing/2014/main" id="{7698EF44-6425-4CA6-846F-DDBD77C133C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312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Freeform 271">
              <a:extLst>
                <a:ext uri="{FF2B5EF4-FFF2-40B4-BE49-F238E27FC236}">
                  <a16:creationId xmlns:a16="http://schemas.microsoft.com/office/drawing/2014/main" id="{491FF2E6-4771-4E3A-9698-37A7475873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8350" y="4603750"/>
              <a:ext cx="63500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Freeform 272">
              <a:extLst>
                <a:ext uri="{FF2B5EF4-FFF2-40B4-BE49-F238E27FC236}">
                  <a16:creationId xmlns:a16="http://schemas.microsoft.com/office/drawing/2014/main" id="{54407076-3B72-4870-889D-E62A7FBCB37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15163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Freeform 273">
              <a:extLst>
                <a:ext uri="{FF2B5EF4-FFF2-40B4-BE49-F238E27FC236}">
                  <a16:creationId xmlns:a16="http://schemas.microsoft.com/office/drawing/2014/main" id="{FB78CE3F-BE8C-4D9F-A028-204A3EC5FA3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1197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Freeform 274">
              <a:extLst>
                <a:ext uri="{FF2B5EF4-FFF2-40B4-BE49-F238E27FC236}">
                  <a16:creationId xmlns:a16="http://schemas.microsoft.com/office/drawing/2014/main" id="{C4C1F3CA-D67D-43E2-8BC2-7672E24AD3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07200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Freeform 275">
              <a:extLst>
                <a:ext uri="{FF2B5EF4-FFF2-40B4-BE49-F238E27FC236}">
                  <a16:creationId xmlns:a16="http://schemas.microsoft.com/office/drawing/2014/main" id="{528BBB8F-DFF2-4EFE-BFE6-FA640516E38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04013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" name="Freeform 276">
              <a:extLst>
                <a:ext uri="{FF2B5EF4-FFF2-40B4-BE49-F238E27FC236}">
                  <a16:creationId xmlns:a16="http://schemas.microsoft.com/office/drawing/2014/main" id="{CBD2AFE2-425C-4042-9963-0DC57980DA3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00825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" name="Freeform 277">
              <a:extLst>
                <a:ext uri="{FF2B5EF4-FFF2-40B4-BE49-F238E27FC236}">
                  <a16:creationId xmlns:a16="http://schemas.microsoft.com/office/drawing/2014/main" id="{1504AD76-F68B-41DB-8F1B-A5B19EF7F1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97638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" name="Freeform 278">
              <a:extLst>
                <a:ext uri="{FF2B5EF4-FFF2-40B4-BE49-F238E27FC236}">
                  <a16:creationId xmlns:a16="http://schemas.microsoft.com/office/drawing/2014/main" id="{E8F5EBDE-2C7B-4A12-BFDC-1A6C52531C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92863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9" name="Freeform 279">
              <a:extLst>
                <a:ext uri="{FF2B5EF4-FFF2-40B4-BE49-F238E27FC236}">
                  <a16:creationId xmlns:a16="http://schemas.microsoft.com/office/drawing/2014/main" id="{04F7ACD1-0D71-40F8-BD4F-7AE26372BA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9602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0" name="Freeform 280">
              <a:extLst>
                <a:ext uri="{FF2B5EF4-FFF2-40B4-BE49-F238E27FC236}">
                  <a16:creationId xmlns:a16="http://schemas.microsoft.com/office/drawing/2014/main" id="{3DB00D8F-0CDD-49E3-8684-70C3AC64F9B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101850" y="4162425"/>
              <a:ext cx="2170113" cy="679450"/>
            </a:xfrm>
            <a:custGeom>
              <a:avLst/>
              <a:gdLst>
                <a:gd name="T0" fmla="*/ 164 w 314"/>
                <a:gd name="T1" fmla="*/ 68 h 97"/>
                <a:gd name="T2" fmla="*/ 111 w 314"/>
                <a:gd name="T3" fmla="*/ 20 h 97"/>
                <a:gd name="T4" fmla="*/ 83 w 314"/>
                <a:gd name="T5" fmla="*/ 60 h 97"/>
                <a:gd name="T6" fmla="*/ 64 w 314"/>
                <a:gd name="T7" fmla="*/ 72 h 97"/>
                <a:gd name="T8" fmla="*/ 44 w 314"/>
                <a:gd name="T9" fmla="*/ 60 h 97"/>
                <a:gd name="T10" fmla="*/ 36 w 314"/>
                <a:gd name="T11" fmla="*/ 60 h 97"/>
                <a:gd name="T12" fmla="*/ 21 w 314"/>
                <a:gd name="T13" fmla="*/ 79 h 97"/>
                <a:gd name="T14" fmla="*/ 113 w 314"/>
                <a:gd name="T15" fmla="*/ 87 h 97"/>
                <a:gd name="T16" fmla="*/ 163 w 314"/>
                <a:gd name="T17" fmla="*/ 86 h 97"/>
                <a:gd name="T18" fmla="*/ 261 w 314"/>
                <a:gd name="T19" fmla="*/ 40 h 97"/>
                <a:gd name="T20" fmla="*/ 261 w 314"/>
                <a:gd name="T21" fmla="*/ 59 h 97"/>
                <a:gd name="T22" fmla="*/ 261 w 314"/>
                <a:gd name="T23" fmla="*/ 87 h 97"/>
                <a:gd name="T24" fmla="*/ 313 w 314"/>
                <a:gd name="T25" fmla="*/ 97 h 97"/>
                <a:gd name="T26" fmla="*/ 73 w 314"/>
                <a:gd name="T27" fmla="*/ 95 h 97"/>
                <a:gd name="T28" fmla="*/ 67 w 314"/>
                <a:gd name="T29" fmla="*/ 77 h 97"/>
                <a:gd name="T30" fmla="*/ 84 w 314"/>
                <a:gd name="T31" fmla="*/ 58 h 97"/>
                <a:gd name="T32" fmla="*/ 75 w 314"/>
                <a:gd name="T33" fmla="*/ 94 h 97"/>
                <a:gd name="T34" fmla="*/ 48 w 314"/>
                <a:gd name="T35" fmla="*/ 58 h 97"/>
                <a:gd name="T36" fmla="*/ 62 w 314"/>
                <a:gd name="T37" fmla="*/ 73 h 97"/>
                <a:gd name="T38" fmla="*/ 39 w 314"/>
                <a:gd name="T39" fmla="*/ 74 h 97"/>
                <a:gd name="T40" fmla="*/ 22 w 314"/>
                <a:gd name="T41" fmla="*/ 64 h 97"/>
                <a:gd name="T42" fmla="*/ 32 w 314"/>
                <a:gd name="T43" fmla="*/ 64 h 97"/>
                <a:gd name="T44" fmla="*/ 23 w 314"/>
                <a:gd name="T45" fmla="*/ 77 h 97"/>
                <a:gd name="T46" fmla="*/ 28 w 314"/>
                <a:gd name="T47" fmla="*/ 95 h 97"/>
                <a:gd name="T48" fmla="*/ 132 w 314"/>
                <a:gd name="T49" fmla="*/ 53 h 97"/>
                <a:gd name="T50" fmla="*/ 144 w 314"/>
                <a:gd name="T51" fmla="*/ 63 h 97"/>
                <a:gd name="T52" fmla="*/ 113 w 314"/>
                <a:gd name="T53" fmla="*/ 43 h 97"/>
                <a:gd name="T54" fmla="*/ 145 w 314"/>
                <a:gd name="T55" fmla="*/ 32 h 97"/>
                <a:gd name="T56" fmla="*/ 163 w 314"/>
                <a:gd name="T57" fmla="*/ 37 h 97"/>
                <a:gd name="T58" fmla="*/ 163 w 314"/>
                <a:gd name="T59" fmla="*/ 45 h 97"/>
                <a:gd name="T60" fmla="*/ 113 w 314"/>
                <a:gd name="T61" fmla="*/ 30 h 97"/>
                <a:gd name="T62" fmla="*/ 154 w 314"/>
                <a:gd name="T63" fmla="*/ 68 h 97"/>
                <a:gd name="T64" fmla="*/ 163 w 314"/>
                <a:gd name="T65" fmla="*/ 20 h 97"/>
                <a:gd name="T66" fmla="*/ 113 w 314"/>
                <a:gd name="T67" fmla="*/ 79 h 97"/>
                <a:gd name="T68" fmla="*/ 113 w 314"/>
                <a:gd name="T69" fmla="*/ 79 h 97"/>
                <a:gd name="T70" fmla="*/ 287 w 314"/>
                <a:gd name="T71" fmla="*/ 48 h 97"/>
                <a:gd name="T72" fmla="*/ 288 w 314"/>
                <a:gd name="T73" fmla="*/ 41 h 97"/>
                <a:gd name="T74" fmla="*/ 312 w 314"/>
                <a:gd name="T75" fmla="*/ 41 h 97"/>
                <a:gd name="T76" fmla="*/ 288 w 314"/>
                <a:gd name="T77" fmla="*/ 60 h 97"/>
                <a:gd name="T78" fmla="*/ 297 w 314"/>
                <a:gd name="T79" fmla="*/ 60 h 97"/>
                <a:gd name="T80" fmla="*/ 272 w 314"/>
                <a:gd name="T81" fmla="*/ 67 h 97"/>
                <a:gd name="T82" fmla="*/ 272 w 314"/>
                <a:gd name="T83" fmla="*/ 69 h 97"/>
                <a:gd name="T84" fmla="*/ 288 w 314"/>
                <a:gd name="T85" fmla="*/ 69 h 97"/>
                <a:gd name="T86" fmla="*/ 304 w 314"/>
                <a:gd name="T87" fmla="*/ 77 h 97"/>
                <a:gd name="T88" fmla="*/ 305 w 314"/>
                <a:gd name="T89" fmla="*/ 69 h 97"/>
                <a:gd name="T90" fmla="*/ 305 w 314"/>
                <a:gd name="T91" fmla="*/ 50 h 97"/>
                <a:gd name="T92" fmla="*/ 304 w 314"/>
                <a:gd name="T93" fmla="*/ 50 h 97"/>
                <a:gd name="T94" fmla="*/ 287 w 314"/>
                <a:gd name="T95" fmla="*/ 58 h 97"/>
                <a:gd name="T96" fmla="*/ 272 w 314"/>
                <a:gd name="T97" fmla="*/ 50 h 97"/>
                <a:gd name="T98" fmla="*/ 270 w 314"/>
                <a:gd name="T99" fmla="*/ 58 h 97"/>
                <a:gd name="T100" fmla="*/ 270 w 314"/>
                <a:gd name="T101" fmla="*/ 77 h 97"/>
                <a:gd name="T102" fmla="*/ 263 w 314"/>
                <a:gd name="T103" fmla="*/ 79 h 97"/>
                <a:gd name="T104" fmla="*/ 280 w 314"/>
                <a:gd name="T105" fmla="*/ 79 h 97"/>
                <a:gd name="T106" fmla="*/ 295 w 314"/>
                <a:gd name="T107" fmla="*/ 86 h 97"/>
                <a:gd name="T108" fmla="*/ 297 w 314"/>
                <a:gd name="T109" fmla="*/ 79 h 97"/>
                <a:gd name="T110" fmla="*/ 263 w 314"/>
                <a:gd name="T111" fmla="*/ 48 h 97"/>
                <a:gd name="T112" fmla="*/ 263 w 314"/>
                <a:gd name="T113" fmla="*/ 95 h 97"/>
                <a:gd name="T114" fmla="*/ 280 w 314"/>
                <a:gd name="T115" fmla="*/ 88 h 97"/>
                <a:gd name="T116" fmla="*/ 295 w 314"/>
                <a:gd name="T117" fmla="*/ 95 h 97"/>
                <a:gd name="T118" fmla="*/ 297 w 314"/>
                <a:gd name="T119" fmla="*/ 88 h 97"/>
                <a:gd name="T120" fmla="*/ 312 w 314"/>
                <a:gd name="T121" fmla="*/ 39 h 97"/>
                <a:gd name="T122" fmla="*/ 288 w 314"/>
                <a:gd name="T123" fmla="*/ 39 h 97"/>
                <a:gd name="T124" fmla="*/ 271 w 314"/>
                <a:gd name="T125" fmla="*/ 39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14" h="97">
                  <a:moveTo>
                    <a:pt x="263" y="1"/>
                  </a:moveTo>
                  <a:cubicBezTo>
                    <a:pt x="263" y="0"/>
                    <a:pt x="262" y="0"/>
                    <a:pt x="262" y="1"/>
                  </a:cubicBezTo>
                  <a:cubicBezTo>
                    <a:pt x="173" y="63"/>
                    <a:pt x="173" y="63"/>
                    <a:pt x="173" y="63"/>
                  </a:cubicBezTo>
                  <a:cubicBezTo>
                    <a:pt x="172" y="63"/>
                    <a:pt x="172" y="63"/>
                    <a:pt x="172" y="64"/>
                  </a:cubicBezTo>
                  <a:cubicBezTo>
                    <a:pt x="172" y="84"/>
                    <a:pt x="172" y="84"/>
                    <a:pt x="172" y="84"/>
                  </a:cubicBezTo>
                  <a:cubicBezTo>
                    <a:pt x="164" y="84"/>
                    <a:pt x="164" y="84"/>
                    <a:pt x="164" y="84"/>
                  </a:cubicBezTo>
                  <a:cubicBezTo>
                    <a:pt x="164" y="68"/>
                    <a:pt x="164" y="68"/>
                    <a:pt x="164" y="68"/>
                  </a:cubicBezTo>
                  <a:cubicBezTo>
                    <a:pt x="164" y="68"/>
                    <a:pt x="164" y="68"/>
                    <a:pt x="164" y="68"/>
                  </a:cubicBezTo>
                  <a:cubicBezTo>
                    <a:pt x="164" y="19"/>
                    <a:pt x="164" y="19"/>
                    <a:pt x="164" y="19"/>
                  </a:cubicBezTo>
                  <a:cubicBezTo>
                    <a:pt x="164" y="19"/>
                    <a:pt x="164" y="18"/>
                    <a:pt x="164" y="18"/>
                  </a:cubicBezTo>
                  <a:cubicBezTo>
                    <a:pt x="146" y="7"/>
                    <a:pt x="146" y="7"/>
                    <a:pt x="146" y="7"/>
                  </a:cubicBezTo>
                  <a:cubicBezTo>
                    <a:pt x="145" y="7"/>
                    <a:pt x="145" y="7"/>
                    <a:pt x="145" y="7"/>
                  </a:cubicBezTo>
                  <a:cubicBezTo>
                    <a:pt x="112" y="19"/>
                    <a:pt x="112" y="19"/>
                    <a:pt x="112" y="19"/>
                  </a:cubicBezTo>
                  <a:cubicBezTo>
                    <a:pt x="111" y="19"/>
                    <a:pt x="111" y="20"/>
                    <a:pt x="111" y="20"/>
                  </a:cubicBezTo>
                  <a:cubicBezTo>
                    <a:pt x="111" y="95"/>
                    <a:pt x="111" y="95"/>
                    <a:pt x="111" y="95"/>
                  </a:cubicBezTo>
                  <a:cubicBezTo>
                    <a:pt x="80" y="95"/>
                    <a:pt x="80" y="95"/>
                    <a:pt x="80" y="95"/>
                  </a:cubicBezTo>
                  <a:cubicBezTo>
                    <a:pt x="80" y="79"/>
                    <a:pt x="80" y="79"/>
                    <a:pt x="80" y="79"/>
                  </a:cubicBezTo>
                  <a:cubicBezTo>
                    <a:pt x="96" y="79"/>
                    <a:pt x="96" y="79"/>
                    <a:pt x="96" y="79"/>
                  </a:cubicBezTo>
                  <a:cubicBezTo>
                    <a:pt x="83" y="66"/>
                    <a:pt x="83" y="66"/>
                    <a:pt x="83" y="66"/>
                  </a:cubicBezTo>
                  <a:cubicBezTo>
                    <a:pt x="89" y="66"/>
                    <a:pt x="89" y="66"/>
                    <a:pt x="89" y="66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9" y="60"/>
                    <a:pt x="89" y="60"/>
                    <a:pt x="89" y="60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64" y="60"/>
                    <a:pt x="64" y="60"/>
                    <a:pt x="64" y="60"/>
                  </a:cubicBezTo>
                  <a:cubicBezTo>
                    <a:pt x="70" y="60"/>
                    <a:pt x="70" y="60"/>
                    <a:pt x="70" y="60"/>
                  </a:cubicBezTo>
                  <a:cubicBezTo>
                    <a:pt x="64" y="66"/>
                    <a:pt x="64" y="66"/>
                    <a:pt x="64" y="66"/>
                  </a:cubicBezTo>
                  <a:cubicBezTo>
                    <a:pt x="70" y="66"/>
                    <a:pt x="70" y="66"/>
                    <a:pt x="70" y="66"/>
                  </a:cubicBezTo>
                  <a:cubicBezTo>
                    <a:pt x="64" y="72"/>
                    <a:pt x="64" y="72"/>
                    <a:pt x="64" y="72"/>
                  </a:cubicBezTo>
                  <a:cubicBezTo>
                    <a:pt x="58" y="66"/>
                    <a:pt x="58" y="66"/>
                    <a:pt x="58" y="66"/>
                  </a:cubicBezTo>
                  <a:cubicBezTo>
                    <a:pt x="63" y="66"/>
                    <a:pt x="63" y="66"/>
                    <a:pt x="63" y="66"/>
                  </a:cubicBezTo>
                  <a:cubicBezTo>
                    <a:pt x="58" y="60"/>
                    <a:pt x="58" y="60"/>
                    <a:pt x="58" y="60"/>
                  </a:cubicBezTo>
                  <a:cubicBezTo>
                    <a:pt x="63" y="60"/>
                    <a:pt x="63" y="60"/>
                    <a:pt x="63" y="60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44" y="60"/>
                    <a:pt x="44" y="60"/>
                    <a:pt x="44" y="60"/>
                  </a:cubicBezTo>
                  <a:cubicBezTo>
                    <a:pt x="39" y="66"/>
                    <a:pt x="39" y="66"/>
                    <a:pt x="39" y="66"/>
                  </a:cubicBezTo>
                  <a:cubicBezTo>
                    <a:pt x="44" y="66"/>
                    <a:pt x="44" y="66"/>
                    <a:pt x="44" y="66"/>
                  </a:cubicBezTo>
                  <a:cubicBezTo>
                    <a:pt x="38" y="72"/>
                    <a:pt x="38" y="72"/>
                    <a:pt x="38" y="72"/>
                  </a:cubicBezTo>
                  <a:cubicBezTo>
                    <a:pt x="31" y="66"/>
                    <a:pt x="31" y="66"/>
                    <a:pt x="31" y="66"/>
                  </a:cubicBezTo>
                  <a:cubicBezTo>
                    <a:pt x="36" y="66"/>
                    <a:pt x="36" y="66"/>
                    <a:pt x="36" y="66"/>
                  </a:cubicBezTo>
                  <a:cubicBezTo>
                    <a:pt x="31" y="60"/>
                    <a:pt x="31" y="60"/>
                    <a:pt x="31" y="60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12" y="60"/>
                    <a:pt x="12" y="60"/>
                    <a:pt x="12" y="60"/>
                  </a:cubicBezTo>
                  <a:cubicBezTo>
                    <a:pt x="17" y="60"/>
                    <a:pt x="17" y="60"/>
                    <a:pt x="17" y="60"/>
                  </a:cubicBezTo>
                  <a:cubicBezTo>
                    <a:pt x="12" y="66"/>
                    <a:pt x="12" y="66"/>
                    <a:pt x="12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4" y="79"/>
                    <a:pt x="4" y="79"/>
                    <a:pt x="4" y="79"/>
                  </a:cubicBezTo>
                  <a:cubicBezTo>
                    <a:pt x="21" y="79"/>
                    <a:pt x="21" y="79"/>
                    <a:pt x="21" y="79"/>
                  </a:cubicBezTo>
                  <a:cubicBezTo>
                    <a:pt x="21" y="95"/>
                    <a:pt x="21" y="95"/>
                    <a:pt x="21" y="95"/>
                  </a:cubicBezTo>
                  <a:cubicBezTo>
                    <a:pt x="1" y="95"/>
                    <a:pt x="1" y="95"/>
                    <a:pt x="1" y="95"/>
                  </a:cubicBezTo>
                  <a:cubicBezTo>
                    <a:pt x="1" y="95"/>
                    <a:pt x="0" y="96"/>
                    <a:pt x="0" y="96"/>
                  </a:cubicBezTo>
                  <a:cubicBezTo>
                    <a:pt x="0" y="97"/>
                    <a:pt x="1" y="97"/>
                    <a:pt x="1" y="97"/>
                  </a:cubicBezTo>
                  <a:cubicBezTo>
                    <a:pt x="112" y="97"/>
                    <a:pt x="112" y="97"/>
                    <a:pt x="112" y="97"/>
                  </a:cubicBezTo>
                  <a:cubicBezTo>
                    <a:pt x="113" y="97"/>
                    <a:pt x="113" y="97"/>
                    <a:pt x="113" y="96"/>
                  </a:cubicBezTo>
                  <a:cubicBezTo>
                    <a:pt x="113" y="87"/>
                    <a:pt x="113" y="87"/>
                    <a:pt x="113" y="87"/>
                  </a:cubicBezTo>
                  <a:cubicBezTo>
                    <a:pt x="143" y="79"/>
                    <a:pt x="143" y="79"/>
                    <a:pt x="143" y="79"/>
                  </a:cubicBezTo>
                  <a:cubicBezTo>
                    <a:pt x="143" y="96"/>
                    <a:pt x="143" y="96"/>
                    <a:pt x="143" y="96"/>
                  </a:cubicBezTo>
                  <a:cubicBezTo>
                    <a:pt x="143" y="97"/>
                    <a:pt x="144" y="97"/>
                    <a:pt x="144" y="97"/>
                  </a:cubicBezTo>
                  <a:cubicBezTo>
                    <a:pt x="145" y="97"/>
                    <a:pt x="145" y="97"/>
                    <a:pt x="145" y="96"/>
                  </a:cubicBezTo>
                  <a:cubicBezTo>
                    <a:pt x="145" y="79"/>
                    <a:pt x="145" y="79"/>
                    <a:pt x="145" y="79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73" y="86"/>
                    <a:pt x="173" y="86"/>
                    <a:pt x="173" y="86"/>
                  </a:cubicBezTo>
                  <a:cubicBezTo>
                    <a:pt x="174" y="86"/>
                    <a:pt x="174" y="85"/>
                    <a:pt x="174" y="85"/>
                  </a:cubicBezTo>
                  <a:cubicBezTo>
                    <a:pt x="174" y="64"/>
                    <a:pt x="174" y="64"/>
                    <a:pt x="174" y="64"/>
                  </a:cubicBezTo>
                  <a:cubicBezTo>
                    <a:pt x="261" y="4"/>
                    <a:pt x="261" y="4"/>
                    <a:pt x="261" y="4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9"/>
                    <a:pt x="261" y="49"/>
                    <a:pt x="261" y="49"/>
                  </a:cubicBezTo>
                  <a:cubicBezTo>
                    <a:pt x="261" y="49"/>
                    <a:pt x="261" y="49"/>
                    <a:pt x="261" y="49"/>
                  </a:cubicBezTo>
                  <a:cubicBezTo>
                    <a:pt x="261" y="49"/>
                    <a:pt x="261" y="49"/>
                    <a:pt x="261" y="50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77"/>
                    <a:pt x="261" y="77"/>
                    <a:pt x="261" y="77"/>
                  </a:cubicBezTo>
                  <a:cubicBezTo>
                    <a:pt x="261" y="77"/>
                    <a:pt x="261" y="77"/>
                    <a:pt x="261" y="78"/>
                  </a:cubicBezTo>
                  <a:cubicBezTo>
                    <a:pt x="261" y="78"/>
                    <a:pt x="261" y="78"/>
                    <a:pt x="261" y="78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96"/>
                    <a:pt x="261" y="96"/>
                    <a:pt x="261" y="96"/>
                  </a:cubicBezTo>
                  <a:cubicBezTo>
                    <a:pt x="261" y="96"/>
                    <a:pt x="261" y="96"/>
                    <a:pt x="261" y="96"/>
                  </a:cubicBezTo>
                  <a:cubicBezTo>
                    <a:pt x="261" y="97"/>
                    <a:pt x="261" y="97"/>
                    <a:pt x="262" y="97"/>
                  </a:cubicBezTo>
                  <a:cubicBezTo>
                    <a:pt x="312" y="97"/>
                    <a:pt x="312" y="97"/>
                    <a:pt x="312" y="97"/>
                  </a:cubicBezTo>
                  <a:cubicBezTo>
                    <a:pt x="313" y="97"/>
                    <a:pt x="313" y="97"/>
                    <a:pt x="313" y="97"/>
                  </a:cubicBezTo>
                  <a:cubicBezTo>
                    <a:pt x="314" y="96"/>
                    <a:pt x="314" y="96"/>
                    <a:pt x="314" y="96"/>
                  </a:cubicBezTo>
                  <a:cubicBezTo>
                    <a:pt x="314" y="35"/>
                    <a:pt x="314" y="35"/>
                    <a:pt x="314" y="35"/>
                  </a:cubicBezTo>
                  <a:cubicBezTo>
                    <a:pt x="314" y="35"/>
                    <a:pt x="314" y="34"/>
                    <a:pt x="313" y="34"/>
                  </a:cubicBezTo>
                  <a:lnTo>
                    <a:pt x="263" y="1"/>
                  </a:lnTo>
                  <a:close/>
                  <a:moveTo>
                    <a:pt x="71" y="79"/>
                  </a:moveTo>
                  <a:cubicBezTo>
                    <a:pt x="73" y="79"/>
                    <a:pt x="73" y="79"/>
                    <a:pt x="73" y="79"/>
                  </a:cubicBezTo>
                  <a:cubicBezTo>
                    <a:pt x="73" y="95"/>
                    <a:pt x="73" y="95"/>
                    <a:pt x="73" y="95"/>
                  </a:cubicBezTo>
                  <a:cubicBezTo>
                    <a:pt x="54" y="95"/>
                    <a:pt x="54" y="95"/>
                    <a:pt x="54" y="95"/>
                  </a:cubicBezTo>
                  <a:cubicBezTo>
                    <a:pt x="54" y="79"/>
                    <a:pt x="54" y="79"/>
                    <a:pt x="54" y="79"/>
                  </a:cubicBezTo>
                  <a:cubicBezTo>
                    <a:pt x="56" y="79"/>
                    <a:pt x="56" y="79"/>
                    <a:pt x="56" y="79"/>
                  </a:cubicBezTo>
                  <a:lnTo>
                    <a:pt x="71" y="79"/>
                  </a:lnTo>
                  <a:close/>
                  <a:moveTo>
                    <a:pt x="61" y="77"/>
                  </a:moveTo>
                  <a:cubicBezTo>
                    <a:pt x="64" y="74"/>
                    <a:pt x="64" y="74"/>
                    <a:pt x="64" y="74"/>
                  </a:cubicBezTo>
                  <a:cubicBezTo>
                    <a:pt x="67" y="77"/>
                    <a:pt x="67" y="77"/>
                    <a:pt x="67" y="77"/>
                  </a:cubicBezTo>
                  <a:lnTo>
                    <a:pt x="61" y="77"/>
                  </a:lnTo>
                  <a:close/>
                  <a:moveTo>
                    <a:pt x="74" y="64"/>
                  </a:moveTo>
                  <a:cubicBezTo>
                    <a:pt x="69" y="64"/>
                    <a:pt x="69" y="64"/>
                    <a:pt x="69" y="64"/>
                  </a:cubicBezTo>
                  <a:cubicBezTo>
                    <a:pt x="74" y="58"/>
                    <a:pt x="74" y="58"/>
                    <a:pt x="74" y="58"/>
                  </a:cubicBezTo>
                  <a:cubicBezTo>
                    <a:pt x="69" y="58"/>
                    <a:pt x="69" y="58"/>
                    <a:pt x="69" y="58"/>
                  </a:cubicBezTo>
                  <a:cubicBezTo>
                    <a:pt x="76" y="50"/>
                    <a:pt x="76" y="50"/>
                    <a:pt x="76" y="50"/>
                  </a:cubicBezTo>
                  <a:cubicBezTo>
                    <a:pt x="84" y="58"/>
                    <a:pt x="84" y="58"/>
                    <a:pt x="84" y="58"/>
                  </a:cubicBezTo>
                  <a:cubicBezTo>
                    <a:pt x="79" y="58"/>
                    <a:pt x="79" y="58"/>
                    <a:pt x="79" y="58"/>
                  </a:cubicBezTo>
                  <a:cubicBezTo>
                    <a:pt x="84" y="64"/>
                    <a:pt x="84" y="64"/>
                    <a:pt x="84" y="64"/>
                  </a:cubicBezTo>
                  <a:cubicBezTo>
                    <a:pt x="79" y="64"/>
                    <a:pt x="79" y="64"/>
                    <a:pt x="79" y="64"/>
                  </a:cubicBezTo>
                  <a:cubicBezTo>
                    <a:pt x="92" y="77"/>
                    <a:pt x="92" y="77"/>
                    <a:pt x="92" y="77"/>
                  </a:cubicBezTo>
                  <a:cubicBezTo>
                    <a:pt x="78" y="77"/>
                    <a:pt x="78" y="77"/>
                    <a:pt x="78" y="77"/>
                  </a:cubicBezTo>
                  <a:cubicBezTo>
                    <a:pt x="78" y="94"/>
                    <a:pt x="78" y="94"/>
                    <a:pt x="78" y="94"/>
                  </a:cubicBezTo>
                  <a:cubicBezTo>
                    <a:pt x="75" y="94"/>
                    <a:pt x="75" y="94"/>
                    <a:pt x="75" y="94"/>
                  </a:cubicBezTo>
                  <a:cubicBezTo>
                    <a:pt x="75" y="77"/>
                    <a:pt x="75" y="77"/>
                    <a:pt x="75" y="77"/>
                  </a:cubicBezTo>
                  <a:cubicBezTo>
                    <a:pt x="69" y="77"/>
                    <a:pt x="69" y="77"/>
                    <a:pt x="69" y="77"/>
                  </a:cubicBezTo>
                  <a:cubicBezTo>
                    <a:pt x="65" y="73"/>
                    <a:pt x="65" y="73"/>
                    <a:pt x="65" y="73"/>
                  </a:cubicBezTo>
                  <a:lnTo>
                    <a:pt x="74" y="64"/>
                  </a:lnTo>
                  <a:close/>
                  <a:moveTo>
                    <a:pt x="49" y="64"/>
                  </a:moveTo>
                  <a:cubicBezTo>
                    <a:pt x="43" y="64"/>
                    <a:pt x="43" y="64"/>
                    <a:pt x="43" y="64"/>
                  </a:cubicBezTo>
                  <a:cubicBezTo>
                    <a:pt x="48" y="58"/>
                    <a:pt x="48" y="58"/>
                    <a:pt x="48" y="58"/>
                  </a:cubicBezTo>
                  <a:cubicBezTo>
                    <a:pt x="43" y="58"/>
                    <a:pt x="43" y="58"/>
                    <a:pt x="43" y="58"/>
                  </a:cubicBezTo>
                  <a:cubicBezTo>
                    <a:pt x="51" y="50"/>
                    <a:pt x="51" y="50"/>
                    <a:pt x="51" y="50"/>
                  </a:cubicBezTo>
                  <a:cubicBezTo>
                    <a:pt x="59" y="58"/>
                    <a:pt x="59" y="58"/>
                    <a:pt x="59" y="58"/>
                  </a:cubicBezTo>
                  <a:cubicBezTo>
                    <a:pt x="53" y="58"/>
                    <a:pt x="53" y="58"/>
                    <a:pt x="53" y="58"/>
                  </a:cubicBezTo>
                  <a:cubicBezTo>
                    <a:pt x="59" y="64"/>
                    <a:pt x="59" y="64"/>
                    <a:pt x="59" y="64"/>
                  </a:cubicBezTo>
                  <a:cubicBezTo>
                    <a:pt x="54" y="64"/>
                    <a:pt x="54" y="64"/>
                    <a:pt x="54" y="64"/>
                  </a:cubicBezTo>
                  <a:cubicBezTo>
                    <a:pt x="62" y="73"/>
                    <a:pt x="62" y="73"/>
                    <a:pt x="62" y="73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2" y="77"/>
                    <a:pt x="52" y="77"/>
                    <a:pt x="52" y="77"/>
                  </a:cubicBezTo>
                  <a:cubicBezTo>
                    <a:pt x="52" y="94"/>
                    <a:pt x="52" y="94"/>
                    <a:pt x="52" y="94"/>
                  </a:cubicBezTo>
                  <a:cubicBezTo>
                    <a:pt x="49" y="94"/>
                    <a:pt x="49" y="94"/>
                    <a:pt x="49" y="94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42" y="77"/>
                    <a:pt x="42" y="77"/>
                    <a:pt x="42" y="77"/>
                  </a:cubicBezTo>
                  <a:cubicBezTo>
                    <a:pt x="39" y="74"/>
                    <a:pt x="39" y="74"/>
                    <a:pt x="39" y="74"/>
                  </a:cubicBezTo>
                  <a:lnTo>
                    <a:pt x="49" y="64"/>
                  </a:lnTo>
                  <a:close/>
                  <a:moveTo>
                    <a:pt x="40" y="77"/>
                  </a:moveTo>
                  <a:cubicBezTo>
                    <a:pt x="35" y="77"/>
                    <a:pt x="35" y="77"/>
                    <a:pt x="35" y="77"/>
                  </a:cubicBezTo>
                  <a:cubicBezTo>
                    <a:pt x="38" y="75"/>
                    <a:pt x="38" y="75"/>
                    <a:pt x="38" y="75"/>
                  </a:cubicBezTo>
                  <a:lnTo>
                    <a:pt x="40" y="77"/>
                  </a:lnTo>
                  <a:close/>
                  <a:moveTo>
                    <a:pt x="8" y="77"/>
                  </a:moveTo>
                  <a:cubicBezTo>
                    <a:pt x="22" y="64"/>
                    <a:pt x="22" y="64"/>
                    <a:pt x="22" y="64"/>
                  </a:cubicBezTo>
                  <a:cubicBezTo>
                    <a:pt x="16" y="64"/>
                    <a:pt x="16" y="64"/>
                    <a:pt x="16" y="64"/>
                  </a:cubicBezTo>
                  <a:cubicBezTo>
                    <a:pt x="22" y="58"/>
                    <a:pt x="22" y="58"/>
                    <a:pt x="22" y="58"/>
                  </a:cubicBezTo>
                  <a:cubicBezTo>
                    <a:pt x="16" y="58"/>
                    <a:pt x="16" y="58"/>
                    <a:pt x="16" y="58"/>
                  </a:cubicBezTo>
                  <a:cubicBezTo>
                    <a:pt x="24" y="50"/>
                    <a:pt x="24" y="50"/>
                    <a:pt x="24" y="50"/>
                  </a:cubicBezTo>
                  <a:cubicBezTo>
                    <a:pt x="32" y="58"/>
                    <a:pt x="32" y="58"/>
                    <a:pt x="32" y="58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32" y="64"/>
                    <a:pt x="32" y="64"/>
                    <a:pt x="32" y="64"/>
                  </a:cubicBezTo>
                  <a:cubicBezTo>
                    <a:pt x="27" y="64"/>
                    <a:pt x="27" y="64"/>
                    <a:pt x="27" y="64"/>
                  </a:cubicBezTo>
                  <a:cubicBezTo>
                    <a:pt x="36" y="74"/>
                    <a:pt x="36" y="74"/>
                    <a:pt x="36" y="74"/>
                  </a:cubicBezTo>
                  <a:cubicBezTo>
                    <a:pt x="33" y="77"/>
                    <a:pt x="33" y="77"/>
                    <a:pt x="33" y="77"/>
                  </a:cubicBezTo>
                  <a:cubicBezTo>
                    <a:pt x="26" y="77"/>
                    <a:pt x="26" y="77"/>
                    <a:pt x="26" y="77"/>
                  </a:cubicBezTo>
                  <a:cubicBezTo>
                    <a:pt x="26" y="94"/>
                    <a:pt x="26" y="94"/>
                    <a:pt x="26" y="94"/>
                  </a:cubicBezTo>
                  <a:cubicBezTo>
                    <a:pt x="23" y="94"/>
                    <a:pt x="23" y="94"/>
                    <a:pt x="23" y="94"/>
                  </a:cubicBezTo>
                  <a:cubicBezTo>
                    <a:pt x="23" y="77"/>
                    <a:pt x="23" y="77"/>
                    <a:pt x="23" y="77"/>
                  </a:cubicBezTo>
                  <a:lnTo>
                    <a:pt x="8" y="77"/>
                  </a:lnTo>
                  <a:close/>
                  <a:moveTo>
                    <a:pt x="28" y="79"/>
                  </a:moveTo>
                  <a:cubicBezTo>
                    <a:pt x="31" y="79"/>
                    <a:pt x="31" y="79"/>
                    <a:pt x="31" y="79"/>
                  </a:cubicBezTo>
                  <a:cubicBezTo>
                    <a:pt x="44" y="79"/>
                    <a:pt x="44" y="79"/>
                    <a:pt x="44" y="79"/>
                  </a:cubicBezTo>
                  <a:cubicBezTo>
                    <a:pt x="48" y="79"/>
                    <a:pt x="48" y="79"/>
                    <a:pt x="48" y="79"/>
                  </a:cubicBezTo>
                  <a:cubicBezTo>
                    <a:pt x="48" y="95"/>
                    <a:pt x="48" y="95"/>
                    <a:pt x="48" y="95"/>
                  </a:cubicBezTo>
                  <a:cubicBezTo>
                    <a:pt x="28" y="95"/>
                    <a:pt x="28" y="95"/>
                    <a:pt x="28" y="95"/>
                  </a:cubicBezTo>
                  <a:lnTo>
                    <a:pt x="28" y="79"/>
                  </a:lnTo>
                  <a:close/>
                  <a:moveTo>
                    <a:pt x="113" y="45"/>
                  </a:moveTo>
                  <a:cubicBezTo>
                    <a:pt x="129" y="51"/>
                    <a:pt x="129" y="51"/>
                    <a:pt x="129" y="51"/>
                  </a:cubicBezTo>
                  <a:cubicBezTo>
                    <a:pt x="113" y="56"/>
                    <a:pt x="113" y="56"/>
                    <a:pt x="113" y="56"/>
                  </a:cubicBezTo>
                  <a:lnTo>
                    <a:pt x="113" y="45"/>
                  </a:lnTo>
                  <a:close/>
                  <a:moveTo>
                    <a:pt x="113" y="58"/>
                  </a:moveTo>
                  <a:cubicBezTo>
                    <a:pt x="132" y="53"/>
                    <a:pt x="132" y="53"/>
                    <a:pt x="132" y="53"/>
                  </a:cubicBezTo>
                  <a:cubicBezTo>
                    <a:pt x="140" y="56"/>
                    <a:pt x="140" y="56"/>
                    <a:pt x="140" y="56"/>
                  </a:cubicBezTo>
                  <a:cubicBezTo>
                    <a:pt x="113" y="63"/>
                    <a:pt x="113" y="63"/>
                    <a:pt x="113" y="63"/>
                  </a:cubicBezTo>
                  <a:lnTo>
                    <a:pt x="113" y="58"/>
                  </a:lnTo>
                  <a:close/>
                  <a:moveTo>
                    <a:pt x="113" y="65"/>
                  </a:moveTo>
                  <a:cubicBezTo>
                    <a:pt x="142" y="57"/>
                    <a:pt x="142" y="57"/>
                    <a:pt x="142" y="57"/>
                  </a:cubicBezTo>
                  <a:cubicBezTo>
                    <a:pt x="151" y="65"/>
                    <a:pt x="151" y="65"/>
                    <a:pt x="151" y="65"/>
                  </a:cubicBezTo>
                  <a:cubicBezTo>
                    <a:pt x="144" y="63"/>
                    <a:pt x="144" y="63"/>
                    <a:pt x="144" y="63"/>
                  </a:cubicBezTo>
                  <a:cubicBezTo>
                    <a:pt x="144" y="63"/>
                    <a:pt x="144" y="63"/>
                    <a:pt x="144" y="63"/>
                  </a:cubicBezTo>
                  <a:cubicBezTo>
                    <a:pt x="113" y="71"/>
                    <a:pt x="113" y="71"/>
                    <a:pt x="113" y="71"/>
                  </a:cubicBezTo>
                  <a:lnTo>
                    <a:pt x="113" y="65"/>
                  </a:lnTo>
                  <a:close/>
                  <a:moveTo>
                    <a:pt x="143" y="55"/>
                  </a:moveTo>
                  <a:cubicBezTo>
                    <a:pt x="143" y="55"/>
                    <a:pt x="143" y="55"/>
                    <a:pt x="143" y="55"/>
                  </a:cubicBezTo>
                  <a:cubicBezTo>
                    <a:pt x="143" y="55"/>
                    <a:pt x="143" y="55"/>
                    <a:pt x="143" y="55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37"/>
                    <a:pt x="113" y="37"/>
                    <a:pt x="113" y="37"/>
                  </a:cubicBezTo>
                  <a:cubicBezTo>
                    <a:pt x="142" y="50"/>
                    <a:pt x="142" y="50"/>
                    <a:pt x="142" y="50"/>
                  </a:cubicBezTo>
                  <a:cubicBezTo>
                    <a:pt x="163" y="69"/>
                    <a:pt x="163" y="69"/>
                    <a:pt x="163" y="69"/>
                  </a:cubicBezTo>
                  <a:cubicBezTo>
                    <a:pt x="163" y="73"/>
                    <a:pt x="163" y="73"/>
                    <a:pt x="163" y="73"/>
                  </a:cubicBezTo>
                  <a:lnTo>
                    <a:pt x="143" y="55"/>
                  </a:lnTo>
                  <a:close/>
                  <a:moveTo>
                    <a:pt x="163" y="43"/>
                  </a:moveTo>
                  <a:cubicBezTo>
                    <a:pt x="145" y="32"/>
                    <a:pt x="145" y="32"/>
                    <a:pt x="145" y="32"/>
                  </a:cubicBezTo>
                  <a:cubicBezTo>
                    <a:pt x="144" y="32"/>
                    <a:pt x="144" y="32"/>
                    <a:pt x="144" y="32"/>
                  </a:cubicBezTo>
                  <a:cubicBezTo>
                    <a:pt x="122" y="39"/>
                    <a:pt x="122" y="39"/>
                    <a:pt x="122" y="39"/>
                  </a:cubicBezTo>
                  <a:cubicBezTo>
                    <a:pt x="122" y="39"/>
                    <a:pt x="122" y="39"/>
                    <a:pt x="122" y="39"/>
                  </a:cubicBezTo>
                  <a:cubicBezTo>
                    <a:pt x="115" y="36"/>
                    <a:pt x="115" y="36"/>
                    <a:pt x="115" y="36"/>
                  </a:cubicBezTo>
                  <a:cubicBezTo>
                    <a:pt x="144" y="25"/>
                    <a:pt x="144" y="25"/>
                    <a:pt x="144" y="25"/>
                  </a:cubicBezTo>
                  <a:cubicBezTo>
                    <a:pt x="162" y="37"/>
                    <a:pt x="162" y="37"/>
                    <a:pt x="162" y="37"/>
                  </a:cubicBezTo>
                  <a:cubicBezTo>
                    <a:pt x="162" y="37"/>
                    <a:pt x="163" y="37"/>
                    <a:pt x="163" y="37"/>
                  </a:cubicBezTo>
                  <a:lnTo>
                    <a:pt x="163" y="43"/>
                  </a:lnTo>
                  <a:close/>
                  <a:moveTo>
                    <a:pt x="144" y="48"/>
                  </a:moveTo>
                  <a:cubicBezTo>
                    <a:pt x="143" y="48"/>
                    <a:pt x="143" y="48"/>
                    <a:pt x="143" y="48"/>
                  </a:cubicBezTo>
                  <a:cubicBezTo>
                    <a:pt x="125" y="40"/>
                    <a:pt x="125" y="40"/>
                    <a:pt x="125" y="40"/>
                  </a:cubicBezTo>
                  <a:cubicBezTo>
                    <a:pt x="144" y="34"/>
                    <a:pt x="144" y="34"/>
                    <a:pt x="144" y="34"/>
                  </a:cubicBezTo>
                  <a:cubicBezTo>
                    <a:pt x="162" y="45"/>
                    <a:pt x="162" y="45"/>
                    <a:pt x="162" y="45"/>
                  </a:cubicBezTo>
                  <a:cubicBezTo>
                    <a:pt x="162" y="45"/>
                    <a:pt x="163" y="45"/>
                    <a:pt x="163" y="45"/>
                  </a:cubicBezTo>
                  <a:cubicBezTo>
                    <a:pt x="163" y="66"/>
                    <a:pt x="163" y="66"/>
                    <a:pt x="163" y="66"/>
                  </a:cubicBezTo>
                  <a:lnTo>
                    <a:pt x="144" y="48"/>
                  </a:lnTo>
                  <a:close/>
                  <a:moveTo>
                    <a:pt x="163" y="35"/>
                  </a:moveTo>
                  <a:cubicBezTo>
                    <a:pt x="145" y="23"/>
                    <a:pt x="145" y="23"/>
                    <a:pt x="145" y="23"/>
                  </a:cubicBezTo>
                  <a:cubicBezTo>
                    <a:pt x="144" y="23"/>
                    <a:pt x="144" y="23"/>
                    <a:pt x="144" y="23"/>
                  </a:cubicBezTo>
                  <a:cubicBezTo>
                    <a:pt x="113" y="35"/>
                    <a:pt x="113" y="35"/>
                    <a:pt x="113" y="35"/>
                  </a:cubicBezTo>
                  <a:cubicBezTo>
                    <a:pt x="113" y="30"/>
                    <a:pt x="113" y="30"/>
                    <a:pt x="113" y="30"/>
                  </a:cubicBezTo>
                  <a:cubicBezTo>
                    <a:pt x="144" y="18"/>
                    <a:pt x="144" y="18"/>
                    <a:pt x="144" y="18"/>
                  </a:cubicBezTo>
                  <a:cubicBezTo>
                    <a:pt x="162" y="30"/>
                    <a:pt x="162" y="30"/>
                    <a:pt x="162" y="30"/>
                  </a:cubicBezTo>
                  <a:cubicBezTo>
                    <a:pt x="162" y="30"/>
                    <a:pt x="163" y="30"/>
                    <a:pt x="163" y="30"/>
                  </a:cubicBezTo>
                  <a:lnTo>
                    <a:pt x="163" y="35"/>
                  </a:lnTo>
                  <a:close/>
                  <a:moveTo>
                    <a:pt x="113" y="73"/>
                  </a:moveTo>
                  <a:cubicBezTo>
                    <a:pt x="144" y="64"/>
                    <a:pt x="144" y="64"/>
                    <a:pt x="144" y="64"/>
                  </a:cubicBezTo>
                  <a:cubicBezTo>
                    <a:pt x="154" y="68"/>
                    <a:pt x="154" y="68"/>
                    <a:pt x="154" y="68"/>
                  </a:cubicBezTo>
                  <a:cubicBezTo>
                    <a:pt x="162" y="76"/>
                    <a:pt x="162" y="76"/>
                    <a:pt x="162" y="76"/>
                  </a:cubicBezTo>
                  <a:cubicBezTo>
                    <a:pt x="144" y="69"/>
                    <a:pt x="144" y="69"/>
                    <a:pt x="144" y="69"/>
                  </a:cubicBezTo>
                  <a:cubicBezTo>
                    <a:pt x="144" y="69"/>
                    <a:pt x="144" y="69"/>
                    <a:pt x="144" y="69"/>
                  </a:cubicBezTo>
                  <a:cubicBezTo>
                    <a:pt x="113" y="77"/>
                    <a:pt x="113" y="77"/>
                    <a:pt x="113" y="77"/>
                  </a:cubicBezTo>
                  <a:lnTo>
                    <a:pt x="113" y="73"/>
                  </a:lnTo>
                  <a:close/>
                  <a:moveTo>
                    <a:pt x="145" y="9"/>
                  </a:moveTo>
                  <a:cubicBezTo>
                    <a:pt x="163" y="20"/>
                    <a:pt x="163" y="20"/>
                    <a:pt x="163" y="20"/>
                  </a:cubicBezTo>
                  <a:cubicBezTo>
                    <a:pt x="163" y="28"/>
                    <a:pt x="163" y="28"/>
                    <a:pt x="163" y="28"/>
                  </a:cubicBezTo>
                  <a:cubicBezTo>
                    <a:pt x="145" y="17"/>
                    <a:pt x="145" y="17"/>
                    <a:pt x="145" y="17"/>
                  </a:cubicBezTo>
                  <a:cubicBezTo>
                    <a:pt x="144" y="16"/>
                    <a:pt x="144" y="16"/>
                    <a:pt x="144" y="16"/>
                  </a:cubicBezTo>
                  <a:cubicBezTo>
                    <a:pt x="113" y="28"/>
                    <a:pt x="113" y="28"/>
                    <a:pt x="113" y="28"/>
                  </a:cubicBezTo>
                  <a:cubicBezTo>
                    <a:pt x="113" y="21"/>
                    <a:pt x="113" y="21"/>
                    <a:pt x="113" y="21"/>
                  </a:cubicBezTo>
                  <a:lnTo>
                    <a:pt x="145" y="9"/>
                  </a:lnTo>
                  <a:close/>
                  <a:moveTo>
                    <a:pt x="113" y="79"/>
                  </a:moveTo>
                  <a:cubicBezTo>
                    <a:pt x="144" y="71"/>
                    <a:pt x="144" y="71"/>
                    <a:pt x="144" y="71"/>
                  </a:cubicBezTo>
                  <a:cubicBezTo>
                    <a:pt x="163" y="78"/>
                    <a:pt x="163" y="78"/>
                    <a:pt x="163" y="78"/>
                  </a:cubicBezTo>
                  <a:cubicBezTo>
                    <a:pt x="163" y="84"/>
                    <a:pt x="163" y="84"/>
                    <a:pt x="163" y="84"/>
                  </a:cubicBezTo>
                  <a:cubicBezTo>
                    <a:pt x="144" y="77"/>
                    <a:pt x="144" y="77"/>
                    <a:pt x="144" y="77"/>
                  </a:cubicBezTo>
                  <a:cubicBezTo>
                    <a:pt x="144" y="77"/>
                    <a:pt x="144" y="77"/>
                    <a:pt x="144" y="77"/>
                  </a:cubicBezTo>
                  <a:cubicBezTo>
                    <a:pt x="113" y="85"/>
                    <a:pt x="113" y="85"/>
                    <a:pt x="113" y="85"/>
                  </a:cubicBezTo>
                  <a:lnTo>
                    <a:pt x="113" y="79"/>
                  </a:lnTo>
                  <a:close/>
                  <a:moveTo>
                    <a:pt x="278" y="41"/>
                  </a:moveTo>
                  <a:cubicBezTo>
                    <a:pt x="278" y="48"/>
                    <a:pt x="278" y="48"/>
                    <a:pt x="278" y="48"/>
                  </a:cubicBezTo>
                  <a:cubicBezTo>
                    <a:pt x="272" y="48"/>
                    <a:pt x="272" y="48"/>
                    <a:pt x="272" y="48"/>
                  </a:cubicBezTo>
                  <a:cubicBezTo>
                    <a:pt x="272" y="41"/>
                    <a:pt x="272" y="41"/>
                    <a:pt x="272" y="41"/>
                  </a:cubicBezTo>
                  <a:lnTo>
                    <a:pt x="278" y="41"/>
                  </a:lnTo>
                  <a:close/>
                  <a:moveTo>
                    <a:pt x="287" y="41"/>
                  </a:moveTo>
                  <a:cubicBezTo>
                    <a:pt x="287" y="48"/>
                    <a:pt x="287" y="48"/>
                    <a:pt x="287" y="48"/>
                  </a:cubicBezTo>
                  <a:cubicBezTo>
                    <a:pt x="280" y="48"/>
                    <a:pt x="280" y="48"/>
                    <a:pt x="280" y="48"/>
                  </a:cubicBezTo>
                  <a:cubicBezTo>
                    <a:pt x="280" y="41"/>
                    <a:pt x="280" y="41"/>
                    <a:pt x="280" y="41"/>
                  </a:cubicBezTo>
                  <a:lnTo>
                    <a:pt x="287" y="41"/>
                  </a:lnTo>
                  <a:close/>
                  <a:moveTo>
                    <a:pt x="295" y="41"/>
                  </a:moveTo>
                  <a:cubicBezTo>
                    <a:pt x="295" y="48"/>
                    <a:pt x="295" y="48"/>
                    <a:pt x="295" y="48"/>
                  </a:cubicBezTo>
                  <a:cubicBezTo>
                    <a:pt x="288" y="48"/>
                    <a:pt x="288" y="48"/>
                    <a:pt x="288" y="48"/>
                  </a:cubicBezTo>
                  <a:cubicBezTo>
                    <a:pt x="288" y="41"/>
                    <a:pt x="288" y="41"/>
                    <a:pt x="288" y="41"/>
                  </a:cubicBezTo>
                  <a:lnTo>
                    <a:pt x="295" y="41"/>
                  </a:lnTo>
                  <a:close/>
                  <a:moveTo>
                    <a:pt x="304" y="41"/>
                  </a:moveTo>
                  <a:cubicBezTo>
                    <a:pt x="304" y="48"/>
                    <a:pt x="304" y="48"/>
                    <a:pt x="304" y="48"/>
                  </a:cubicBezTo>
                  <a:cubicBezTo>
                    <a:pt x="297" y="48"/>
                    <a:pt x="297" y="48"/>
                    <a:pt x="297" y="48"/>
                  </a:cubicBezTo>
                  <a:cubicBezTo>
                    <a:pt x="297" y="41"/>
                    <a:pt x="297" y="41"/>
                    <a:pt x="297" y="41"/>
                  </a:cubicBezTo>
                  <a:lnTo>
                    <a:pt x="304" y="41"/>
                  </a:lnTo>
                  <a:close/>
                  <a:moveTo>
                    <a:pt x="312" y="41"/>
                  </a:moveTo>
                  <a:cubicBezTo>
                    <a:pt x="312" y="48"/>
                    <a:pt x="312" y="48"/>
                    <a:pt x="312" y="48"/>
                  </a:cubicBezTo>
                  <a:cubicBezTo>
                    <a:pt x="305" y="48"/>
                    <a:pt x="305" y="48"/>
                    <a:pt x="305" y="48"/>
                  </a:cubicBezTo>
                  <a:cubicBezTo>
                    <a:pt x="305" y="41"/>
                    <a:pt x="305" y="41"/>
                    <a:pt x="305" y="41"/>
                  </a:cubicBezTo>
                  <a:lnTo>
                    <a:pt x="312" y="41"/>
                  </a:lnTo>
                  <a:close/>
                  <a:moveTo>
                    <a:pt x="295" y="67"/>
                  </a:moveTo>
                  <a:cubicBezTo>
                    <a:pt x="288" y="67"/>
                    <a:pt x="288" y="67"/>
                    <a:pt x="288" y="67"/>
                  </a:cubicBezTo>
                  <a:cubicBezTo>
                    <a:pt x="288" y="60"/>
                    <a:pt x="288" y="60"/>
                    <a:pt x="288" y="60"/>
                  </a:cubicBezTo>
                  <a:cubicBezTo>
                    <a:pt x="295" y="60"/>
                    <a:pt x="295" y="60"/>
                    <a:pt x="295" y="60"/>
                  </a:cubicBezTo>
                  <a:lnTo>
                    <a:pt x="295" y="67"/>
                  </a:lnTo>
                  <a:close/>
                  <a:moveTo>
                    <a:pt x="297" y="60"/>
                  </a:moveTo>
                  <a:cubicBezTo>
                    <a:pt x="304" y="60"/>
                    <a:pt x="304" y="60"/>
                    <a:pt x="304" y="60"/>
                  </a:cubicBezTo>
                  <a:cubicBezTo>
                    <a:pt x="304" y="67"/>
                    <a:pt x="304" y="67"/>
                    <a:pt x="304" y="67"/>
                  </a:cubicBezTo>
                  <a:cubicBezTo>
                    <a:pt x="297" y="67"/>
                    <a:pt x="297" y="67"/>
                    <a:pt x="297" y="67"/>
                  </a:cubicBezTo>
                  <a:lnTo>
                    <a:pt x="297" y="60"/>
                  </a:lnTo>
                  <a:close/>
                  <a:moveTo>
                    <a:pt x="287" y="67"/>
                  </a:moveTo>
                  <a:cubicBezTo>
                    <a:pt x="280" y="67"/>
                    <a:pt x="280" y="67"/>
                    <a:pt x="280" y="67"/>
                  </a:cubicBezTo>
                  <a:cubicBezTo>
                    <a:pt x="280" y="60"/>
                    <a:pt x="280" y="60"/>
                    <a:pt x="280" y="60"/>
                  </a:cubicBezTo>
                  <a:cubicBezTo>
                    <a:pt x="287" y="60"/>
                    <a:pt x="287" y="60"/>
                    <a:pt x="287" y="60"/>
                  </a:cubicBezTo>
                  <a:lnTo>
                    <a:pt x="287" y="67"/>
                  </a:lnTo>
                  <a:close/>
                  <a:moveTo>
                    <a:pt x="278" y="67"/>
                  </a:moveTo>
                  <a:cubicBezTo>
                    <a:pt x="272" y="67"/>
                    <a:pt x="272" y="67"/>
                    <a:pt x="272" y="67"/>
                  </a:cubicBezTo>
                  <a:cubicBezTo>
                    <a:pt x="272" y="60"/>
                    <a:pt x="272" y="60"/>
                    <a:pt x="272" y="60"/>
                  </a:cubicBezTo>
                  <a:cubicBezTo>
                    <a:pt x="278" y="60"/>
                    <a:pt x="278" y="60"/>
                    <a:pt x="278" y="60"/>
                  </a:cubicBezTo>
                  <a:lnTo>
                    <a:pt x="278" y="67"/>
                  </a:lnTo>
                  <a:close/>
                  <a:moveTo>
                    <a:pt x="278" y="69"/>
                  </a:moveTo>
                  <a:cubicBezTo>
                    <a:pt x="278" y="77"/>
                    <a:pt x="278" y="77"/>
                    <a:pt x="278" y="77"/>
                  </a:cubicBezTo>
                  <a:cubicBezTo>
                    <a:pt x="272" y="77"/>
                    <a:pt x="272" y="77"/>
                    <a:pt x="272" y="77"/>
                  </a:cubicBezTo>
                  <a:cubicBezTo>
                    <a:pt x="272" y="69"/>
                    <a:pt x="272" y="69"/>
                    <a:pt x="272" y="69"/>
                  </a:cubicBezTo>
                  <a:lnTo>
                    <a:pt x="278" y="69"/>
                  </a:lnTo>
                  <a:close/>
                  <a:moveTo>
                    <a:pt x="280" y="69"/>
                  </a:moveTo>
                  <a:cubicBezTo>
                    <a:pt x="287" y="69"/>
                    <a:pt x="287" y="69"/>
                    <a:pt x="287" y="69"/>
                  </a:cubicBezTo>
                  <a:cubicBezTo>
                    <a:pt x="287" y="77"/>
                    <a:pt x="287" y="77"/>
                    <a:pt x="287" y="77"/>
                  </a:cubicBezTo>
                  <a:cubicBezTo>
                    <a:pt x="280" y="77"/>
                    <a:pt x="280" y="77"/>
                    <a:pt x="280" y="77"/>
                  </a:cubicBezTo>
                  <a:lnTo>
                    <a:pt x="280" y="69"/>
                  </a:lnTo>
                  <a:close/>
                  <a:moveTo>
                    <a:pt x="288" y="69"/>
                  </a:moveTo>
                  <a:cubicBezTo>
                    <a:pt x="295" y="69"/>
                    <a:pt x="295" y="69"/>
                    <a:pt x="295" y="69"/>
                  </a:cubicBezTo>
                  <a:cubicBezTo>
                    <a:pt x="295" y="77"/>
                    <a:pt x="295" y="77"/>
                    <a:pt x="295" y="77"/>
                  </a:cubicBezTo>
                  <a:cubicBezTo>
                    <a:pt x="288" y="77"/>
                    <a:pt x="288" y="77"/>
                    <a:pt x="288" y="77"/>
                  </a:cubicBezTo>
                  <a:lnTo>
                    <a:pt x="288" y="69"/>
                  </a:lnTo>
                  <a:close/>
                  <a:moveTo>
                    <a:pt x="297" y="69"/>
                  </a:moveTo>
                  <a:cubicBezTo>
                    <a:pt x="304" y="69"/>
                    <a:pt x="304" y="69"/>
                    <a:pt x="304" y="69"/>
                  </a:cubicBezTo>
                  <a:cubicBezTo>
                    <a:pt x="304" y="77"/>
                    <a:pt x="304" y="77"/>
                    <a:pt x="304" y="77"/>
                  </a:cubicBezTo>
                  <a:cubicBezTo>
                    <a:pt x="297" y="77"/>
                    <a:pt x="297" y="77"/>
                    <a:pt x="297" y="77"/>
                  </a:cubicBezTo>
                  <a:lnTo>
                    <a:pt x="297" y="69"/>
                  </a:lnTo>
                  <a:close/>
                  <a:moveTo>
                    <a:pt x="305" y="69"/>
                  </a:moveTo>
                  <a:cubicBezTo>
                    <a:pt x="312" y="69"/>
                    <a:pt x="312" y="69"/>
                    <a:pt x="312" y="69"/>
                  </a:cubicBezTo>
                  <a:cubicBezTo>
                    <a:pt x="312" y="77"/>
                    <a:pt x="312" y="77"/>
                    <a:pt x="312" y="77"/>
                  </a:cubicBezTo>
                  <a:cubicBezTo>
                    <a:pt x="305" y="77"/>
                    <a:pt x="305" y="77"/>
                    <a:pt x="305" y="77"/>
                  </a:cubicBezTo>
                  <a:lnTo>
                    <a:pt x="305" y="69"/>
                  </a:lnTo>
                  <a:close/>
                  <a:moveTo>
                    <a:pt x="305" y="67"/>
                  </a:moveTo>
                  <a:cubicBezTo>
                    <a:pt x="305" y="60"/>
                    <a:pt x="305" y="60"/>
                    <a:pt x="305" y="60"/>
                  </a:cubicBezTo>
                  <a:cubicBezTo>
                    <a:pt x="312" y="60"/>
                    <a:pt x="312" y="60"/>
                    <a:pt x="312" y="60"/>
                  </a:cubicBezTo>
                  <a:cubicBezTo>
                    <a:pt x="312" y="67"/>
                    <a:pt x="312" y="67"/>
                    <a:pt x="312" y="67"/>
                  </a:cubicBezTo>
                  <a:lnTo>
                    <a:pt x="305" y="67"/>
                  </a:lnTo>
                  <a:close/>
                  <a:moveTo>
                    <a:pt x="305" y="58"/>
                  </a:moveTo>
                  <a:cubicBezTo>
                    <a:pt x="305" y="50"/>
                    <a:pt x="305" y="50"/>
                    <a:pt x="305" y="50"/>
                  </a:cubicBezTo>
                  <a:cubicBezTo>
                    <a:pt x="312" y="50"/>
                    <a:pt x="312" y="50"/>
                    <a:pt x="312" y="50"/>
                  </a:cubicBezTo>
                  <a:cubicBezTo>
                    <a:pt x="312" y="58"/>
                    <a:pt x="312" y="58"/>
                    <a:pt x="312" y="58"/>
                  </a:cubicBezTo>
                  <a:lnTo>
                    <a:pt x="305" y="58"/>
                  </a:lnTo>
                  <a:close/>
                  <a:moveTo>
                    <a:pt x="304" y="58"/>
                  </a:moveTo>
                  <a:cubicBezTo>
                    <a:pt x="297" y="58"/>
                    <a:pt x="297" y="58"/>
                    <a:pt x="297" y="58"/>
                  </a:cubicBezTo>
                  <a:cubicBezTo>
                    <a:pt x="297" y="50"/>
                    <a:pt x="297" y="50"/>
                    <a:pt x="297" y="50"/>
                  </a:cubicBezTo>
                  <a:cubicBezTo>
                    <a:pt x="304" y="50"/>
                    <a:pt x="304" y="50"/>
                    <a:pt x="304" y="50"/>
                  </a:cubicBezTo>
                  <a:lnTo>
                    <a:pt x="304" y="58"/>
                  </a:lnTo>
                  <a:close/>
                  <a:moveTo>
                    <a:pt x="295" y="58"/>
                  </a:moveTo>
                  <a:cubicBezTo>
                    <a:pt x="288" y="58"/>
                    <a:pt x="288" y="58"/>
                    <a:pt x="288" y="58"/>
                  </a:cubicBezTo>
                  <a:cubicBezTo>
                    <a:pt x="288" y="50"/>
                    <a:pt x="288" y="50"/>
                    <a:pt x="288" y="50"/>
                  </a:cubicBezTo>
                  <a:cubicBezTo>
                    <a:pt x="295" y="50"/>
                    <a:pt x="295" y="50"/>
                    <a:pt x="295" y="50"/>
                  </a:cubicBezTo>
                  <a:lnTo>
                    <a:pt x="295" y="58"/>
                  </a:lnTo>
                  <a:close/>
                  <a:moveTo>
                    <a:pt x="287" y="58"/>
                  </a:moveTo>
                  <a:cubicBezTo>
                    <a:pt x="280" y="58"/>
                    <a:pt x="280" y="58"/>
                    <a:pt x="280" y="58"/>
                  </a:cubicBezTo>
                  <a:cubicBezTo>
                    <a:pt x="280" y="50"/>
                    <a:pt x="280" y="50"/>
                    <a:pt x="280" y="50"/>
                  </a:cubicBezTo>
                  <a:cubicBezTo>
                    <a:pt x="287" y="50"/>
                    <a:pt x="287" y="50"/>
                    <a:pt x="287" y="50"/>
                  </a:cubicBezTo>
                  <a:lnTo>
                    <a:pt x="287" y="58"/>
                  </a:lnTo>
                  <a:close/>
                  <a:moveTo>
                    <a:pt x="278" y="58"/>
                  </a:moveTo>
                  <a:cubicBezTo>
                    <a:pt x="272" y="58"/>
                    <a:pt x="272" y="58"/>
                    <a:pt x="272" y="58"/>
                  </a:cubicBezTo>
                  <a:cubicBezTo>
                    <a:pt x="272" y="50"/>
                    <a:pt x="272" y="50"/>
                    <a:pt x="272" y="50"/>
                  </a:cubicBezTo>
                  <a:cubicBezTo>
                    <a:pt x="278" y="50"/>
                    <a:pt x="278" y="50"/>
                    <a:pt x="278" y="50"/>
                  </a:cubicBezTo>
                  <a:lnTo>
                    <a:pt x="278" y="58"/>
                  </a:lnTo>
                  <a:close/>
                  <a:moveTo>
                    <a:pt x="270" y="58"/>
                  </a:moveTo>
                  <a:cubicBezTo>
                    <a:pt x="263" y="58"/>
                    <a:pt x="263" y="58"/>
                    <a:pt x="263" y="58"/>
                  </a:cubicBezTo>
                  <a:cubicBezTo>
                    <a:pt x="263" y="50"/>
                    <a:pt x="263" y="50"/>
                    <a:pt x="263" y="50"/>
                  </a:cubicBezTo>
                  <a:cubicBezTo>
                    <a:pt x="270" y="50"/>
                    <a:pt x="270" y="50"/>
                    <a:pt x="270" y="50"/>
                  </a:cubicBezTo>
                  <a:lnTo>
                    <a:pt x="270" y="58"/>
                  </a:lnTo>
                  <a:close/>
                  <a:moveTo>
                    <a:pt x="270" y="60"/>
                  </a:moveTo>
                  <a:cubicBezTo>
                    <a:pt x="270" y="67"/>
                    <a:pt x="270" y="67"/>
                    <a:pt x="270" y="67"/>
                  </a:cubicBezTo>
                  <a:cubicBezTo>
                    <a:pt x="263" y="67"/>
                    <a:pt x="263" y="67"/>
                    <a:pt x="263" y="67"/>
                  </a:cubicBezTo>
                  <a:cubicBezTo>
                    <a:pt x="263" y="60"/>
                    <a:pt x="263" y="60"/>
                    <a:pt x="263" y="60"/>
                  </a:cubicBezTo>
                  <a:lnTo>
                    <a:pt x="270" y="60"/>
                  </a:lnTo>
                  <a:close/>
                  <a:moveTo>
                    <a:pt x="270" y="69"/>
                  </a:moveTo>
                  <a:cubicBezTo>
                    <a:pt x="270" y="77"/>
                    <a:pt x="270" y="77"/>
                    <a:pt x="270" y="77"/>
                  </a:cubicBezTo>
                  <a:cubicBezTo>
                    <a:pt x="263" y="77"/>
                    <a:pt x="263" y="77"/>
                    <a:pt x="263" y="77"/>
                  </a:cubicBezTo>
                  <a:cubicBezTo>
                    <a:pt x="263" y="69"/>
                    <a:pt x="263" y="69"/>
                    <a:pt x="263" y="69"/>
                  </a:cubicBezTo>
                  <a:lnTo>
                    <a:pt x="270" y="69"/>
                  </a:lnTo>
                  <a:close/>
                  <a:moveTo>
                    <a:pt x="270" y="79"/>
                  </a:moveTo>
                  <a:cubicBezTo>
                    <a:pt x="270" y="86"/>
                    <a:pt x="270" y="86"/>
                    <a:pt x="270" y="86"/>
                  </a:cubicBezTo>
                  <a:cubicBezTo>
                    <a:pt x="263" y="86"/>
                    <a:pt x="263" y="86"/>
                    <a:pt x="263" y="86"/>
                  </a:cubicBezTo>
                  <a:cubicBezTo>
                    <a:pt x="263" y="79"/>
                    <a:pt x="263" y="79"/>
                    <a:pt x="263" y="79"/>
                  </a:cubicBezTo>
                  <a:lnTo>
                    <a:pt x="270" y="79"/>
                  </a:lnTo>
                  <a:close/>
                  <a:moveTo>
                    <a:pt x="272" y="79"/>
                  </a:moveTo>
                  <a:cubicBezTo>
                    <a:pt x="278" y="79"/>
                    <a:pt x="278" y="79"/>
                    <a:pt x="278" y="79"/>
                  </a:cubicBezTo>
                  <a:cubicBezTo>
                    <a:pt x="278" y="86"/>
                    <a:pt x="278" y="86"/>
                    <a:pt x="278" y="86"/>
                  </a:cubicBezTo>
                  <a:cubicBezTo>
                    <a:pt x="272" y="86"/>
                    <a:pt x="272" y="86"/>
                    <a:pt x="272" y="86"/>
                  </a:cubicBezTo>
                  <a:lnTo>
                    <a:pt x="272" y="79"/>
                  </a:lnTo>
                  <a:close/>
                  <a:moveTo>
                    <a:pt x="280" y="79"/>
                  </a:moveTo>
                  <a:cubicBezTo>
                    <a:pt x="287" y="79"/>
                    <a:pt x="287" y="79"/>
                    <a:pt x="287" y="79"/>
                  </a:cubicBezTo>
                  <a:cubicBezTo>
                    <a:pt x="287" y="86"/>
                    <a:pt x="287" y="86"/>
                    <a:pt x="287" y="86"/>
                  </a:cubicBezTo>
                  <a:cubicBezTo>
                    <a:pt x="280" y="86"/>
                    <a:pt x="280" y="86"/>
                    <a:pt x="280" y="86"/>
                  </a:cubicBezTo>
                  <a:lnTo>
                    <a:pt x="280" y="79"/>
                  </a:lnTo>
                  <a:close/>
                  <a:moveTo>
                    <a:pt x="288" y="79"/>
                  </a:moveTo>
                  <a:cubicBezTo>
                    <a:pt x="295" y="79"/>
                    <a:pt x="295" y="79"/>
                    <a:pt x="295" y="79"/>
                  </a:cubicBezTo>
                  <a:cubicBezTo>
                    <a:pt x="295" y="86"/>
                    <a:pt x="295" y="86"/>
                    <a:pt x="295" y="86"/>
                  </a:cubicBezTo>
                  <a:cubicBezTo>
                    <a:pt x="288" y="86"/>
                    <a:pt x="288" y="86"/>
                    <a:pt x="288" y="86"/>
                  </a:cubicBezTo>
                  <a:lnTo>
                    <a:pt x="288" y="79"/>
                  </a:lnTo>
                  <a:close/>
                  <a:moveTo>
                    <a:pt x="297" y="79"/>
                  </a:moveTo>
                  <a:cubicBezTo>
                    <a:pt x="304" y="79"/>
                    <a:pt x="304" y="79"/>
                    <a:pt x="304" y="79"/>
                  </a:cubicBezTo>
                  <a:cubicBezTo>
                    <a:pt x="304" y="86"/>
                    <a:pt x="304" y="86"/>
                    <a:pt x="304" y="86"/>
                  </a:cubicBezTo>
                  <a:cubicBezTo>
                    <a:pt x="297" y="86"/>
                    <a:pt x="297" y="86"/>
                    <a:pt x="297" y="86"/>
                  </a:cubicBezTo>
                  <a:lnTo>
                    <a:pt x="297" y="79"/>
                  </a:lnTo>
                  <a:close/>
                  <a:moveTo>
                    <a:pt x="305" y="79"/>
                  </a:moveTo>
                  <a:cubicBezTo>
                    <a:pt x="312" y="79"/>
                    <a:pt x="312" y="79"/>
                    <a:pt x="312" y="79"/>
                  </a:cubicBezTo>
                  <a:cubicBezTo>
                    <a:pt x="312" y="86"/>
                    <a:pt x="312" y="86"/>
                    <a:pt x="312" y="86"/>
                  </a:cubicBezTo>
                  <a:cubicBezTo>
                    <a:pt x="305" y="86"/>
                    <a:pt x="305" y="86"/>
                    <a:pt x="305" y="86"/>
                  </a:cubicBezTo>
                  <a:lnTo>
                    <a:pt x="305" y="79"/>
                  </a:lnTo>
                  <a:close/>
                  <a:moveTo>
                    <a:pt x="270" y="48"/>
                  </a:moveTo>
                  <a:cubicBezTo>
                    <a:pt x="263" y="48"/>
                    <a:pt x="263" y="48"/>
                    <a:pt x="263" y="48"/>
                  </a:cubicBezTo>
                  <a:cubicBezTo>
                    <a:pt x="263" y="41"/>
                    <a:pt x="263" y="41"/>
                    <a:pt x="263" y="41"/>
                  </a:cubicBezTo>
                  <a:cubicBezTo>
                    <a:pt x="270" y="41"/>
                    <a:pt x="270" y="41"/>
                    <a:pt x="270" y="41"/>
                  </a:cubicBezTo>
                  <a:lnTo>
                    <a:pt x="270" y="48"/>
                  </a:lnTo>
                  <a:close/>
                  <a:moveTo>
                    <a:pt x="263" y="88"/>
                  </a:moveTo>
                  <a:cubicBezTo>
                    <a:pt x="270" y="88"/>
                    <a:pt x="270" y="88"/>
                    <a:pt x="270" y="88"/>
                  </a:cubicBezTo>
                  <a:cubicBezTo>
                    <a:pt x="270" y="95"/>
                    <a:pt x="270" y="95"/>
                    <a:pt x="270" y="95"/>
                  </a:cubicBezTo>
                  <a:cubicBezTo>
                    <a:pt x="263" y="95"/>
                    <a:pt x="263" y="95"/>
                    <a:pt x="263" y="95"/>
                  </a:cubicBezTo>
                  <a:lnTo>
                    <a:pt x="263" y="88"/>
                  </a:lnTo>
                  <a:close/>
                  <a:moveTo>
                    <a:pt x="272" y="88"/>
                  </a:moveTo>
                  <a:cubicBezTo>
                    <a:pt x="278" y="88"/>
                    <a:pt x="278" y="88"/>
                    <a:pt x="278" y="88"/>
                  </a:cubicBezTo>
                  <a:cubicBezTo>
                    <a:pt x="278" y="95"/>
                    <a:pt x="278" y="95"/>
                    <a:pt x="278" y="95"/>
                  </a:cubicBezTo>
                  <a:cubicBezTo>
                    <a:pt x="272" y="95"/>
                    <a:pt x="272" y="95"/>
                    <a:pt x="272" y="95"/>
                  </a:cubicBezTo>
                  <a:lnTo>
                    <a:pt x="272" y="88"/>
                  </a:lnTo>
                  <a:close/>
                  <a:moveTo>
                    <a:pt x="280" y="88"/>
                  </a:moveTo>
                  <a:cubicBezTo>
                    <a:pt x="287" y="88"/>
                    <a:pt x="287" y="88"/>
                    <a:pt x="287" y="88"/>
                  </a:cubicBezTo>
                  <a:cubicBezTo>
                    <a:pt x="287" y="95"/>
                    <a:pt x="287" y="95"/>
                    <a:pt x="287" y="95"/>
                  </a:cubicBezTo>
                  <a:cubicBezTo>
                    <a:pt x="280" y="95"/>
                    <a:pt x="280" y="95"/>
                    <a:pt x="280" y="95"/>
                  </a:cubicBezTo>
                  <a:lnTo>
                    <a:pt x="280" y="88"/>
                  </a:lnTo>
                  <a:close/>
                  <a:moveTo>
                    <a:pt x="288" y="88"/>
                  </a:moveTo>
                  <a:cubicBezTo>
                    <a:pt x="295" y="88"/>
                    <a:pt x="295" y="88"/>
                    <a:pt x="295" y="88"/>
                  </a:cubicBezTo>
                  <a:cubicBezTo>
                    <a:pt x="295" y="95"/>
                    <a:pt x="295" y="95"/>
                    <a:pt x="295" y="95"/>
                  </a:cubicBezTo>
                  <a:cubicBezTo>
                    <a:pt x="288" y="95"/>
                    <a:pt x="288" y="95"/>
                    <a:pt x="288" y="95"/>
                  </a:cubicBezTo>
                  <a:lnTo>
                    <a:pt x="288" y="88"/>
                  </a:lnTo>
                  <a:close/>
                  <a:moveTo>
                    <a:pt x="297" y="88"/>
                  </a:moveTo>
                  <a:cubicBezTo>
                    <a:pt x="304" y="88"/>
                    <a:pt x="304" y="88"/>
                    <a:pt x="304" y="88"/>
                  </a:cubicBezTo>
                  <a:cubicBezTo>
                    <a:pt x="304" y="95"/>
                    <a:pt x="304" y="95"/>
                    <a:pt x="304" y="95"/>
                  </a:cubicBezTo>
                  <a:cubicBezTo>
                    <a:pt x="297" y="95"/>
                    <a:pt x="297" y="95"/>
                    <a:pt x="297" y="95"/>
                  </a:cubicBezTo>
                  <a:lnTo>
                    <a:pt x="297" y="88"/>
                  </a:lnTo>
                  <a:close/>
                  <a:moveTo>
                    <a:pt x="305" y="88"/>
                  </a:moveTo>
                  <a:cubicBezTo>
                    <a:pt x="312" y="88"/>
                    <a:pt x="312" y="88"/>
                    <a:pt x="312" y="88"/>
                  </a:cubicBezTo>
                  <a:cubicBezTo>
                    <a:pt x="312" y="95"/>
                    <a:pt x="312" y="95"/>
                    <a:pt x="312" y="95"/>
                  </a:cubicBezTo>
                  <a:cubicBezTo>
                    <a:pt x="305" y="95"/>
                    <a:pt x="305" y="95"/>
                    <a:pt x="305" y="95"/>
                  </a:cubicBezTo>
                  <a:lnTo>
                    <a:pt x="305" y="88"/>
                  </a:lnTo>
                  <a:close/>
                  <a:moveTo>
                    <a:pt x="312" y="36"/>
                  </a:moveTo>
                  <a:cubicBezTo>
                    <a:pt x="312" y="39"/>
                    <a:pt x="312" y="39"/>
                    <a:pt x="312" y="39"/>
                  </a:cubicBezTo>
                  <a:cubicBezTo>
                    <a:pt x="305" y="39"/>
                    <a:pt x="305" y="39"/>
                    <a:pt x="305" y="39"/>
                  </a:cubicBezTo>
                  <a:cubicBezTo>
                    <a:pt x="305" y="39"/>
                    <a:pt x="304" y="39"/>
                    <a:pt x="304" y="39"/>
                  </a:cubicBezTo>
                  <a:cubicBezTo>
                    <a:pt x="304" y="39"/>
                    <a:pt x="304" y="39"/>
                    <a:pt x="304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88" y="39"/>
                    <a:pt x="288" y="39"/>
                    <a:pt x="288" y="39"/>
                  </a:cubicBezTo>
                  <a:cubicBezTo>
                    <a:pt x="288" y="39"/>
                    <a:pt x="288" y="39"/>
                    <a:pt x="288" y="39"/>
                  </a:cubicBezTo>
                  <a:cubicBezTo>
                    <a:pt x="287" y="39"/>
                    <a:pt x="287" y="39"/>
                    <a:pt x="287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1" y="39"/>
                    <a:pt x="271" y="39"/>
                    <a:pt x="271" y="39"/>
                  </a:cubicBezTo>
                  <a:cubicBezTo>
                    <a:pt x="271" y="39"/>
                    <a:pt x="271" y="39"/>
                    <a:pt x="271" y="39"/>
                  </a:cubicBezTo>
                  <a:cubicBezTo>
                    <a:pt x="271" y="39"/>
                    <a:pt x="271" y="39"/>
                    <a:pt x="270" y="39"/>
                  </a:cubicBezTo>
                  <a:cubicBezTo>
                    <a:pt x="263" y="39"/>
                    <a:pt x="263" y="39"/>
                    <a:pt x="263" y="39"/>
                  </a:cubicBezTo>
                  <a:cubicBezTo>
                    <a:pt x="263" y="3"/>
                    <a:pt x="263" y="3"/>
                    <a:pt x="263" y="3"/>
                  </a:cubicBezTo>
                  <a:lnTo>
                    <a:pt x="312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1" name="Freeform 281">
              <a:extLst>
                <a:ext uri="{FF2B5EF4-FFF2-40B4-BE49-F238E27FC236}">
                  <a16:creationId xmlns:a16="http://schemas.microsoft.com/office/drawing/2014/main" id="{27AE7F35-3C9D-4A88-831E-419F317C987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313238" y="4302125"/>
              <a:ext cx="434975" cy="531813"/>
            </a:xfrm>
            <a:custGeom>
              <a:avLst/>
              <a:gdLst>
                <a:gd name="T0" fmla="*/ 217 w 274"/>
                <a:gd name="T1" fmla="*/ 119 h 335"/>
                <a:gd name="T2" fmla="*/ 178 w 274"/>
                <a:gd name="T3" fmla="*/ 80 h 335"/>
                <a:gd name="T4" fmla="*/ 217 w 274"/>
                <a:gd name="T5" fmla="*/ 80 h 335"/>
                <a:gd name="T6" fmla="*/ 139 w 274"/>
                <a:gd name="T7" fmla="*/ 0 h 335"/>
                <a:gd name="T8" fmla="*/ 56 w 274"/>
                <a:gd name="T9" fmla="*/ 80 h 335"/>
                <a:gd name="T10" fmla="*/ 96 w 274"/>
                <a:gd name="T11" fmla="*/ 80 h 335"/>
                <a:gd name="T12" fmla="*/ 56 w 274"/>
                <a:gd name="T13" fmla="*/ 119 h 335"/>
                <a:gd name="T14" fmla="*/ 96 w 274"/>
                <a:gd name="T15" fmla="*/ 119 h 335"/>
                <a:gd name="T16" fmla="*/ 0 w 274"/>
                <a:gd name="T17" fmla="*/ 216 h 335"/>
                <a:gd name="T18" fmla="*/ 117 w 274"/>
                <a:gd name="T19" fmla="*/ 216 h 335"/>
                <a:gd name="T20" fmla="*/ 117 w 274"/>
                <a:gd name="T21" fmla="*/ 335 h 335"/>
                <a:gd name="T22" fmla="*/ 156 w 274"/>
                <a:gd name="T23" fmla="*/ 335 h 335"/>
                <a:gd name="T24" fmla="*/ 156 w 274"/>
                <a:gd name="T25" fmla="*/ 216 h 335"/>
                <a:gd name="T26" fmla="*/ 274 w 274"/>
                <a:gd name="T27" fmla="*/ 216 h 335"/>
                <a:gd name="T28" fmla="*/ 183 w 274"/>
                <a:gd name="T29" fmla="*/ 119 h 335"/>
                <a:gd name="T30" fmla="*/ 217 w 274"/>
                <a:gd name="T31" fmla="*/ 119 h 335"/>
                <a:gd name="T32" fmla="*/ 252 w 274"/>
                <a:gd name="T33" fmla="*/ 207 h 335"/>
                <a:gd name="T34" fmla="*/ 152 w 274"/>
                <a:gd name="T35" fmla="*/ 207 h 335"/>
                <a:gd name="T36" fmla="*/ 152 w 274"/>
                <a:gd name="T37" fmla="*/ 331 h 335"/>
                <a:gd name="T38" fmla="*/ 122 w 274"/>
                <a:gd name="T39" fmla="*/ 331 h 335"/>
                <a:gd name="T40" fmla="*/ 122 w 274"/>
                <a:gd name="T41" fmla="*/ 207 h 335"/>
                <a:gd name="T42" fmla="*/ 21 w 274"/>
                <a:gd name="T43" fmla="*/ 207 h 335"/>
                <a:gd name="T44" fmla="*/ 113 w 274"/>
                <a:gd name="T45" fmla="*/ 110 h 335"/>
                <a:gd name="T46" fmla="*/ 78 w 274"/>
                <a:gd name="T47" fmla="*/ 110 h 335"/>
                <a:gd name="T48" fmla="*/ 113 w 274"/>
                <a:gd name="T49" fmla="*/ 75 h 335"/>
                <a:gd name="T50" fmla="*/ 78 w 274"/>
                <a:gd name="T51" fmla="*/ 75 h 335"/>
                <a:gd name="T52" fmla="*/ 139 w 274"/>
                <a:gd name="T53" fmla="*/ 9 h 335"/>
                <a:gd name="T54" fmla="*/ 200 w 274"/>
                <a:gd name="T55" fmla="*/ 75 h 335"/>
                <a:gd name="T56" fmla="*/ 161 w 274"/>
                <a:gd name="T57" fmla="*/ 75 h 335"/>
                <a:gd name="T58" fmla="*/ 200 w 274"/>
                <a:gd name="T59" fmla="*/ 110 h 335"/>
                <a:gd name="T60" fmla="*/ 161 w 274"/>
                <a:gd name="T61" fmla="*/ 110 h 335"/>
                <a:gd name="T62" fmla="*/ 252 w 274"/>
                <a:gd name="T63" fmla="*/ 207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4" h="335">
                  <a:moveTo>
                    <a:pt x="217" y="119"/>
                  </a:moveTo>
                  <a:lnTo>
                    <a:pt x="178" y="80"/>
                  </a:lnTo>
                  <a:lnTo>
                    <a:pt x="217" y="80"/>
                  </a:lnTo>
                  <a:lnTo>
                    <a:pt x="139" y="0"/>
                  </a:lnTo>
                  <a:lnTo>
                    <a:pt x="56" y="80"/>
                  </a:lnTo>
                  <a:lnTo>
                    <a:pt x="96" y="80"/>
                  </a:lnTo>
                  <a:lnTo>
                    <a:pt x="56" y="119"/>
                  </a:lnTo>
                  <a:lnTo>
                    <a:pt x="96" y="119"/>
                  </a:lnTo>
                  <a:lnTo>
                    <a:pt x="0" y="216"/>
                  </a:lnTo>
                  <a:lnTo>
                    <a:pt x="117" y="216"/>
                  </a:lnTo>
                  <a:lnTo>
                    <a:pt x="117" y="335"/>
                  </a:lnTo>
                  <a:lnTo>
                    <a:pt x="156" y="335"/>
                  </a:lnTo>
                  <a:lnTo>
                    <a:pt x="156" y="216"/>
                  </a:lnTo>
                  <a:lnTo>
                    <a:pt x="274" y="216"/>
                  </a:lnTo>
                  <a:lnTo>
                    <a:pt x="183" y="119"/>
                  </a:lnTo>
                  <a:lnTo>
                    <a:pt x="217" y="119"/>
                  </a:lnTo>
                  <a:close/>
                  <a:moveTo>
                    <a:pt x="252" y="207"/>
                  </a:moveTo>
                  <a:lnTo>
                    <a:pt x="152" y="207"/>
                  </a:lnTo>
                  <a:lnTo>
                    <a:pt x="152" y="331"/>
                  </a:lnTo>
                  <a:lnTo>
                    <a:pt x="122" y="331"/>
                  </a:lnTo>
                  <a:lnTo>
                    <a:pt x="122" y="207"/>
                  </a:lnTo>
                  <a:lnTo>
                    <a:pt x="21" y="207"/>
                  </a:lnTo>
                  <a:lnTo>
                    <a:pt x="113" y="110"/>
                  </a:lnTo>
                  <a:lnTo>
                    <a:pt x="78" y="110"/>
                  </a:lnTo>
                  <a:lnTo>
                    <a:pt x="113" y="75"/>
                  </a:lnTo>
                  <a:lnTo>
                    <a:pt x="78" y="75"/>
                  </a:lnTo>
                  <a:lnTo>
                    <a:pt x="139" y="9"/>
                  </a:lnTo>
                  <a:lnTo>
                    <a:pt x="200" y="75"/>
                  </a:lnTo>
                  <a:lnTo>
                    <a:pt x="161" y="75"/>
                  </a:lnTo>
                  <a:lnTo>
                    <a:pt x="200" y="110"/>
                  </a:lnTo>
                  <a:lnTo>
                    <a:pt x="161" y="110"/>
                  </a:lnTo>
                  <a:lnTo>
                    <a:pt x="252" y="2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" name="Freeform 282">
              <a:extLst>
                <a:ext uri="{FF2B5EF4-FFF2-40B4-BE49-F238E27FC236}">
                  <a16:creationId xmlns:a16="http://schemas.microsoft.com/office/drawing/2014/main" id="{5989A34B-C156-45A0-8E78-C9F3DA21AF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381875" y="4302125"/>
              <a:ext cx="428625" cy="531813"/>
            </a:xfrm>
            <a:custGeom>
              <a:avLst/>
              <a:gdLst>
                <a:gd name="T0" fmla="*/ 217 w 270"/>
                <a:gd name="T1" fmla="*/ 119 h 335"/>
                <a:gd name="T2" fmla="*/ 178 w 270"/>
                <a:gd name="T3" fmla="*/ 80 h 335"/>
                <a:gd name="T4" fmla="*/ 217 w 270"/>
                <a:gd name="T5" fmla="*/ 80 h 335"/>
                <a:gd name="T6" fmla="*/ 139 w 270"/>
                <a:gd name="T7" fmla="*/ 0 h 335"/>
                <a:gd name="T8" fmla="*/ 56 w 270"/>
                <a:gd name="T9" fmla="*/ 80 h 335"/>
                <a:gd name="T10" fmla="*/ 96 w 270"/>
                <a:gd name="T11" fmla="*/ 80 h 335"/>
                <a:gd name="T12" fmla="*/ 56 w 270"/>
                <a:gd name="T13" fmla="*/ 119 h 335"/>
                <a:gd name="T14" fmla="*/ 96 w 270"/>
                <a:gd name="T15" fmla="*/ 119 h 335"/>
                <a:gd name="T16" fmla="*/ 0 w 270"/>
                <a:gd name="T17" fmla="*/ 216 h 335"/>
                <a:gd name="T18" fmla="*/ 113 w 270"/>
                <a:gd name="T19" fmla="*/ 216 h 335"/>
                <a:gd name="T20" fmla="*/ 113 w 270"/>
                <a:gd name="T21" fmla="*/ 335 h 335"/>
                <a:gd name="T22" fmla="*/ 157 w 270"/>
                <a:gd name="T23" fmla="*/ 335 h 335"/>
                <a:gd name="T24" fmla="*/ 157 w 270"/>
                <a:gd name="T25" fmla="*/ 216 h 335"/>
                <a:gd name="T26" fmla="*/ 270 w 270"/>
                <a:gd name="T27" fmla="*/ 216 h 335"/>
                <a:gd name="T28" fmla="*/ 178 w 270"/>
                <a:gd name="T29" fmla="*/ 119 h 335"/>
                <a:gd name="T30" fmla="*/ 217 w 270"/>
                <a:gd name="T31" fmla="*/ 119 h 335"/>
                <a:gd name="T32" fmla="*/ 252 w 270"/>
                <a:gd name="T33" fmla="*/ 207 h 335"/>
                <a:gd name="T34" fmla="*/ 148 w 270"/>
                <a:gd name="T35" fmla="*/ 207 h 335"/>
                <a:gd name="T36" fmla="*/ 148 w 270"/>
                <a:gd name="T37" fmla="*/ 331 h 335"/>
                <a:gd name="T38" fmla="*/ 122 w 270"/>
                <a:gd name="T39" fmla="*/ 331 h 335"/>
                <a:gd name="T40" fmla="*/ 122 w 270"/>
                <a:gd name="T41" fmla="*/ 207 h 335"/>
                <a:gd name="T42" fmla="*/ 22 w 270"/>
                <a:gd name="T43" fmla="*/ 207 h 335"/>
                <a:gd name="T44" fmla="*/ 113 w 270"/>
                <a:gd name="T45" fmla="*/ 110 h 335"/>
                <a:gd name="T46" fmla="*/ 74 w 270"/>
                <a:gd name="T47" fmla="*/ 110 h 335"/>
                <a:gd name="T48" fmla="*/ 113 w 270"/>
                <a:gd name="T49" fmla="*/ 75 h 335"/>
                <a:gd name="T50" fmla="*/ 74 w 270"/>
                <a:gd name="T51" fmla="*/ 75 h 335"/>
                <a:gd name="T52" fmla="*/ 139 w 270"/>
                <a:gd name="T53" fmla="*/ 9 h 335"/>
                <a:gd name="T54" fmla="*/ 196 w 270"/>
                <a:gd name="T55" fmla="*/ 75 h 335"/>
                <a:gd name="T56" fmla="*/ 161 w 270"/>
                <a:gd name="T57" fmla="*/ 75 h 335"/>
                <a:gd name="T58" fmla="*/ 196 w 270"/>
                <a:gd name="T59" fmla="*/ 110 h 335"/>
                <a:gd name="T60" fmla="*/ 161 w 270"/>
                <a:gd name="T61" fmla="*/ 110 h 335"/>
                <a:gd name="T62" fmla="*/ 252 w 270"/>
                <a:gd name="T63" fmla="*/ 207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0" h="335">
                  <a:moveTo>
                    <a:pt x="217" y="119"/>
                  </a:moveTo>
                  <a:lnTo>
                    <a:pt x="178" y="80"/>
                  </a:lnTo>
                  <a:lnTo>
                    <a:pt x="217" y="80"/>
                  </a:lnTo>
                  <a:lnTo>
                    <a:pt x="139" y="0"/>
                  </a:lnTo>
                  <a:lnTo>
                    <a:pt x="56" y="80"/>
                  </a:lnTo>
                  <a:lnTo>
                    <a:pt x="96" y="80"/>
                  </a:lnTo>
                  <a:lnTo>
                    <a:pt x="56" y="119"/>
                  </a:lnTo>
                  <a:lnTo>
                    <a:pt x="96" y="119"/>
                  </a:lnTo>
                  <a:lnTo>
                    <a:pt x="0" y="216"/>
                  </a:lnTo>
                  <a:lnTo>
                    <a:pt x="113" y="216"/>
                  </a:lnTo>
                  <a:lnTo>
                    <a:pt x="113" y="335"/>
                  </a:lnTo>
                  <a:lnTo>
                    <a:pt x="157" y="335"/>
                  </a:lnTo>
                  <a:lnTo>
                    <a:pt x="157" y="216"/>
                  </a:lnTo>
                  <a:lnTo>
                    <a:pt x="270" y="216"/>
                  </a:lnTo>
                  <a:lnTo>
                    <a:pt x="178" y="119"/>
                  </a:lnTo>
                  <a:lnTo>
                    <a:pt x="217" y="119"/>
                  </a:lnTo>
                  <a:close/>
                  <a:moveTo>
                    <a:pt x="252" y="207"/>
                  </a:moveTo>
                  <a:lnTo>
                    <a:pt x="148" y="207"/>
                  </a:lnTo>
                  <a:lnTo>
                    <a:pt x="148" y="331"/>
                  </a:lnTo>
                  <a:lnTo>
                    <a:pt x="122" y="331"/>
                  </a:lnTo>
                  <a:lnTo>
                    <a:pt x="122" y="207"/>
                  </a:lnTo>
                  <a:lnTo>
                    <a:pt x="22" y="207"/>
                  </a:lnTo>
                  <a:lnTo>
                    <a:pt x="113" y="110"/>
                  </a:lnTo>
                  <a:lnTo>
                    <a:pt x="74" y="110"/>
                  </a:lnTo>
                  <a:lnTo>
                    <a:pt x="113" y="75"/>
                  </a:lnTo>
                  <a:lnTo>
                    <a:pt x="74" y="75"/>
                  </a:lnTo>
                  <a:lnTo>
                    <a:pt x="139" y="9"/>
                  </a:lnTo>
                  <a:lnTo>
                    <a:pt x="196" y="75"/>
                  </a:lnTo>
                  <a:lnTo>
                    <a:pt x="161" y="75"/>
                  </a:lnTo>
                  <a:lnTo>
                    <a:pt x="196" y="110"/>
                  </a:lnTo>
                  <a:lnTo>
                    <a:pt x="161" y="110"/>
                  </a:lnTo>
                  <a:lnTo>
                    <a:pt x="252" y="2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" name="Freeform 283">
              <a:extLst>
                <a:ext uri="{FF2B5EF4-FFF2-40B4-BE49-F238E27FC236}">
                  <a16:creationId xmlns:a16="http://schemas.microsoft.com/office/drawing/2014/main" id="{B3D5C21F-33FE-4A08-8D3C-8724B8431A3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722100" y="4714875"/>
              <a:ext cx="26988" cy="34925"/>
            </a:xfrm>
            <a:custGeom>
              <a:avLst/>
              <a:gdLst>
                <a:gd name="T0" fmla="*/ 2 w 4"/>
                <a:gd name="T1" fmla="*/ 0 h 5"/>
                <a:gd name="T2" fmla="*/ 0 w 4"/>
                <a:gd name="T3" fmla="*/ 1 h 5"/>
                <a:gd name="T4" fmla="*/ 1 w 4"/>
                <a:gd name="T5" fmla="*/ 4 h 5"/>
                <a:gd name="T6" fmla="*/ 2 w 4"/>
                <a:gd name="T7" fmla="*/ 5 h 5"/>
                <a:gd name="T8" fmla="*/ 3 w 4"/>
                <a:gd name="T9" fmla="*/ 4 h 5"/>
                <a:gd name="T10" fmla="*/ 3 w 4"/>
                <a:gd name="T11" fmla="*/ 1 h 5"/>
                <a:gd name="T12" fmla="*/ 2 w 4"/>
                <a:gd name="T13" fmla="*/ 0 h 5"/>
                <a:gd name="T14" fmla="*/ 2 w 4"/>
                <a:gd name="T15" fmla="*/ 4 h 5"/>
                <a:gd name="T16" fmla="*/ 1 w 4"/>
                <a:gd name="T17" fmla="*/ 3 h 5"/>
                <a:gd name="T18" fmla="*/ 1 w 4"/>
                <a:gd name="T19" fmla="*/ 1 h 5"/>
                <a:gd name="T20" fmla="*/ 2 w 4"/>
                <a:gd name="T21" fmla="*/ 1 h 5"/>
                <a:gd name="T22" fmla="*/ 2 w 4"/>
                <a:gd name="T23" fmla="*/ 1 h 5"/>
                <a:gd name="T24" fmla="*/ 2 w 4"/>
                <a:gd name="T2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" h="5">
                  <a:moveTo>
                    <a:pt x="2" y="0"/>
                  </a:moveTo>
                  <a:cubicBezTo>
                    <a:pt x="1" y="0"/>
                    <a:pt x="1" y="0"/>
                    <a:pt x="0" y="1"/>
                  </a:cubicBezTo>
                  <a:cubicBezTo>
                    <a:pt x="0" y="1"/>
                    <a:pt x="0" y="4"/>
                    <a:pt x="1" y="4"/>
                  </a:cubicBezTo>
                  <a:cubicBezTo>
                    <a:pt x="1" y="4"/>
                    <a:pt x="2" y="5"/>
                    <a:pt x="2" y="5"/>
                  </a:cubicBezTo>
                  <a:cubicBezTo>
                    <a:pt x="2" y="5"/>
                    <a:pt x="2" y="4"/>
                    <a:pt x="3" y="4"/>
                  </a:cubicBezTo>
                  <a:cubicBezTo>
                    <a:pt x="4" y="4"/>
                    <a:pt x="4" y="2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lose/>
                  <a:moveTo>
                    <a:pt x="2" y="4"/>
                  </a:moveTo>
                  <a:cubicBezTo>
                    <a:pt x="2" y="4"/>
                    <a:pt x="2" y="4"/>
                    <a:pt x="1" y="3"/>
                  </a:cubicBezTo>
                  <a:cubicBezTo>
                    <a:pt x="1" y="3"/>
                    <a:pt x="1" y="2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3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4" name="Freeform 284">
              <a:extLst>
                <a:ext uri="{FF2B5EF4-FFF2-40B4-BE49-F238E27FC236}">
                  <a16:creationId xmlns:a16="http://schemas.microsoft.com/office/drawing/2014/main" id="{F408A1BE-FE79-48DF-A5F3-8937DB23866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798300" y="4778375"/>
              <a:ext cx="20638" cy="34925"/>
            </a:xfrm>
            <a:custGeom>
              <a:avLst/>
              <a:gdLst>
                <a:gd name="T0" fmla="*/ 0 w 3"/>
                <a:gd name="T1" fmla="*/ 3 h 5"/>
                <a:gd name="T2" fmla="*/ 1 w 3"/>
                <a:gd name="T3" fmla="*/ 5 h 5"/>
                <a:gd name="T4" fmla="*/ 2 w 3"/>
                <a:gd name="T5" fmla="*/ 5 h 5"/>
                <a:gd name="T6" fmla="*/ 3 w 3"/>
                <a:gd name="T7" fmla="*/ 4 h 5"/>
                <a:gd name="T8" fmla="*/ 3 w 3"/>
                <a:gd name="T9" fmla="*/ 1 h 5"/>
                <a:gd name="T10" fmla="*/ 1 w 3"/>
                <a:gd name="T11" fmla="*/ 0 h 5"/>
                <a:gd name="T12" fmla="*/ 0 w 3"/>
                <a:gd name="T13" fmla="*/ 3 h 5"/>
                <a:gd name="T14" fmla="*/ 2 w 3"/>
                <a:gd name="T15" fmla="*/ 1 h 5"/>
                <a:gd name="T16" fmla="*/ 2 w 3"/>
                <a:gd name="T17" fmla="*/ 2 h 5"/>
                <a:gd name="T18" fmla="*/ 2 w 3"/>
                <a:gd name="T19" fmla="*/ 4 h 5"/>
                <a:gd name="T20" fmla="*/ 2 w 3"/>
                <a:gd name="T21" fmla="*/ 4 h 5"/>
                <a:gd name="T22" fmla="*/ 1 w 3"/>
                <a:gd name="T23" fmla="*/ 4 h 5"/>
                <a:gd name="T24" fmla="*/ 1 w 3"/>
                <a:gd name="T25" fmla="*/ 3 h 5"/>
                <a:gd name="T26" fmla="*/ 1 w 3"/>
                <a:gd name="T27" fmla="*/ 1 h 5"/>
                <a:gd name="T28" fmla="*/ 2 w 3"/>
                <a:gd name="T2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" h="5">
                  <a:moveTo>
                    <a:pt x="0" y="3"/>
                  </a:moveTo>
                  <a:cubicBezTo>
                    <a:pt x="0" y="4"/>
                    <a:pt x="1" y="5"/>
                    <a:pt x="1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3" y="4"/>
                  </a:cubicBezTo>
                  <a:cubicBezTo>
                    <a:pt x="3" y="4"/>
                    <a:pt x="3" y="2"/>
                    <a:pt x="3" y="1"/>
                  </a:cubicBezTo>
                  <a:cubicBezTo>
                    <a:pt x="3" y="1"/>
                    <a:pt x="2" y="0"/>
                    <a:pt x="1" y="0"/>
                  </a:cubicBezTo>
                  <a:cubicBezTo>
                    <a:pt x="0" y="1"/>
                    <a:pt x="0" y="2"/>
                    <a:pt x="0" y="3"/>
                  </a:cubicBezTo>
                  <a:close/>
                  <a:moveTo>
                    <a:pt x="2" y="1"/>
                  </a:moveTo>
                  <a:cubicBezTo>
                    <a:pt x="2" y="1"/>
                    <a:pt x="2" y="1"/>
                    <a:pt x="2" y="2"/>
                  </a:cubicBezTo>
                  <a:cubicBezTo>
                    <a:pt x="2" y="2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1" y="4"/>
                    <a:pt x="1" y="4"/>
                  </a:cubicBezTo>
                  <a:cubicBezTo>
                    <a:pt x="1" y="4"/>
                    <a:pt x="1" y="3"/>
                    <a:pt x="1" y="3"/>
                  </a:cubicBezTo>
                  <a:cubicBezTo>
                    <a:pt x="1" y="2"/>
                    <a:pt x="1" y="1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5" name="Freeform 285">
              <a:extLst>
                <a:ext uri="{FF2B5EF4-FFF2-40B4-BE49-F238E27FC236}">
                  <a16:creationId xmlns:a16="http://schemas.microsoft.com/office/drawing/2014/main" id="{F403099D-EC73-41AD-8549-CCAE924B490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941050" y="4232275"/>
              <a:ext cx="1244600" cy="615950"/>
            </a:xfrm>
            <a:custGeom>
              <a:avLst/>
              <a:gdLst>
                <a:gd name="T0" fmla="*/ 175 w 180"/>
                <a:gd name="T1" fmla="*/ 84 h 88"/>
                <a:gd name="T2" fmla="*/ 168 w 180"/>
                <a:gd name="T3" fmla="*/ 84 h 88"/>
                <a:gd name="T4" fmla="*/ 168 w 180"/>
                <a:gd name="T5" fmla="*/ 3 h 88"/>
                <a:gd name="T6" fmla="*/ 165 w 180"/>
                <a:gd name="T7" fmla="*/ 0 h 88"/>
                <a:gd name="T8" fmla="*/ 56 w 180"/>
                <a:gd name="T9" fmla="*/ 0 h 88"/>
                <a:gd name="T10" fmla="*/ 52 w 180"/>
                <a:gd name="T11" fmla="*/ 5 h 88"/>
                <a:gd name="T12" fmla="*/ 52 w 180"/>
                <a:gd name="T13" fmla="*/ 42 h 88"/>
                <a:gd name="T14" fmla="*/ 125 w 180"/>
                <a:gd name="T15" fmla="*/ 43 h 88"/>
                <a:gd name="T16" fmla="*/ 127 w 180"/>
                <a:gd name="T17" fmla="*/ 65 h 88"/>
                <a:gd name="T18" fmla="*/ 165 w 180"/>
                <a:gd name="T19" fmla="*/ 66 h 88"/>
                <a:gd name="T20" fmla="*/ 107 w 180"/>
                <a:gd name="T21" fmla="*/ 85 h 88"/>
                <a:gd name="T22" fmla="*/ 126 w 180"/>
                <a:gd name="T23" fmla="*/ 66 h 88"/>
                <a:gd name="T24" fmla="*/ 126 w 180"/>
                <a:gd name="T25" fmla="*/ 45 h 88"/>
                <a:gd name="T26" fmla="*/ 21 w 180"/>
                <a:gd name="T27" fmla="*/ 43 h 88"/>
                <a:gd name="T28" fmla="*/ 17 w 180"/>
                <a:gd name="T29" fmla="*/ 44 h 88"/>
                <a:gd name="T30" fmla="*/ 16 w 180"/>
                <a:gd name="T31" fmla="*/ 49 h 88"/>
                <a:gd name="T32" fmla="*/ 15 w 180"/>
                <a:gd name="T33" fmla="*/ 65 h 88"/>
                <a:gd name="T34" fmla="*/ 13 w 180"/>
                <a:gd name="T35" fmla="*/ 64 h 88"/>
                <a:gd name="T36" fmla="*/ 10 w 180"/>
                <a:gd name="T37" fmla="*/ 62 h 88"/>
                <a:gd name="T38" fmla="*/ 6 w 180"/>
                <a:gd name="T39" fmla="*/ 62 h 88"/>
                <a:gd name="T40" fmla="*/ 5 w 180"/>
                <a:gd name="T41" fmla="*/ 68 h 88"/>
                <a:gd name="T42" fmla="*/ 5 w 180"/>
                <a:gd name="T43" fmla="*/ 84 h 88"/>
                <a:gd name="T44" fmla="*/ 0 w 180"/>
                <a:gd name="T45" fmla="*/ 86 h 88"/>
                <a:gd name="T46" fmla="*/ 3 w 180"/>
                <a:gd name="T47" fmla="*/ 88 h 88"/>
                <a:gd name="T48" fmla="*/ 6 w 180"/>
                <a:gd name="T49" fmla="*/ 88 h 88"/>
                <a:gd name="T50" fmla="*/ 172 w 180"/>
                <a:gd name="T51" fmla="*/ 88 h 88"/>
                <a:gd name="T52" fmla="*/ 180 w 180"/>
                <a:gd name="T53" fmla="*/ 87 h 88"/>
                <a:gd name="T54" fmla="*/ 178 w 180"/>
                <a:gd name="T55" fmla="*/ 87 h 88"/>
                <a:gd name="T56" fmla="*/ 169 w 180"/>
                <a:gd name="T57" fmla="*/ 87 h 88"/>
                <a:gd name="T58" fmla="*/ 5 w 180"/>
                <a:gd name="T59" fmla="*/ 87 h 88"/>
                <a:gd name="T60" fmla="*/ 1 w 180"/>
                <a:gd name="T61" fmla="*/ 86 h 88"/>
                <a:gd name="T62" fmla="*/ 4 w 180"/>
                <a:gd name="T63" fmla="*/ 85 h 88"/>
                <a:gd name="T64" fmla="*/ 6 w 180"/>
                <a:gd name="T65" fmla="*/ 85 h 88"/>
                <a:gd name="T66" fmla="*/ 6 w 180"/>
                <a:gd name="T67" fmla="*/ 68 h 88"/>
                <a:gd name="T68" fmla="*/ 7 w 180"/>
                <a:gd name="T69" fmla="*/ 63 h 88"/>
                <a:gd name="T70" fmla="*/ 10 w 180"/>
                <a:gd name="T71" fmla="*/ 63 h 88"/>
                <a:gd name="T72" fmla="*/ 12 w 180"/>
                <a:gd name="T73" fmla="*/ 64 h 88"/>
                <a:gd name="T74" fmla="*/ 13 w 180"/>
                <a:gd name="T75" fmla="*/ 66 h 88"/>
                <a:gd name="T76" fmla="*/ 17 w 180"/>
                <a:gd name="T77" fmla="*/ 66 h 88"/>
                <a:gd name="T78" fmla="*/ 17 w 180"/>
                <a:gd name="T79" fmla="*/ 66 h 88"/>
                <a:gd name="T80" fmla="*/ 17 w 180"/>
                <a:gd name="T81" fmla="*/ 48 h 88"/>
                <a:gd name="T82" fmla="*/ 20 w 180"/>
                <a:gd name="T83" fmla="*/ 44 h 88"/>
                <a:gd name="T84" fmla="*/ 125 w 180"/>
                <a:gd name="T85" fmla="*/ 44 h 88"/>
                <a:gd name="T86" fmla="*/ 126 w 180"/>
                <a:gd name="T87" fmla="*/ 65 h 88"/>
                <a:gd name="T88" fmla="*/ 106 w 180"/>
                <a:gd name="T89" fmla="*/ 66 h 88"/>
                <a:gd name="T90" fmla="*/ 107 w 180"/>
                <a:gd name="T91" fmla="*/ 85 h 88"/>
                <a:gd name="T92" fmla="*/ 166 w 180"/>
                <a:gd name="T93" fmla="*/ 85 h 88"/>
                <a:gd name="T94" fmla="*/ 166 w 180"/>
                <a:gd name="T95" fmla="*/ 65 h 88"/>
                <a:gd name="T96" fmla="*/ 128 w 180"/>
                <a:gd name="T97" fmla="*/ 45 h 88"/>
                <a:gd name="T98" fmla="*/ 53 w 180"/>
                <a:gd name="T99" fmla="*/ 42 h 88"/>
                <a:gd name="T100" fmla="*/ 53 w 180"/>
                <a:gd name="T101" fmla="*/ 5 h 88"/>
                <a:gd name="T102" fmla="*/ 56 w 180"/>
                <a:gd name="T103" fmla="*/ 1 h 88"/>
                <a:gd name="T104" fmla="*/ 165 w 180"/>
                <a:gd name="T105" fmla="*/ 1 h 88"/>
                <a:gd name="T106" fmla="*/ 167 w 180"/>
                <a:gd name="T107" fmla="*/ 3 h 88"/>
                <a:gd name="T108" fmla="*/ 167 w 180"/>
                <a:gd name="T109" fmla="*/ 85 h 88"/>
                <a:gd name="T110" fmla="*/ 174 w 180"/>
                <a:gd name="T111" fmla="*/ 85 h 88"/>
                <a:gd name="T112" fmla="*/ 179 w 180"/>
                <a:gd name="T113" fmla="*/ 86 h 88"/>
                <a:gd name="T114" fmla="*/ 178 w 180"/>
                <a:gd name="T115" fmla="*/ 87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80" h="88">
                  <a:moveTo>
                    <a:pt x="180" y="85"/>
                  </a:moveTo>
                  <a:cubicBezTo>
                    <a:pt x="179" y="84"/>
                    <a:pt x="177" y="84"/>
                    <a:pt x="175" y="84"/>
                  </a:cubicBezTo>
                  <a:cubicBezTo>
                    <a:pt x="175" y="84"/>
                    <a:pt x="175" y="84"/>
                    <a:pt x="174" y="84"/>
                  </a:cubicBezTo>
                  <a:cubicBezTo>
                    <a:pt x="168" y="84"/>
                    <a:pt x="168" y="84"/>
                    <a:pt x="168" y="84"/>
                  </a:cubicBezTo>
                  <a:cubicBezTo>
                    <a:pt x="168" y="80"/>
                    <a:pt x="168" y="73"/>
                    <a:pt x="168" y="64"/>
                  </a:cubicBezTo>
                  <a:cubicBezTo>
                    <a:pt x="168" y="40"/>
                    <a:pt x="168" y="4"/>
                    <a:pt x="168" y="3"/>
                  </a:cubicBezTo>
                  <a:cubicBezTo>
                    <a:pt x="168" y="3"/>
                    <a:pt x="168" y="2"/>
                    <a:pt x="167" y="1"/>
                  </a:cubicBezTo>
                  <a:cubicBezTo>
                    <a:pt x="167" y="0"/>
                    <a:pt x="166" y="0"/>
                    <a:pt x="165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7" y="0"/>
                    <a:pt x="56" y="0"/>
                    <a:pt x="56" y="0"/>
                  </a:cubicBezTo>
                  <a:cubicBezTo>
                    <a:pt x="55" y="0"/>
                    <a:pt x="54" y="0"/>
                    <a:pt x="53" y="0"/>
                  </a:cubicBezTo>
                  <a:cubicBezTo>
                    <a:pt x="52" y="0"/>
                    <a:pt x="52" y="3"/>
                    <a:pt x="52" y="5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2" y="42"/>
                    <a:pt x="52" y="42"/>
                    <a:pt x="52" y="42"/>
                  </a:cubicBezTo>
                  <a:cubicBezTo>
                    <a:pt x="52" y="43"/>
                    <a:pt x="52" y="43"/>
                    <a:pt x="52" y="43"/>
                  </a:cubicBezTo>
                  <a:cubicBezTo>
                    <a:pt x="125" y="43"/>
                    <a:pt x="125" y="43"/>
                    <a:pt x="125" y="43"/>
                  </a:cubicBezTo>
                  <a:cubicBezTo>
                    <a:pt x="126" y="43"/>
                    <a:pt x="127" y="44"/>
                    <a:pt x="127" y="45"/>
                  </a:cubicBezTo>
                  <a:cubicBezTo>
                    <a:pt x="127" y="65"/>
                    <a:pt x="127" y="65"/>
                    <a:pt x="127" y="65"/>
                  </a:cubicBezTo>
                  <a:cubicBezTo>
                    <a:pt x="127" y="66"/>
                    <a:pt x="127" y="66"/>
                    <a:pt x="127" y="66"/>
                  </a:cubicBezTo>
                  <a:cubicBezTo>
                    <a:pt x="165" y="66"/>
                    <a:pt x="165" y="66"/>
                    <a:pt x="165" y="66"/>
                  </a:cubicBezTo>
                  <a:cubicBezTo>
                    <a:pt x="165" y="85"/>
                    <a:pt x="165" y="85"/>
                    <a:pt x="165" y="85"/>
                  </a:cubicBezTo>
                  <a:cubicBezTo>
                    <a:pt x="107" y="85"/>
                    <a:pt x="107" y="85"/>
                    <a:pt x="107" y="85"/>
                  </a:cubicBezTo>
                  <a:cubicBezTo>
                    <a:pt x="107" y="66"/>
                    <a:pt x="107" y="66"/>
                    <a:pt x="107" y="66"/>
                  </a:cubicBezTo>
                  <a:cubicBezTo>
                    <a:pt x="126" y="66"/>
                    <a:pt x="126" y="66"/>
                    <a:pt x="126" y="66"/>
                  </a:cubicBezTo>
                  <a:cubicBezTo>
                    <a:pt x="126" y="66"/>
                    <a:pt x="126" y="66"/>
                    <a:pt x="126" y="6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4"/>
                    <a:pt x="126" y="43"/>
                    <a:pt x="125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1" y="43"/>
                    <a:pt x="20" y="43"/>
                  </a:cubicBezTo>
                  <a:cubicBezTo>
                    <a:pt x="19" y="43"/>
                    <a:pt x="18" y="43"/>
                    <a:pt x="17" y="44"/>
                  </a:cubicBezTo>
                  <a:cubicBezTo>
                    <a:pt x="16" y="44"/>
                    <a:pt x="16" y="46"/>
                    <a:pt x="16" y="48"/>
                  </a:cubicBezTo>
                  <a:cubicBezTo>
                    <a:pt x="16" y="48"/>
                    <a:pt x="16" y="49"/>
                    <a:pt x="16" y="49"/>
                  </a:cubicBezTo>
                  <a:cubicBezTo>
                    <a:pt x="16" y="65"/>
                    <a:pt x="16" y="65"/>
                    <a:pt x="16" y="65"/>
                  </a:cubicBezTo>
                  <a:cubicBezTo>
                    <a:pt x="16" y="65"/>
                    <a:pt x="16" y="65"/>
                    <a:pt x="15" y="65"/>
                  </a:cubicBezTo>
                  <a:cubicBezTo>
                    <a:pt x="15" y="65"/>
                    <a:pt x="14" y="65"/>
                    <a:pt x="13" y="65"/>
                  </a:cubicBezTo>
                  <a:cubicBezTo>
                    <a:pt x="13" y="65"/>
                    <a:pt x="13" y="65"/>
                    <a:pt x="13" y="64"/>
                  </a:cubicBezTo>
                  <a:cubicBezTo>
                    <a:pt x="13" y="64"/>
                    <a:pt x="13" y="63"/>
                    <a:pt x="13" y="62"/>
                  </a:cubicBezTo>
                  <a:cubicBezTo>
                    <a:pt x="12" y="62"/>
                    <a:pt x="11" y="62"/>
                    <a:pt x="10" y="62"/>
                  </a:cubicBezTo>
                  <a:cubicBezTo>
                    <a:pt x="10" y="62"/>
                    <a:pt x="9" y="62"/>
                    <a:pt x="9" y="62"/>
                  </a:cubicBezTo>
                  <a:cubicBezTo>
                    <a:pt x="8" y="62"/>
                    <a:pt x="7" y="62"/>
                    <a:pt x="6" y="62"/>
                  </a:cubicBezTo>
                  <a:cubicBezTo>
                    <a:pt x="5" y="63"/>
                    <a:pt x="5" y="64"/>
                    <a:pt x="5" y="66"/>
                  </a:cubicBezTo>
                  <a:cubicBezTo>
                    <a:pt x="5" y="67"/>
                    <a:pt x="5" y="67"/>
                    <a:pt x="5" y="68"/>
                  </a:cubicBezTo>
                  <a:cubicBezTo>
                    <a:pt x="5" y="72"/>
                    <a:pt x="5" y="72"/>
                    <a:pt x="5" y="72"/>
                  </a:cubicBezTo>
                  <a:cubicBezTo>
                    <a:pt x="5" y="76"/>
                    <a:pt x="5" y="81"/>
                    <a:pt x="5" y="84"/>
                  </a:cubicBezTo>
                  <a:cubicBezTo>
                    <a:pt x="5" y="84"/>
                    <a:pt x="5" y="84"/>
                    <a:pt x="4" y="84"/>
                  </a:cubicBezTo>
                  <a:cubicBezTo>
                    <a:pt x="3" y="84"/>
                    <a:pt x="0" y="84"/>
                    <a:pt x="0" y="86"/>
                  </a:cubicBezTo>
                  <a:cubicBezTo>
                    <a:pt x="0" y="87"/>
                    <a:pt x="0" y="87"/>
                    <a:pt x="1" y="87"/>
                  </a:cubicBezTo>
                  <a:cubicBezTo>
                    <a:pt x="1" y="88"/>
                    <a:pt x="2" y="88"/>
                    <a:pt x="3" y="88"/>
                  </a:cubicBezTo>
                  <a:cubicBezTo>
                    <a:pt x="4" y="88"/>
                    <a:pt x="4" y="88"/>
                    <a:pt x="5" y="88"/>
                  </a:cubicBezTo>
                  <a:cubicBezTo>
                    <a:pt x="5" y="88"/>
                    <a:pt x="6" y="88"/>
                    <a:pt x="6" y="88"/>
                  </a:cubicBezTo>
                  <a:cubicBezTo>
                    <a:pt x="169" y="88"/>
                    <a:pt x="169" y="88"/>
                    <a:pt x="169" y="88"/>
                  </a:cubicBezTo>
                  <a:cubicBezTo>
                    <a:pt x="170" y="88"/>
                    <a:pt x="171" y="88"/>
                    <a:pt x="172" y="88"/>
                  </a:cubicBezTo>
                  <a:cubicBezTo>
                    <a:pt x="174" y="88"/>
                    <a:pt x="176" y="88"/>
                    <a:pt x="178" y="88"/>
                  </a:cubicBezTo>
                  <a:cubicBezTo>
                    <a:pt x="180" y="88"/>
                    <a:pt x="180" y="87"/>
                    <a:pt x="180" y="87"/>
                  </a:cubicBezTo>
                  <a:cubicBezTo>
                    <a:pt x="180" y="86"/>
                    <a:pt x="180" y="85"/>
                    <a:pt x="180" y="85"/>
                  </a:cubicBezTo>
                  <a:close/>
                  <a:moveTo>
                    <a:pt x="178" y="87"/>
                  </a:moveTo>
                  <a:cubicBezTo>
                    <a:pt x="176" y="87"/>
                    <a:pt x="174" y="87"/>
                    <a:pt x="172" y="87"/>
                  </a:cubicBezTo>
                  <a:cubicBezTo>
                    <a:pt x="171" y="87"/>
                    <a:pt x="170" y="87"/>
                    <a:pt x="169" y="87"/>
                  </a:cubicBezTo>
                  <a:cubicBezTo>
                    <a:pt x="6" y="87"/>
                    <a:pt x="6" y="87"/>
                    <a:pt x="6" y="87"/>
                  </a:cubicBezTo>
                  <a:cubicBezTo>
                    <a:pt x="6" y="87"/>
                    <a:pt x="5" y="87"/>
                    <a:pt x="5" y="87"/>
                  </a:cubicBezTo>
                  <a:cubicBezTo>
                    <a:pt x="3" y="87"/>
                    <a:pt x="2" y="87"/>
                    <a:pt x="1" y="87"/>
                  </a:cubicBezTo>
                  <a:cubicBezTo>
                    <a:pt x="1" y="87"/>
                    <a:pt x="1" y="87"/>
                    <a:pt x="1" y="86"/>
                  </a:cubicBezTo>
                  <a:cubicBezTo>
                    <a:pt x="1" y="85"/>
                    <a:pt x="2" y="85"/>
                    <a:pt x="3" y="85"/>
                  </a:cubicBezTo>
                  <a:cubicBezTo>
                    <a:pt x="3" y="85"/>
                    <a:pt x="4" y="85"/>
                    <a:pt x="4" y="85"/>
                  </a:cubicBezTo>
                  <a:cubicBezTo>
                    <a:pt x="5" y="85"/>
                    <a:pt x="5" y="85"/>
                    <a:pt x="6" y="85"/>
                  </a:cubicBezTo>
                  <a:cubicBezTo>
                    <a:pt x="6" y="85"/>
                    <a:pt x="6" y="85"/>
                    <a:pt x="6" y="85"/>
                  </a:cubicBezTo>
                  <a:cubicBezTo>
                    <a:pt x="6" y="81"/>
                    <a:pt x="6" y="76"/>
                    <a:pt x="6" y="72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6" y="67"/>
                    <a:pt x="6" y="67"/>
                    <a:pt x="6" y="66"/>
                  </a:cubicBezTo>
                  <a:cubicBezTo>
                    <a:pt x="6" y="65"/>
                    <a:pt x="6" y="63"/>
                    <a:pt x="7" y="63"/>
                  </a:cubicBezTo>
                  <a:cubicBezTo>
                    <a:pt x="7" y="62"/>
                    <a:pt x="8" y="63"/>
                    <a:pt x="9" y="63"/>
                  </a:cubicBezTo>
                  <a:cubicBezTo>
                    <a:pt x="9" y="63"/>
                    <a:pt x="10" y="63"/>
                    <a:pt x="10" y="63"/>
                  </a:cubicBezTo>
                  <a:cubicBezTo>
                    <a:pt x="11" y="62"/>
                    <a:pt x="12" y="62"/>
                    <a:pt x="12" y="63"/>
                  </a:cubicBezTo>
                  <a:cubicBezTo>
                    <a:pt x="12" y="63"/>
                    <a:pt x="12" y="64"/>
                    <a:pt x="12" y="64"/>
                  </a:cubicBezTo>
                  <a:cubicBezTo>
                    <a:pt x="12" y="65"/>
                    <a:pt x="12" y="65"/>
                    <a:pt x="12" y="66"/>
                  </a:cubicBezTo>
                  <a:cubicBezTo>
                    <a:pt x="12" y="66"/>
                    <a:pt x="12" y="66"/>
                    <a:pt x="13" y="66"/>
                  </a:cubicBezTo>
                  <a:cubicBezTo>
                    <a:pt x="13" y="66"/>
                    <a:pt x="14" y="66"/>
                    <a:pt x="15" y="66"/>
                  </a:cubicBezTo>
                  <a:cubicBezTo>
                    <a:pt x="16" y="66"/>
                    <a:pt x="16" y="66"/>
                    <a:pt x="17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17" y="49"/>
                    <a:pt x="17" y="49"/>
                    <a:pt x="17" y="49"/>
                  </a:cubicBezTo>
                  <a:cubicBezTo>
                    <a:pt x="17" y="49"/>
                    <a:pt x="17" y="48"/>
                    <a:pt x="17" y="48"/>
                  </a:cubicBezTo>
                  <a:cubicBezTo>
                    <a:pt x="17" y="47"/>
                    <a:pt x="17" y="45"/>
                    <a:pt x="18" y="44"/>
                  </a:cubicBezTo>
                  <a:cubicBezTo>
                    <a:pt x="18" y="44"/>
                    <a:pt x="19" y="44"/>
                    <a:pt x="20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125" y="44"/>
                    <a:pt x="125" y="44"/>
                    <a:pt x="125" y="44"/>
                  </a:cubicBezTo>
                  <a:cubicBezTo>
                    <a:pt x="125" y="44"/>
                    <a:pt x="126" y="44"/>
                    <a:pt x="126" y="45"/>
                  </a:cubicBezTo>
                  <a:cubicBezTo>
                    <a:pt x="126" y="65"/>
                    <a:pt x="126" y="65"/>
                    <a:pt x="126" y="65"/>
                  </a:cubicBezTo>
                  <a:cubicBezTo>
                    <a:pt x="107" y="65"/>
                    <a:pt x="107" y="65"/>
                    <a:pt x="107" y="65"/>
                  </a:cubicBezTo>
                  <a:cubicBezTo>
                    <a:pt x="107" y="65"/>
                    <a:pt x="106" y="65"/>
                    <a:pt x="106" y="66"/>
                  </a:cubicBezTo>
                  <a:cubicBezTo>
                    <a:pt x="106" y="85"/>
                    <a:pt x="106" y="85"/>
                    <a:pt x="106" y="85"/>
                  </a:cubicBezTo>
                  <a:cubicBezTo>
                    <a:pt x="106" y="85"/>
                    <a:pt x="107" y="85"/>
                    <a:pt x="107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6" y="65"/>
                    <a:pt x="166" y="65"/>
                    <a:pt x="166" y="65"/>
                  </a:cubicBezTo>
                  <a:cubicBezTo>
                    <a:pt x="166" y="65"/>
                    <a:pt x="166" y="65"/>
                    <a:pt x="166" y="65"/>
                  </a:cubicBezTo>
                  <a:cubicBezTo>
                    <a:pt x="128" y="65"/>
                    <a:pt x="128" y="65"/>
                    <a:pt x="128" y="65"/>
                  </a:cubicBezTo>
                  <a:cubicBezTo>
                    <a:pt x="128" y="45"/>
                    <a:pt x="128" y="45"/>
                    <a:pt x="128" y="45"/>
                  </a:cubicBezTo>
                  <a:cubicBezTo>
                    <a:pt x="128" y="43"/>
                    <a:pt x="126" y="42"/>
                    <a:pt x="125" y="42"/>
                  </a:cubicBezTo>
                  <a:cubicBezTo>
                    <a:pt x="53" y="42"/>
                    <a:pt x="53" y="42"/>
                    <a:pt x="53" y="42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3" y="6"/>
                    <a:pt x="53" y="6"/>
                    <a:pt x="53" y="5"/>
                  </a:cubicBezTo>
                  <a:cubicBezTo>
                    <a:pt x="53" y="3"/>
                    <a:pt x="53" y="1"/>
                    <a:pt x="54" y="1"/>
                  </a:cubicBezTo>
                  <a:cubicBezTo>
                    <a:pt x="54" y="1"/>
                    <a:pt x="55" y="1"/>
                    <a:pt x="56" y="1"/>
                  </a:cubicBezTo>
                  <a:cubicBezTo>
                    <a:pt x="56" y="1"/>
                    <a:pt x="57" y="1"/>
                    <a:pt x="57" y="1"/>
                  </a:cubicBezTo>
                  <a:cubicBezTo>
                    <a:pt x="165" y="1"/>
                    <a:pt x="165" y="1"/>
                    <a:pt x="165" y="1"/>
                  </a:cubicBezTo>
                  <a:cubicBezTo>
                    <a:pt x="166" y="1"/>
                    <a:pt x="166" y="1"/>
                    <a:pt x="167" y="2"/>
                  </a:cubicBezTo>
                  <a:cubicBezTo>
                    <a:pt x="167" y="2"/>
                    <a:pt x="167" y="3"/>
                    <a:pt x="167" y="3"/>
                  </a:cubicBezTo>
                  <a:cubicBezTo>
                    <a:pt x="167" y="4"/>
                    <a:pt x="167" y="31"/>
                    <a:pt x="167" y="64"/>
                  </a:cubicBezTo>
                  <a:cubicBezTo>
                    <a:pt x="167" y="73"/>
                    <a:pt x="167" y="81"/>
                    <a:pt x="167" y="85"/>
                  </a:cubicBezTo>
                  <a:cubicBezTo>
                    <a:pt x="167" y="85"/>
                    <a:pt x="167" y="85"/>
                    <a:pt x="168" y="85"/>
                  </a:cubicBezTo>
                  <a:cubicBezTo>
                    <a:pt x="174" y="85"/>
                    <a:pt x="174" y="85"/>
                    <a:pt x="174" y="85"/>
                  </a:cubicBezTo>
                  <a:cubicBezTo>
                    <a:pt x="175" y="85"/>
                    <a:pt x="175" y="85"/>
                    <a:pt x="175" y="85"/>
                  </a:cubicBezTo>
                  <a:cubicBezTo>
                    <a:pt x="177" y="85"/>
                    <a:pt x="178" y="85"/>
                    <a:pt x="179" y="86"/>
                  </a:cubicBezTo>
                  <a:cubicBezTo>
                    <a:pt x="179" y="86"/>
                    <a:pt x="179" y="86"/>
                    <a:pt x="179" y="86"/>
                  </a:cubicBezTo>
                  <a:cubicBezTo>
                    <a:pt x="179" y="87"/>
                    <a:pt x="179" y="87"/>
                    <a:pt x="178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6" name="Freeform 286">
              <a:extLst>
                <a:ext uri="{FF2B5EF4-FFF2-40B4-BE49-F238E27FC236}">
                  <a16:creationId xmlns:a16="http://schemas.microsoft.com/office/drawing/2014/main" id="{317D59D3-10FF-4095-88D1-D0C5011EDBE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15775" y="4275138"/>
              <a:ext cx="14288" cy="160338"/>
            </a:xfrm>
            <a:custGeom>
              <a:avLst/>
              <a:gdLst>
                <a:gd name="T0" fmla="*/ 1 w 2"/>
                <a:gd name="T1" fmla="*/ 23 h 23"/>
                <a:gd name="T2" fmla="*/ 2 w 2"/>
                <a:gd name="T3" fmla="*/ 22 h 23"/>
                <a:gd name="T4" fmla="*/ 2 w 2"/>
                <a:gd name="T5" fmla="*/ 1 h 23"/>
                <a:gd name="T6" fmla="*/ 1 w 2"/>
                <a:gd name="T7" fmla="*/ 0 h 23"/>
                <a:gd name="T8" fmla="*/ 0 w 2"/>
                <a:gd name="T9" fmla="*/ 1 h 23"/>
                <a:gd name="T10" fmla="*/ 0 w 2"/>
                <a:gd name="T11" fmla="*/ 22 h 23"/>
                <a:gd name="T12" fmla="*/ 1 w 2"/>
                <a:gd name="T13" fmla="*/ 23 h 23"/>
                <a:gd name="T14" fmla="*/ 1 w 2"/>
                <a:gd name="T15" fmla="*/ 1 h 23"/>
                <a:gd name="T16" fmla="*/ 1 w 2"/>
                <a:gd name="T17" fmla="*/ 1 h 23"/>
                <a:gd name="T18" fmla="*/ 1 w 2"/>
                <a:gd name="T19" fmla="*/ 1 h 23"/>
                <a:gd name="T20" fmla="*/ 1 w 2"/>
                <a:gd name="T21" fmla="*/ 22 h 23"/>
                <a:gd name="T22" fmla="*/ 1 w 2"/>
                <a:gd name="T23" fmla="*/ 22 h 23"/>
                <a:gd name="T24" fmla="*/ 1 w 2"/>
                <a:gd name="T25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23">
                  <a:moveTo>
                    <a:pt x="1" y="23"/>
                  </a:moveTo>
                  <a:cubicBezTo>
                    <a:pt x="1" y="23"/>
                    <a:pt x="2" y="23"/>
                    <a:pt x="2" y="2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3"/>
                    <a:pt x="0" y="23"/>
                    <a:pt x="1" y="2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7" name="Freeform 287">
              <a:extLst>
                <a:ext uri="{FF2B5EF4-FFF2-40B4-BE49-F238E27FC236}">
                  <a16:creationId xmlns:a16="http://schemas.microsoft.com/office/drawing/2014/main" id="{B7488022-15FD-43C1-A7D2-361FF0AB507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736388" y="4568825"/>
              <a:ext cx="12700" cy="90488"/>
            </a:xfrm>
            <a:custGeom>
              <a:avLst/>
              <a:gdLst>
                <a:gd name="T0" fmla="*/ 1 w 2"/>
                <a:gd name="T1" fmla="*/ 13 h 13"/>
                <a:gd name="T2" fmla="*/ 2 w 2"/>
                <a:gd name="T3" fmla="*/ 12 h 13"/>
                <a:gd name="T4" fmla="*/ 2 w 2"/>
                <a:gd name="T5" fmla="*/ 1 h 13"/>
                <a:gd name="T6" fmla="*/ 1 w 2"/>
                <a:gd name="T7" fmla="*/ 0 h 13"/>
                <a:gd name="T8" fmla="*/ 0 w 2"/>
                <a:gd name="T9" fmla="*/ 1 h 13"/>
                <a:gd name="T10" fmla="*/ 0 w 2"/>
                <a:gd name="T11" fmla="*/ 12 h 13"/>
                <a:gd name="T12" fmla="*/ 1 w 2"/>
                <a:gd name="T13" fmla="*/ 13 h 13"/>
                <a:gd name="T14" fmla="*/ 1 w 2"/>
                <a:gd name="T15" fmla="*/ 1 h 13"/>
                <a:gd name="T16" fmla="*/ 1 w 2"/>
                <a:gd name="T17" fmla="*/ 1 h 13"/>
                <a:gd name="T18" fmla="*/ 1 w 2"/>
                <a:gd name="T19" fmla="*/ 1 h 13"/>
                <a:gd name="T20" fmla="*/ 1 w 2"/>
                <a:gd name="T21" fmla="*/ 12 h 13"/>
                <a:gd name="T22" fmla="*/ 1 w 2"/>
                <a:gd name="T23" fmla="*/ 12 h 13"/>
                <a:gd name="T24" fmla="*/ 1 w 2"/>
                <a:gd name="T25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3">
                  <a:moveTo>
                    <a:pt x="1" y="13"/>
                  </a:moveTo>
                  <a:cubicBezTo>
                    <a:pt x="2" y="13"/>
                    <a:pt x="2" y="13"/>
                    <a:pt x="2" y="1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3"/>
                    <a:pt x="0" y="13"/>
                    <a:pt x="1" y="1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" name="Freeform 288">
              <a:extLst>
                <a:ext uri="{FF2B5EF4-FFF2-40B4-BE49-F238E27FC236}">
                  <a16:creationId xmlns:a16="http://schemas.microsoft.com/office/drawing/2014/main" id="{DDF2BCCB-B131-4959-971F-D92A9F5A63B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845925" y="4476750"/>
              <a:ext cx="242888" cy="182563"/>
            </a:xfrm>
            <a:custGeom>
              <a:avLst/>
              <a:gdLst>
                <a:gd name="T0" fmla="*/ 35 w 35"/>
                <a:gd name="T1" fmla="*/ 0 h 26"/>
                <a:gd name="T2" fmla="*/ 0 w 35"/>
                <a:gd name="T3" fmla="*/ 0 h 26"/>
                <a:gd name="T4" fmla="*/ 0 w 35"/>
                <a:gd name="T5" fmla="*/ 1 h 26"/>
                <a:gd name="T6" fmla="*/ 0 w 35"/>
                <a:gd name="T7" fmla="*/ 25 h 26"/>
                <a:gd name="T8" fmla="*/ 0 w 35"/>
                <a:gd name="T9" fmla="*/ 26 h 26"/>
                <a:gd name="T10" fmla="*/ 35 w 35"/>
                <a:gd name="T11" fmla="*/ 26 h 26"/>
                <a:gd name="T12" fmla="*/ 35 w 35"/>
                <a:gd name="T13" fmla="*/ 25 h 26"/>
                <a:gd name="T14" fmla="*/ 35 w 35"/>
                <a:gd name="T15" fmla="*/ 1 h 26"/>
                <a:gd name="T16" fmla="*/ 35 w 35"/>
                <a:gd name="T17" fmla="*/ 0 h 26"/>
                <a:gd name="T18" fmla="*/ 34 w 35"/>
                <a:gd name="T19" fmla="*/ 25 h 26"/>
                <a:gd name="T20" fmla="*/ 1 w 35"/>
                <a:gd name="T21" fmla="*/ 25 h 26"/>
                <a:gd name="T22" fmla="*/ 1 w 35"/>
                <a:gd name="T23" fmla="*/ 1 h 26"/>
                <a:gd name="T24" fmla="*/ 34 w 35"/>
                <a:gd name="T25" fmla="*/ 1 h 26"/>
                <a:gd name="T26" fmla="*/ 34 w 35"/>
                <a:gd name="T27" fmla="*/ 2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5" h="26">
                  <a:moveTo>
                    <a:pt x="3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26"/>
                    <a:pt x="35" y="26"/>
                    <a:pt x="35" y="25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35" y="0"/>
                    <a:pt x="35" y="0"/>
                    <a:pt x="35" y="0"/>
                  </a:cubicBezTo>
                  <a:close/>
                  <a:moveTo>
                    <a:pt x="34" y="25"/>
                  </a:moveTo>
                  <a:cubicBezTo>
                    <a:pt x="1" y="25"/>
                    <a:pt x="1" y="25"/>
                    <a:pt x="1" y="25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34" y="1"/>
                    <a:pt x="34" y="1"/>
                    <a:pt x="34" y="1"/>
                  </a:cubicBezTo>
                  <a:lnTo>
                    <a:pt x="34" y="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" name="Freeform 289">
              <a:extLst>
                <a:ext uri="{FF2B5EF4-FFF2-40B4-BE49-F238E27FC236}">
                  <a16:creationId xmlns:a16="http://schemas.microsoft.com/office/drawing/2014/main" id="{40BF592D-B3BE-47F4-9ACF-3D5561DE43D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804650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0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" name="Freeform 290">
              <a:extLst>
                <a:ext uri="{FF2B5EF4-FFF2-40B4-BE49-F238E27FC236}">
                  <a16:creationId xmlns:a16="http://schemas.microsoft.com/office/drawing/2014/main" id="{29745BCC-F23E-40C6-9B3F-F6AB117F914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542713" y="4568825"/>
              <a:ext cx="20638" cy="133350"/>
            </a:xfrm>
            <a:custGeom>
              <a:avLst/>
              <a:gdLst>
                <a:gd name="T0" fmla="*/ 2 w 3"/>
                <a:gd name="T1" fmla="*/ 19 h 19"/>
                <a:gd name="T2" fmla="*/ 3 w 3"/>
                <a:gd name="T3" fmla="*/ 18 h 19"/>
                <a:gd name="T4" fmla="*/ 3 w 3"/>
                <a:gd name="T5" fmla="*/ 1 h 19"/>
                <a:gd name="T6" fmla="*/ 2 w 3"/>
                <a:gd name="T7" fmla="*/ 0 h 19"/>
                <a:gd name="T8" fmla="*/ 0 w 3"/>
                <a:gd name="T9" fmla="*/ 1 h 19"/>
                <a:gd name="T10" fmla="*/ 0 w 3"/>
                <a:gd name="T11" fmla="*/ 18 h 19"/>
                <a:gd name="T12" fmla="*/ 2 w 3"/>
                <a:gd name="T13" fmla="*/ 19 h 19"/>
                <a:gd name="T14" fmla="*/ 1 w 3"/>
                <a:gd name="T15" fmla="*/ 1 h 19"/>
                <a:gd name="T16" fmla="*/ 2 w 3"/>
                <a:gd name="T17" fmla="*/ 1 h 19"/>
                <a:gd name="T18" fmla="*/ 2 w 3"/>
                <a:gd name="T19" fmla="*/ 1 h 19"/>
                <a:gd name="T20" fmla="*/ 2 w 3"/>
                <a:gd name="T21" fmla="*/ 18 h 19"/>
                <a:gd name="T22" fmla="*/ 1 w 3"/>
                <a:gd name="T23" fmla="*/ 18 h 19"/>
                <a:gd name="T24" fmla="*/ 1 w 3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" h="19">
                  <a:moveTo>
                    <a:pt x="2" y="19"/>
                  </a:moveTo>
                  <a:cubicBezTo>
                    <a:pt x="2" y="19"/>
                    <a:pt x="3" y="19"/>
                    <a:pt x="3" y="18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1" y="19"/>
                    <a:pt x="2" y="19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2" y="18"/>
                    <a:pt x="1" y="18"/>
                    <a:pt x="1" y="18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" name="Freeform 291">
              <a:extLst>
                <a:ext uri="{FF2B5EF4-FFF2-40B4-BE49-F238E27FC236}">
                  <a16:creationId xmlns:a16="http://schemas.microsoft.com/office/drawing/2014/main" id="{B58FAEBE-DF6B-4452-B287-8411CB8F490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363325" y="4275138"/>
              <a:ext cx="12700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2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2 w 2"/>
                <a:gd name="T23" fmla="*/ 2 h 31"/>
                <a:gd name="T24" fmla="*/ 2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2" y="30"/>
                  </a:moveTo>
                  <a:cubicBezTo>
                    <a:pt x="2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2" y="1"/>
                    <a:pt x="2" y="2"/>
                  </a:cubicBezTo>
                  <a:lnTo>
                    <a:pt x="2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" name="Freeform 292">
              <a:extLst>
                <a:ext uri="{FF2B5EF4-FFF2-40B4-BE49-F238E27FC236}">
                  <a16:creationId xmlns:a16="http://schemas.microsoft.com/office/drawing/2014/main" id="{AE52DC58-07FD-41D1-BA1C-901E5D6DC5E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425238" y="4589463"/>
              <a:ext cx="61913" cy="112713"/>
            </a:xfrm>
            <a:custGeom>
              <a:avLst/>
              <a:gdLst>
                <a:gd name="T0" fmla="*/ 1 w 9"/>
                <a:gd name="T1" fmla="*/ 16 h 16"/>
                <a:gd name="T2" fmla="*/ 8 w 9"/>
                <a:gd name="T3" fmla="*/ 16 h 16"/>
                <a:gd name="T4" fmla="*/ 9 w 9"/>
                <a:gd name="T5" fmla="*/ 15 h 16"/>
                <a:gd name="T6" fmla="*/ 9 w 9"/>
                <a:gd name="T7" fmla="*/ 1 h 16"/>
                <a:gd name="T8" fmla="*/ 8 w 9"/>
                <a:gd name="T9" fmla="*/ 0 h 16"/>
                <a:gd name="T10" fmla="*/ 1 w 9"/>
                <a:gd name="T11" fmla="*/ 0 h 16"/>
                <a:gd name="T12" fmla="*/ 0 w 9"/>
                <a:gd name="T13" fmla="*/ 1 h 16"/>
                <a:gd name="T14" fmla="*/ 0 w 9"/>
                <a:gd name="T15" fmla="*/ 15 h 16"/>
                <a:gd name="T16" fmla="*/ 1 w 9"/>
                <a:gd name="T17" fmla="*/ 16 h 16"/>
                <a:gd name="T18" fmla="*/ 1 w 9"/>
                <a:gd name="T19" fmla="*/ 1 h 16"/>
                <a:gd name="T20" fmla="*/ 8 w 9"/>
                <a:gd name="T21" fmla="*/ 1 h 16"/>
                <a:gd name="T22" fmla="*/ 8 w 9"/>
                <a:gd name="T23" fmla="*/ 15 h 16"/>
                <a:gd name="T24" fmla="*/ 1 w 9"/>
                <a:gd name="T25" fmla="*/ 15 h 16"/>
                <a:gd name="T26" fmla="*/ 1 w 9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" h="16">
                  <a:moveTo>
                    <a:pt x="1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9" y="15"/>
                    <a:pt x="9" y="15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8" y="0"/>
                    <a:pt x="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6"/>
                    <a:pt x="1" y="16"/>
                  </a:cubicBezTo>
                  <a:close/>
                  <a:moveTo>
                    <a:pt x="1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" name="Freeform 293">
              <a:extLst>
                <a:ext uri="{FF2B5EF4-FFF2-40B4-BE49-F238E27FC236}">
                  <a16:creationId xmlns:a16="http://schemas.microsoft.com/office/drawing/2014/main" id="{AEB4F28D-465A-42C9-81F6-82470991A48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695113" y="4275138"/>
              <a:ext cx="12700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0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" name="Freeform 294">
              <a:extLst>
                <a:ext uri="{FF2B5EF4-FFF2-40B4-BE49-F238E27FC236}">
                  <a16:creationId xmlns:a16="http://schemas.microsoft.com/office/drawing/2014/main" id="{DA2EF04D-49A2-4DBD-9492-00BB4DDE451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583988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" name="Freeform 295">
              <a:extLst>
                <a:ext uri="{FF2B5EF4-FFF2-40B4-BE49-F238E27FC236}">
                  <a16:creationId xmlns:a16="http://schemas.microsoft.com/office/drawing/2014/main" id="{6A4799C1-8D3B-4444-BA67-B99936C4FBA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472863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" name="Freeform 296">
              <a:extLst>
                <a:ext uri="{FF2B5EF4-FFF2-40B4-BE49-F238E27FC236}">
                  <a16:creationId xmlns:a16="http://schemas.microsoft.com/office/drawing/2014/main" id="{AEA8EE0D-CF16-4167-BB4F-C5060444EAD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064875" y="4799013"/>
              <a:ext cx="560388" cy="22225"/>
            </a:xfrm>
            <a:custGeom>
              <a:avLst/>
              <a:gdLst>
                <a:gd name="T0" fmla="*/ 80 w 81"/>
                <a:gd name="T1" fmla="*/ 0 h 3"/>
                <a:gd name="T2" fmla="*/ 1 w 81"/>
                <a:gd name="T3" fmla="*/ 0 h 3"/>
                <a:gd name="T4" fmla="*/ 0 w 81"/>
                <a:gd name="T5" fmla="*/ 0 h 3"/>
                <a:gd name="T6" fmla="*/ 0 w 81"/>
                <a:gd name="T7" fmla="*/ 3 h 3"/>
                <a:gd name="T8" fmla="*/ 1 w 81"/>
                <a:gd name="T9" fmla="*/ 3 h 3"/>
                <a:gd name="T10" fmla="*/ 80 w 81"/>
                <a:gd name="T11" fmla="*/ 3 h 3"/>
                <a:gd name="T12" fmla="*/ 81 w 81"/>
                <a:gd name="T13" fmla="*/ 3 h 3"/>
                <a:gd name="T14" fmla="*/ 81 w 81"/>
                <a:gd name="T15" fmla="*/ 0 h 3"/>
                <a:gd name="T16" fmla="*/ 80 w 81"/>
                <a:gd name="T17" fmla="*/ 0 h 3"/>
                <a:gd name="T18" fmla="*/ 80 w 81"/>
                <a:gd name="T19" fmla="*/ 2 h 3"/>
                <a:gd name="T20" fmla="*/ 1 w 81"/>
                <a:gd name="T21" fmla="*/ 2 h 3"/>
                <a:gd name="T22" fmla="*/ 1 w 81"/>
                <a:gd name="T23" fmla="*/ 1 h 3"/>
                <a:gd name="T24" fmla="*/ 80 w 81"/>
                <a:gd name="T25" fmla="*/ 1 h 3"/>
                <a:gd name="T26" fmla="*/ 80 w 81"/>
                <a:gd name="T2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1" h="3">
                  <a:moveTo>
                    <a:pt x="8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1" y="3"/>
                  </a:cubicBezTo>
                  <a:cubicBezTo>
                    <a:pt x="80" y="3"/>
                    <a:pt x="80" y="3"/>
                    <a:pt x="80" y="3"/>
                  </a:cubicBezTo>
                  <a:cubicBezTo>
                    <a:pt x="81" y="3"/>
                    <a:pt x="81" y="3"/>
                    <a:pt x="81" y="3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1" y="0"/>
                    <a:pt x="81" y="0"/>
                    <a:pt x="80" y="0"/>
                  </a:cubicBezTo>
                  <a:close/>
                  <a:moveTo>
                    <a:pt x="80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80" y="1"/>
                    <a:pt x="80" y="1"/>
                    <a:pt x="80" y="1"/>
                  </a:cubicBezTo>
                  <a:lnTo>
                    <a:pt x="8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" name="Freeform 297">
              <a:extLst>
                <a:ext uri="{FF2B5EF4-FFF2-40B4-BE49-F238E27FC236}">
                  <a16:creationId xmlns:a16="http://schemas.microsoft.com/office/drawing/2014/main" id="{9A8EC69E-8D47-48D3-859A-CDE9D89F204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639550" y="4568825"/>
              <a:ext cx="12700" cy="133350"/>
            </a:xfrm>
            <a:custGeom>
              <a:avLst/>
              <a:gdLst>
                <a:gd name="T0" fmla="*/ 1 w 2"/>
                <a:gd name="T1" fmla="*/ 0 h 19"/>
                <a:gd name="T2" fmla="*/ 0 w 2"/>
                <a:gd name="T3" fmla="*/ 1 h 19"/>
                <a:gd name="T4" fmla="*/ 0 w 2"/>
                <a:gd name="T5" fmla="*/ 18 h 19"/>
                <a:gd name="T6" fmla="*/ 1 w 2"/>
                <a:gd name="T7" fmla="*/ 19 h 19"/>
                <a:gd name="T8" fmla="*/ 2 w 2"/>
                <a:gd name="T9" fmla="*/ 18 h 19"/>
                <a:gd name="T10" fmla="*/ 2 w 2"/>
                <a:gd name="T11" fmla="*/ 1 h 19"/>
                <a:gd name="T12" fmla="*/ 1 w 2"/>
                <a:gd name="T13" fmla="*/ 0 h 19"/>
                <a:gd name="T14" fmla="*/ 1 w 2"/>
                <a:gd name="T15" fmla="*/ 18 h 19"/>
                <a:gd name="T16" fmla="*/ 1 w 2"/>
                <a:gd name="T17" fmla="*/ 18 h 19"/>
                <a:gd name="T18" fmla="*/ 1 w 2"/>
                <a:gd name="T19" fmla="*/ 1 h 19"/>
                <a:gd name="T20" fmla="*/ 1 w 2"/>
                <a:gd name="T21" fmla="*/ 1 h 19"/>
                <a:gd name="T22" fmla="*/ 1 w 2"/>
                <a:gd name="T23" fmla="*/ 1 h 19"/>
                <a:gd name="T24" fmla="*/ 1 w 2"/>
                <a:gd name="T25" fmla="*/ 1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1" y="19"/>
                    <a:pt x="1" y="19"/>
                  </a:cubicBezTo>
                  <a:cubicBezTo>
                    <a:pt x="2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  <a:moveTo>
                    <a:pt x="1" y="18"/>
                  </a:moveTo>
                  <a:cubicBezTo>
                    <a:pt x="1" y="18"/>
                    <a:pt x="1" y="18"/>
                    <a:pt x="1" y="18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lnTo>
                    <a:pt x="1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" name="Freeform 298">
              <a:extLst>
                <a:ext uri="{FF2B5EF4-FFF2-40B4-BE49-F238E27FC236}">
                  <a16:creationId xmlns:a16="http://schemas.microsoft.com/office/drawing/2014/main" id="{F5B1A3F9-7557-4A27-A22D-7D1A7390CEB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064875" y="4743450"/>
              <a:ext cx="484188" cy="28575"/>
            </a:xfrm>
            <a:custGeom>
              <a:avLst/>
              <a:gdLst>
                <a:gd name="T0" fmla="*/ 1 w 70"/>
                <a:gd name="T1" fmla="*/ 4 h 4"/>
                <a:gd name="T2" fmla="*/ 70 w 70"/>
                <a:gd name="T3" fmla="*/ 4 h 4"/>
                <a:gd name="T4" fmla="*/ 70 w 70"/>
                <a:gd name="T5" fmla="*/ 4 h 4"/>
                <a:gd name="T6" fmla="*/ 70 w 70"/>
                <a:gd name="T7" fmla="*/ 1 h 4"/>
                <a:gd name="T8" fmla="*/ 70 w 70"/>
                <a:gd name="T9" fmla="*/ 0 h 4"/>
                <a:gd name="T10" fmla="*/ 1 w 70"/>
                <a:gd name="T11" fmla="*/ 0 h 4"/>
                <a:gd name="T12" fmla="*/ 0 w 70"/>
                <a:gd name="T13" fmla="*/ 1 h 4"/>
                <a:gd name="T14" fmla="*/ 0 w 70"/>
                <a:gd name="T15" fmla="*/ 4 h 4"/>
                <a:gd name="T16" fmla="*/ 1 w 70"/>
                <a:gd name="T17" fmla="*/ 4 h 4"/>
                <a:gd name="T18" fmla="*/ 1 w 70"/>
                <a:gd name="T19" fmla="*/ 1 h 4"/>
                <a:gd name="T20" fmla="*/ 69 w 70"/>
                <a:gd name="T21" fmla="*/ 1 h 4"/>
                <a:gd name="T22" fmla="*/ 69 w 70"/>
                <a:gd name="T23" fmla="*/ 3 h 4"/>
                <a:gd name="T24" fmla="*/ 1 w 70"/>
                <a:gd name="T25" fmla="*/ 3 h 4"/>
                <a:gd name="T26" fmla="*/ 1 w 70"/>
                <a:gd name="T2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4">
                  <a:moveTo>
                    <a:pt x="1" y="4"/>
                  </a:moveTo>
                  <a:cubicBezTo>
                    <a:pt x="70" y="4"/>
                    <a:pt x="70" y="4"/>
                    <a:pt x="70" y="4"/>
                  </a:cubicBezTo>
                  <a:cubicBezTo>
                    <a:pt x="70" y="4"/>
                    <a:pt x="70" y="4"/>
                    <a:pt x="70" y="4"/>
                  </a:cubicBezTo>
                  <a:cubicBezTo>
                    <a:pt x="70" y="1"/>
                    <a:pt x="70" y="1"/>
                    <a:pt x="70" y="1"/>
                  </a:cubicBezTo>
                  <a:cubicBezTo>
                    <a:pt x="70" y="1"/>
                    <a:pt x="70" y="0"/>
                    <a:pt x="7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1" y="4"/>
                  </a:cubicBezTo>
                  <a:close/>
                  <a:moveTo>
                    <a:pt x="1" y="1"/>
                  </a:moveTo>
                  <a:cubicBezTo>
                    <a:pt x="69" y="1"/>
                    <a:pt x="69" y="1"/>
                    <a:pt x="69" y="1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1" y="3"/>
                    <a:pt x="1" y="3"/>
                    <a:pt x="1" y="3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" name="Freeform 299">
              <a:extLst>
                <a:ext uri="{FF2B5EF4-FFF2-40B4-BE49-F238E27FC236}">
                  <a16:creationId xmlns:a16="http://schemas.microsoft.com/office/drawing/2014/main" id="{66B2B12E-8A7F-4784-B857-53495185DFA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26900" y="4275138"/>
              <a:ext cx="12700" cy="160338"/>
            </a:xfrm>
            <a:custGeom>
              <a:avLst/>
              <a:gdLst>
                <a:gd name="T0" fmla="*/ 1 w 2"/>
                <a:gd name="T1" fmla="*/ 23 h 23"/>
                <a:gd name="T2" fmla="*/ 2 w 2"/>
                <a:gd name="T3" fmla="*/ 22 h 23"/>
                <a:gd name="T4" fmla="*/ 2 w 2"/>
                <a:gd name="T5" fmla="*/ 1 h 23"/>
                <a:gd name="T6" fmla="*/ 1 w 2"/>
                <a:gd name="T7" fmla="*/ 0 h 23"/>
                <a:gd name="T8" fmla="*/ 0 w 2"/>
                <a:gd name="T9" fmla="*/ 1 h 23"/>
                <a:gd name="T10" fmla="*/ 0 w 2"/>
                <a:gd name="T11" fmla="*/ 22 h 23"/>
                <a:gd name="T12" fmla="*/ 1 w 2"/>
                <a:gd name="T13" fmla="*/ 23 h 23"/>
                <a:gd name="T14" fmla="*/ 1 w 2"/>
                <a:gd name="T15" fmla="*/ 1 h 23"/>
                <a:gd name="T16" fmla="*/ 1 w 2"/>
                <a:gd name="T17" fmla="*/ 1 h 23"/>
                <a:gd name="T18" fmla="*/ 1 w 2"/>
                <a:gd name="T19" fmla="*/ 1 h 23"/>
                <a:gd name="T20" fmla="*/ 1 w 2"/>
                <a:gd name="T21" fmla="*/ 22 h 23"/>
                <a:gd name="T22" fmla="*/ 1 w 2"/>
                <a:gd name="T23" fmla="*/ 22 h 23"/>
                <a:gd name="T24" fmla="*/ 1 w 2"/>
                <a:gd name="T25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23">
                  <a:moveTo>
                    <a:pt x="1" y="23"/>
                  </a:moveTo>
                  <a:cubicBezTo>
                    <a:pt x="1" y="23"/>
                    <a:pt x="2" y="23"/>
                    <a:pt x="2" y="2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3"/>
                    <a:pt x="0" y="23"/>
                    <a:pt x="1" y="2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" name="Freeform 300">
              <a:extLst>
                <a:ext uri="{FF2B5EF4-FFF2-40B4-BE49-F238E27FC236}">
                  <a16:creationId xmlns:a16="http://schemas.microsoft.com/office/drawing/2014/main" id="{50404DAB-CDAD-4470-AF12-D0DE4A39B63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293475" y="4589463"/>
              <a:ext cx="61913" cy="112713"/>
            </a:xfrm>
            <a:custGeom>
              <a:avLst/>
              <a:gdLst>
                <a:gd name="T0" fmla="*/ 1 w 9"/>
                <a:gd name="T1" fmla="*/ 16 h 16"/>
                <a:gd name="T2" fmla="*/ 8 w 9"/>
                <a:gd name="T3" fmla="*/ 16 h 16"/>
                <a:gd name="T4" fmla="*/ 9 w 9"/>
                <a:gd name="T5" fmla="*/ 15 h 16"/>
                <a:gd name="T6" fmla="*/ 9 w 9"/>
                <a:gd name="T7" fmla="*/ 1 h 16"/>
                <a:gd name="T8" fmla="*/ 8 w 9"/>
                <a:gd name="T9" fmla="*/ 0 h 16"/>
                <a:gd name="T10" fmla="*/ 1 w 9"/>
                <a:gd name="T11" fmla="*/ 0 h 16"/>
                <a:gd name="T12" fmla="*/ 0 w 9"/>
                <a:gd name="T13" fmla="*/ 1 h 16"/>
                <a:gd name="T14" fmla="*/ 0 w 9"/>
                <a:gd name="T15" fmla="*/ 15 h 16"/>
                <a:gd name="T16" fmla="*/ 1 w 9"/>
                <a:gd name="T17" fmla="*/ 16 h 16"/>
                <a:gd name="T18" fmla="*/ 1 w 9"/>
                <a:gd name="T19" fmla="*/ 1 h 16"/>
                <a:gd name="T20" fmla="*/ 8 w 9"/>
                <a:gd name="T21" fmla="*/ 1 h 16"/>
                <a:gd name="T22" fmla="*/ 8 w 9"/>
                <a:gd name="T23" fmla="*/ 15 h 16"/>
                <a:gd name="T24" fmla="*/ 1 w 9"/>
                <a:gd name="T25" fmla="*/ 15 h 16"/>
                <a:gd name="T26" fmla="*/ 1 w 9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" h="16">
                  <a:moveTo>
                    <a:pt x="1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9" y="16"/>
                    <a:pt x="9" y="15"/>
                    <a:pt x="9" y="15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1" y="16"/>
                    <a:pt x="1" y="16"/>
                  </a:cubicBezTo>
                  <a:close/>
                  <a:moveTo>
                    <a:pt x="1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" name="Freeform 301">
              <a:extLst>
                <a:ext uri="{FF2B5EF4-FFF2-40B4-BE49-F238E27FC236}">
                  <a16:creationId xmlns:a16="http://schemas.microsoft.com/office/drawing/2014/main" id="{1AE2EB5D-F747-40A8-9223-5C81532A230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363325" y="4589463"/>
              <a:ext cx="53975" cy="112713"/>
            </a:xfrm>
            <a:custGeom>
              <a:avLst/>
              <a:gdLst>
                <a:gd name="T0" fmla="*/ 0 w 8"/>
                <a:gd name="T1" fmla="*/ 16 h 16"/>
                <a:gd name="T2" fmla="*/ 8 w 8"/>
                <a:gd name="T3" fmla="*/ 16 h 16"/>
                <a:gd name="T4" fmla="*/ 8 w 8"/>
                <a:gd name="T5" fmla="*/ 15 h 16"/>
                <a:gd name="T6" fmla="*/ 8 w 8"/>
                <a:gd name="T7" fmla="*/ 1 h 16"/>
                <a:gd name="T8" fmla="*/ 8 w 8"/>
                <a:gd name="T9" fmla="*/ 0 h 16"/>
                <a:gd name="T10" fmla="*/ 0 w 8"/>
                <a:gd name="T11" fmla="*/ 0 h 16"/>
                <a:gd name="T12" fmla="*/ 0 w 8"/>
                <a:gd name="T13" fmla="*/ 1 h 16"/>
                <a:gd name="T14" fmla="*/ 0 w 8"/>
                <a:gd name="T15" fmla="*/ 15 h 16"/>
                <a:gd name="T16" fmla="*/ 0 w 8"/>
                <a:gd name="T17" fmla="*/ 16 h 16"/>
                <a:gd name="T18" fmla="*/ 1 w 8"/>
                <a:gd name="T19" fmla="*/ 1 h 16"/>
                <a:gd name="T20" fmla="*/ 7 w 8"/>
                <a:gd name="T21" fmla="*/ 1 h 16"/>
                <a:gd name="T22" fmla="*/ 7 w 8"/>
                <a:gd name="T23" fmla="*/ 15 h 16"/>
                <a:gd name="T24" fmla="*/ 1 w 8"/>
                <a:gd name="T25" fmla="*/ 15 h 16"/>
                <a:gd name="T26" fmla="*/ 1 w 8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" h="16">
                  <a:moveTo>
                    <a:pt x="0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8" y="15"/>
                    <a:pt x="8" y="15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6"/>
                    <a:pt x="0" y="16"/>
                  </a:cubicBezTo>
                  <a:close/>
                  <a:moveTo>
                    <a:pt x="1" y="1"/>
                  </a:moveTo>
                  <a:cubicBezTo>
                    <a:pt x="7" y="1"/>
                    <a:pt x="7" y="1"/>
                    <a:pt x="7" y="1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" name="Freeform 302">
              <a:extLst>
                <a:ext uri="{FF2B5EF4-FFF2-40B4-BE49-F238E27FC236}">
                  <a16:creationId xmlns:a16="http://schemas.microsoft.com/office/drawing/2014/main" id="{5701E320-C8A4-494D-AA70-774D6CB6A05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120438" y="4568825"/>
              <a:ext cx="14288" cy="133350"/>
            </a:xfrm>
            <a:custGeom>
              <a:avLst/>
              <a:gdLst>
                <a:gd name="T0" fmla="*/ 1 w 2"/>
                <a:gd name="T1" fmla="*/ 19 h 19"/>
                <a:gd name="T2" fmla="*/ 2 w 2"/>
                <a:gd name="T3" fmla="*/ 18 h 19"/>
                <a:gd name="T4" fmla="*/ 2 w 2"/>
                <a:gd name="T5" fmla="*/ 1 h 19"/>
                <a:gd name="T6" fmla="*/ 1 w 2"/>
                <a:gd name="T7" fmla="*/ 0 h 19"/>
                <a:gd name="T8" fmla="*/ 0 w 2"/>
                <a:gd name="T9" fmla="*/ 1 h 19"/>
                <a:gd name="T10" fmla="*/ 0 w 2"/>
                <a:gd name="T11" fmla="*/ 18 h 19"/>
                <a:gd name="T12" fmla="*/ 1 w 2"/>
                <a:gd name="T13" fmla="*/ 19 h 19"/>
                <a:gd name="T14" fmla="*/ 1 w 2"/>
                <a:gd name="T15" fmla="*/ 1 h 19"/>
                <a:gd name="T16" fmla="*/ 1 w 2"/>
                <a:gd name="T17" fmla="*/ 1 h 19"/>
                <a:gd name="T18" fmla="*/ 1 w 2"/>
                <a:gd name="T19" fmla="*/ 1 h 19"/>
                <a:gd name="T20" fmla="*/ 1 w 2"/>
                <a:gd name="T21" fmla="*/ 18 h 19"/>
                <a:gd name="T22" fmla="*/ 1 w 2"/>
                <a:gd name="T23" fmla="*/ 18 h 19"/>
                <a:gd name="T24" fmla="*/ 1 w 2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19"/>
                  </a:moveTo>
                  <a:cubicBezTo>
                    <a:pt x="1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0" y="19"/>
                    <a:pt x="1" y="19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1" y="18"/>
                    <a:pt x="1" y="18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" name="Freeform 303">
              <a:extLst>
                <a:ext uri="{FF2B5EF4-FFF2-40B4-BE49-F238E27FC236}">
                  <a16:creationId xmlns:a16="http://schemas.microsoft.com/office/drawing/2014/main" id="{7BD927AA-A2C5-46F9-B779-CDCDDB01815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217275" y="4568825"/>
              <a:ext cx="14288" cy="133350"/>
            </a:xfrm>
            <a:custGeom>
              <a:avLst/>
              <a:gdLst>
                <a:gd name="T0" fmla="*/ 1 w 2"/>
                <a:gd name="T1" fmla="*/ 19 h 19"/>
                <a:gd name="T2" fmla="*/ 2 w 2"/>
                <a:gd name="T3" fmla="*/ 18 h 19"/>
                <a:gd name="T4" fmla="*/ 2 w 2"/>
                <a:gd name="T5" fmla="*/ 1 h 19"/>
                <a:gd name="T6" fmla="*/ 1 w 2"/>
                <a:gd name="T7" fmla="*/ 0 h 19"/>
                <a:gd name="T8" fmla="*/ 0 w 2"/>
                <a:gd name="T9" fmla="*/ 1 h 19"/>
                <a:gd name="T10" fmla="*/ 0 w 2"/>
                <a:gd name="T11" fmla="*/ 18 h 19"/>
                <a:gd name="T12" fmla="*/ 1 w 2"/>
                <a:gd name="T13" fmla="*/ 19 h 19"/>
                <a:gd name="T14" fmla="*/ 0 w 2"/>
                <a:gd name="T15" fmla="*/ 1 h 19"/>
                <a:gd name="T16" fmla="*/ 1 w 2"/>
                <a:gd name="T17" fmla="*/ 1 h 19"/>
                <a:gd name="T18" fmla="*/ 1 w 2"/>
                <a:gd name="T19" fmla="*/ 1 h 19"/>
                <a:gd name="T20" fmla="*/ 1 w 2"/>
                <a:gd name="T21" fmla="*/ 18 h 19"/>
                <a:gd name="T22" fmla="*/ 0 w 2"/>
                <a:gd name="T23" fmla="*/ 18 h 19"/>
                <a:gd name="T24" fmla="*/ 0 w 2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19"/>
                  </a:moveTo>
                  <a:cubicBezTo>
                    <a:pt x="1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0" y="19"/>
                    <a:pt x="1" y="19"/>
                  </a:cubicBezTo>
                  <a:close/>
                  <a:moveTo>
                    <a:pt x="0" y="1"/>
                  </a:moveTo>
                  <a:cubicBezTo>
                    <a:pt x="0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0" y="18"/>
                    <a:pt x="0" y="18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" name="Freeform 304">
              <a:extLst>
                <a:ext uri="{FF2B5EF4-FFF2-40B4-BE49-F238E27FC236}">
                  <a16:creationId xmlns:a16="http://schemas.microsoft.com/office/drawing/2014/main" id="{9AC0A2BA-CEAE-4FB9-BDA5-64216582699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12613" y="4729163"/>
              <a:ext cx="26988" cy="34925"/>
            </a:xfrm>
            <a:custGeom>
              <a:avLst/>
              <a:gdLst>
                <a:gd name="T0" fmla="*/ 2 w 4"/>
                <a:gd name="T1" fmla="*/ 5 h 5"/>
                <a:gd name="T2" fmla="*/ 3 w 4"/>
                <a:gd name="T3" fmla="*/ 4 h 5"/>
                <a:gd name="T4" fmla="*/ 3 w 4"/>
                <a:gd name="T5" fmla="*/ 0 h 5"/>
                <a:gd name="T6" fmla="*/ 1 w 4"/>
                <a:gd name="T7" fmla="*/ 0 h 5"/>
                <a:gd name="T8" fmla="*/ 0 w 4"/>
                <a:gd name="T9" fmla="*/ 3 h 5"/>
                <a:gd name="T10" fmla="*/ 2 w 4"/>
                <a:gd name="T11" fmla="*/ 5 h 5"/>
                <a:gd name="T12" fmla="*/ 2 w 4"/>
                <a:gd name="T13" fmla="*/ 5 h 5"/>
                <a:gd name="T14" fmla="*/ 1 w 4"/>
                <a:gd name="T15" fmla="*/ 2 h 5"/>
                <a:gd name="T16" fmla="*/ 2 w 4"/>
                <a:gd name="T17" fmla="*/ 1 h 5"/>
                <a:gd name="T18" fmla="*/ 2 w 4"/>
                <a:gd name="T19" fmla="*/ 1 h 5"/>
                <a:gd name="T20" fmla="*/ 2 w 4"/>
                <a:gd name="T21" fmla="*/ 3 h 5"/>
                <a:gd name="T22" fmla="*/ 2 w 4"/>
                <a:gd name="T23" fmla="*/ 4 h 5"/>
                <a:gd name="T24" fmla="*/ 1 w 4"/>
                <a:gd name="T25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" h="5">
                  <a:moveTo>
                    <a:pt x="2" y="5"/>
                  </a:moveTo>
                  <a:cubicBezTo>
                    <a:pt x="2" y="5"/>
                    <a:pt x="3" y="4"/>
                    <a:pt x="3" y="4"/>
                  </a:cubicBezTo>
                  <a:cubicBezTo>
                    <a:pt x="4" y="3"/>
                    <a:pt x="4" y="1"/>
                    <a:pt x="3" y="0"/>
                  </a:cubicBezTo>
                  <a:cubicBezTo>
                    <a:pt x="3" y="0"/>
                    <a:pt x="2" y="0"/>
                    <a:pt x="1" y="0"/>
                  </a:cubicBezTo>
                  <a:cubicBezTo>
                    <a:pt x="0" y="0"/>
                    <a:pt x="0" y="1"/>
                    <a:pt x="0" y="3"/>
                  </a:cubicBezTo>
                  <a:cubicBezTo>
                    <a:pt x="0" y="4"/>
                    <a:pt x="1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lose/>
                  <a:moveTo>
                    <a:pt x="1" y="2"/>
                  </a:moveTo>
                  <a:cubicBezTo>
                    <a:pt x="1" y="2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1" y="3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" name="Freeform 305">
              <a:extLst>
                <a:ext uri="{FF2B5EF4-FFF2-40B4-BE49-F238E27FC236}">
                  <a16:creationId xmlns:a16="http://schemas.microsoft.com/office/drawing/2014/main" id="{BAFB15D6-9B04-4ED3-AEDB-6D5BF645EE3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36413" y="4743450"/>
              <a:ext cx="20638" cy="34925"/>
            </a:xfrm>
            <a:custGeom>
              <a:avLst/>
              <a:gdLst>
                <a:gd name="T0" fmla="*/ 2 w 3"/>
                <a:gd name="T1" fmla="*/ 5 h 5"/>
                <a:gd name="T2" fmla="*/ 3 w 3"/>
                <a:gd name="T3" fmla="*/ 4 h 5"/>
                <a:gd name="T4" fmla="*/ 3 w 3"/>
                <a:gd name="T5" fmla="*/ 4 h 5"/>
                <a:gd name="T6" fmla="*/ 3 w 3"/>
                <a:gd name="T7" fmla="*/ 3 h 5"/>
                <a:gd name="T8" fmla="*/ 3 w 3"/>
                <a:gd name="T9" fmla="*/ 1 h 5"/>
                <a:gd name="T10" fmla="*/ 2 w 3"/>
                <a:gd name="T11" fmla="*/ 0 h 5"/>
                <a:gd name="T12" fmla="*/ 2 w 3"/>
                <a:gd name="T13" fmla="*/ 0 h 5"/>
                <a:gd name="T14" fmla="*/ 0 w 3"/>
                <a:gd name="T15" fmla="*/ 1 h 5"/>
                <a:gd name="T16" fmla="*/ 0 w 3"/>
                <a:gd name="T17" fmla="*/ 4 h 5"/>
                <a:gd name="T18" fmla="*/ 2 w 3"/>
                <a:gd name="T19" fmla="*/ 5 h 5"/>
                <a:gd name="T20" fmla="*/ 2 w 3"/>
                <a:gd name="T21" fmla="*/ 5 h 5"/>
                <a:gd name="T22" fmla="*/ 1 w 3"/>
                <a:gd name="T23" fmla="*/ 1 h 5"/>
                <a:gd name="T24" fmla="*/ 2 w 3"/>
                <a:gd name="T25" fmla="*/ 1 h 5"/>
                <a:gd name="T26" fmla="*/ 2 w 3"/>
                <a:gd name="T27" fmla="*/ 1 h 5"/>
                <a:gd name="T28" fmla="*/ 2 w 3"/>
                <a:gd name="T29" fmla="*/ 1 h 5"/>
                <a:gd name="T30" fmla="*/ 2 w 3"/>
                <a:gd name="T31" fmla="*/ 2 h 5"/>
                <a:gd name="T32" fmla="*/ 2 w 3"/>
                <a:gd name="T33" fmla="*/ 4 h 5"/>
                <a:gd name="T34" fmla="*/ 2 w 3"/>
                <a:gd name="T35" fmla="*/ 4 h 5"/>
                <a:gd name="T36" fmla="*/ 1 w 3"/>
                <a:gd name="T37" fmla="*/ 4 h 5"/>
                <a:gd name="T38" fmla="*/ 1 w 3"/>
                <a:gd name="T3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" h="5">
                  <a:moveTo>
                    <a:pt x="2" y="5"/>
                  </a:moveTo>
                  <a:cubicBezTo>
                    <a:pt x="2" y="5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2"/>
                    <a:pt x="0" y="4"/>
                    <a:pt x="0" y="4"/>
                  </a:cubicBezTo>
                  <a:cubicBezTo>
                    <a:pt x="1" y="5"/>
                    <a:pt x="1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2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bg>
      <p:bgPr>
        <a:gradFill>
          <a:gsLst>
            <a:gs pos="0">
              <a:srgbClr val="1C3193"/>
            </a:gs>
            <a:gs pos="100000">
              <a:srgbClr val="10132F"/>
            </a:gs>
          </a:gsLst>
          <a:lin ang="189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logo-04">
            <a:extLst>
              <a:ext uri="{FF2B5EF4-FFF2-40B4-BE49-F238E27FC236}">
                <a16:creationId xmlns:a16="http://schemas.microsoft.com/office/drawing/2014/main" id="{4163388E-C10D-49F7-8107-CFAE07AB2A5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68605" y="-464820"/>
            <a:ext cx="3293110" cy="2175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1887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 b="1" i="0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 eaLnBrk="1" fontAlgn="auto" latinLnBrk="0" hangingPunct="1">
              <a:lnSpc>
                <a:spcPct val="130000"/>
              </a:lnSpc>
              <a:buNone/>
              <a:defRPr kumimoji="0" lang="zh-CN" altLang="en-US" sz="1800" b="0" i="0" u="none" strike="noStrike" kern="1200" cap="none" spc="150" normalizeH="0" baseline="0" noProof="1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2023/2/20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>
            <a:lvl1pPr marL="228600" indent="-228600" eaLnBrk="1" fontAlgn="auto" latinLnBrk="0" hangingPunct="1">
              <a:lnSpc>
                <a:spcPct val="130000"/>
              </a:lnSpc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eaLnBrk="1" fontAlgn="auto" latinLnBrk="0" hangingPunct="1">
              <a:lnSpc>
                <a:spcPct val="120000"/>
              </a:lnSpc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eaLnBrk="1" fontAlgn="auto" latinLnBrk="0" hangingPunct="1">
              <a:lnSpc>
                <a:spcPct val="120000"/>
              </a:lnSpc>
              <a:defRPr sz="1400"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2023/2/20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1"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1" i="0" u="none" strike="noStrike" kern="1200" cap="none" spc="2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2023/2/20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2023/2/20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1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2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 defTabSz="914400" eaLnBrk="1" fontAlgn="auto" latinLnBrk="0" hangingPunct="1">
              <a:buFont typeface="Arial" panose="020B0604020202020204" pitchFamily="34" charset="0"/>
              <a:buNone/>
              <a:tabLst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eaLnBrk="1" fontAlgn="auto" latinLnBrk="0" hangingPunct="1">
              <a:buFont typeface="Arial" panose="020B0604020202020204" pitchFamily="34" charset="0"/>
              <a:buChar char="●"/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eaLnBrk="1" fontAlgn="auto" latinLnBrk="0" hangingPunct="1"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eaLnBrk="1" fontAlgn="auto" latinLnBrk="0" hangingPunct="1"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2023/2/20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18" Type="http://schemas.openxmlformats.org/officeDocument/2006/relationships/tags" Target="../tags/tag5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ags" Target="../tags/tag4.xml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3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2.xml"/><Relationship Id="rId10" Type="http://schemas.openxmlformats.org/officeDocument/2006/relationships/slideLayout" Target="../slideLayouts/slideLayout10.xml"/><Relationship Id="rId19" Type="http://schemas.openxmlformats.org/officeDocument/2006/relationships/tags" Target="../tags/tag6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5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6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7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2023/2/20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8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9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custDataLst>
      <p:tags r:id="rId14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0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.png"/><Relationship Id="rId7" Type="http://schemas.microsoft.com/office/2007/relationships/hdphoto" Target="../media/hdphoto2.wdp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56.xml"/><Relationship Id="rId6" Type="http://schemas.openxmlformats.org/officeDocument/2006/relationships/image" Target="../media/image6.png"/><Relationship Id="rId11" Type="http://schemas.openxmlformats.org/officeDocument/2006/relationships/image" Target="../media/image9.svg"/><Relationship Id="rId5" Type="http://schemas.microsoft.com/office/2007/relationships/hdphoto" Target="../media/hdphoto1.wdp"/><Relationship Id="rId10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microsoft.com/office/2007/relationships/hdphoto" Target="../media/hdphoto3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67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68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69.xml"/><Relationship Id="rId5" Type="http://schemas.openxmlformats.org/officeDocument/2006/relationships/image" Target="../media/image17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70.xml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71.xml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72.xml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73.xml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tags" Target="../tags/tag76.xml"/><Relationship Id="rId7" Type="http://schemas.openxmlformats.org/officeDocument/2006/relationships/image" Target="../media/image11.png"/><Relationship Id="rId2" Type="http://schemas.openxmlformats.org/officeDocument/2006/relationships/tags" Target="../tags/tag75.xml"/><Relationship Id="rId1" Type="http://schemas.openxmlformats.org/officeDocument/2006/relationships/tags" Target="../tags/tag74.xml"/><Relationship Id="rId6" Type="http://schemas.openxmlformats.org/officeDocument/2006/relationships/image" Target="../media/image10.png"/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77.xml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78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tags" Target="../tags/tag59.xml"/><Relationship Id="rId7" Type="http://schemas.openxmlformats.org/officeDocument/2006/relationships/image" Target="../media/image11.png"/><Relationship Id="rId2" Type="http://schemas.openxmlformats.org/officeDocument/2006/relationships/tags" Target="../tags/tag58.xml"/><Relationship Id="rId1" Type="http://schemas.openxmlformats.org/officeDocument/2006/relationships/tags" Target="../tags/tag57.xml"/><Relationship Id="rId6" Type="http://schemas.openxmlformats.org/officeDocument/2006/relationships/image" Target="../media/image10.pn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79.xml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80.xml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81.xml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82.xml"/><Relationship Id="rId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83.xml"/><Relationship Id="rId4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84.xml"/><Relationship Id="rId4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85.xml"/><Relationship Id="rId4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86.xml"/><Relationship Id="rId6" Type="http://schemas.openxmlformats.org/officeDocument/2006/relationships/image" Target="../media/image19.emf"/><Relationship Id="rId5" Type="http://schemas.openxmlformats.org/officeDocument/2006/relationships/image" Target="../media/image18.emf"/><Relationship Id="rId4" Type="http://schemas.openxmlformats.org/officeDocument/2006/relationships/image" Target="../media/image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87.xml"/><Relationship Id="rId4" Type="http://schemas.openxmlformats.org/officeDocument/2006/relationships/image" Target="../media/image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88.xml"/><Relationship Id="rId5" Type="http://schemas.openxmlformats.org/officeDocument/2006/relationships/image" Target="../media/image20.gif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60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89.xml"/><Relationship Id="rId5" Type="http://schemas.openxmlformats.org/officeDocument/2006/relationships/image" Target="../media/image20.gif"/><Relationship Id="rId4" Type="http://schemas.openxmlformats.org/officeDocument/2006/relationships/image" Target="../media/image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90.xml"/><Relationship Id="rId5" Type="http://schemas.openxmlformats.org/officeDocument/2006/relationships/image" Target="../media/image20.gif"/><Relationship Id="rId4" Type="http://schemas.openxmlformats.org/officeDocument/2006/relationships/image" Target="../media/image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91.xml"/><Relationship Id="rId5" Type="http://schemas.openxmlformats.org/officeDocument/2006/relationships/image" Target="../media/image20.gif"/><Relationship Id="rId4" Type="http://schemas.openxmlformats.org/officeDocument/2006/relationships/image" Target="../media/image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92.xml"/><Relationship Id="rId5" Type="http://schemas.openxmlformats.org/officeDocument/2006/relationships/image" Target="../media/image20.gif"/><Relationship Id="rId4" Type="http://schemas.openxmlformats.org/officeDocument/2006/relationships/image" Target="../media/image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93.xml"/><Relationship Id="rId5" Type="http://schemas.openxmlformats.org/officeDocument/2006/relationships/image" Target="../media/image20.gif"/><Relationship Id="rId4" Type="http://schemas.openxmlformats.org/officeDocument/2006/relationships/image" Target="../media/image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94.xml"/><Relationship Id="rId5" Type="http://schemas.openxmlformats.org/officeDocument/2006/relationships/image" Target="../media/image20.gif"/><Relationship Id="rId4" Type="http://schemas.openxmlformats.org/officeDocument/2006/relationships/image" Target="../media/image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95.xml"/><Relationship Id="rId4" Type="http://schemas.openxmlformats.org/officeDocument/2006/relationships/image" Target="../media/image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96.xml"/><Relationship Id="rId4" Type="http://schemas.openxmlformats.org/officeDocument/2006/relationships/image" Target="../media/image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97.xml"/><Relationship Id="rId4" Type="http://schemas.openxmlformats.org/officeDocument/2006/relationships/image" Target="../media/image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98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61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99.xml"/><Relationship Id="rId4" Type="http://schemas.openxmlformats.org/officeDocument/2006/relationships/image" Target="../media/image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00.xml"/><Relationship Id="rId4" Type="http://schemas.openxmlformats.org/officeDocument/2006/relationships/image" Target="../media/image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01.xml"/><Relationship Id="rId4" Type="http://schemas.openxmlformats.org/officeDocument/2006/relationships/image" Target="../media/image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02.xml"/><Relationship Id="rId4" Type="http://schemas.openxmlformats.org/officeDocument/2006/relationships/image" Target="../media/image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03.xml"/><Relationship Id="rId4" Type="http://schemas.openxmlformats.org/officeDocument/2006/relationships/image" Target="../media/image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04.xml"/><Relationship Id="rId4" Type="http://schemas.openxmlformats.org/officeDocument/2006/relationships/image" Target="../media/image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05.xml"/><Relationship Id="rId4" Type="http://schemas.openxmlformats.org/officeDocument/2006/relationships/image" Target="../media/image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06.xml"/><Relationship Id="rId4" Type="http://schemas.openxmlformats.org/officeDocument/2006/relationships/image" Target="../media/image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07.xml"/><Relationship Id="rId4" Type="http://schemas.openxmlformats.org/officeDocument/2006/relationships/image" Target="../media/image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08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62.xml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tags" Target="../tags/tag111.xml"/><Relationship Id="rId7" Type="http://schemas.openxmlformats.org/officeDocument/2006/relationships/image" Target="../media/image11.png"/><Relationship Id="rId2" Type="http://schemas.openxmlformats.org/officeDocument/2006/relationships/tags" Target="../tags/tag110.xml"/><Relationship Id="rId1" Type="http://schemas.openxmlformats.org/officeDocument/2006/relationships/tags" Target="../tags/tag109.xml"/><Relationship Id="rId6" Type="http://schemas.openxmlformats.org/officeDocument/2006/relationships/image" Target="../media/image10.png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12.xml"/><Relationship Id="rId4" Type="http://schemas.openxmlformats.org/officeDocument/2006/relationships/image" Target="../media/image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13.xml"/><Relationship Id="rId4" Type="http://schemas.openxmlformats.org/officeDocument/2006/relationships/image" Target="../media/image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14.xml"/><Relationship Id="rId4" Type="http://schemas.openxmlformats.org/officeDocument/2006/relationships/image" Target="../media/image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15.xml"/><Relationship Id="rId4" Type="http://schemas.openxmlformats.org/officeDocument/2006/relationships/image" Target="../media/image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16.xml"/><Relationship Id="rId4" Type="http://schemas.openxmlformats.org/officeDocument/2006/relationships/image" Target="../media/image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17.xml"/><Relationship Id="rId4" Type="http://schemas.openxmlformats.org/officeDocument/2006/relationships/image" Target="../media/image4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Special:BookSources/978-1-5044-5924-2" TargetMode="External"/><Relationship Id="rId3" Type="http://schemas.openxmlformats.org/officeDocument/2006/relationships/image" Target="../media/image10.png"/><Relationship Id="rId7" Type="http://schemas.openxmlformats.org/officeDocument/2006/relationships/hyperlink" Target="https://en.wikipedia.org/wiki/ISBN_(identifier)" TargetMode="Externa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18.xml"/><Relationship Id="rId6" Type="http://schemas.openxmlformats.org/officeDocument/2006/relationships/hyperlink" Target="https://doi.org/10.1109%2FIEEESTD.2019.8766229" TargetMode="External"/><Relationship Id="rId5" Type="http://schemas.openxmlformats.org/officeDocument/2006/relationships/hyperlink" Target="https://en.wikipedia.org/wiki/Doi_(identifier)" TargetMode="External"/><Relationship Id="rId4" Type="http://schemas.openxmlformats.org/officeDocument/2006/relationships/image" Target="../media/image4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19.xml"/><Relationship Id="rId5" Type="http://schemas.openxmlformats.org/officeDocument/2006/relationships/image" Target="../media/image21.png"/><Relationship Id="rId4" Type="http://schemas.openxmlformats.org/officeDocument/2006/relationships/image" Target="../media/image4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20.xml"/><Relationship Id="rId5" Type="http://schemas.openxmlformats.org/officeDocument/2006/relationships/image" Target="../media/image21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63.xml"/><Relationship Id="rId4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21.xml"/><Relationship Id="rId5" Type="http://schemas.openxmlformats.org/officeDocument/2006/relationships/image" Target="../media/image21.png"/><Relationship Id="rId4" Type="http://schemas.openxmlformats.org/officeDocument/2006/relationships/image" Target="../media/image4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22.xml"/><Relationship Id="rId5" Type="http://schemas.openxmlformats.org/officeDocument/2006/relationships/image" Target="../media/image21.png"/><Relationship Id="rId4" Type="http://schemas.openxmlformats.org/officeDocument/2006/relationships/image" Target="../media/image4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23.xml"/><Relationship Id="rId5" Type="http://schemas.openxmlformats.org/officeDocument/2006/relationships/image" Target="../media/image21.png"/><Relationship Id="rId4" Type="http://schemas.openxmlformats.org/officeDocument/2006/relationships/image" Target="../media/image4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24.xml"/><Relationship Id="rId5" Type="http://schemas.openxmlformats.org/officeDocument/2006/relationships/image" Target="../media/image21.png"/><Relationship Id="rId4" Type="http://schemas.openxmlformats.org/officeDocument/2006/relationships/image" Target="../media/image4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25.xml"/><Relationship Id="rId5" Type="http://schemas.openxmlformats.org/officeDocument/2006/relationships/image" Target="../media/image21.png"/><Relationship Id="rId4" Type="http://schemas.openxmlformats.org/officeDocument/2006/relationships/image" Target="../media/image4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26.xml"/><Relationship Id="rId5" Type="http://schemas.openxmlformats.org/officeDocument/2006/relationships/image" Target="../media/image21.png"/><Relationship Id="rId4" Type="http://schemas.openxmlformats.org/officeDocument/2006/relationships/image" Target="../media/image4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27.xml"/><Relationship Id="rId4" Type="http://schemas.openxmlformats.org/officeDocument/2006/relationships/image" Target="../media/image4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28.xml"/><Relationship Id="rId6" Type="http://schemas.openxmlformats.org/officeDocument/2006/relationships/image" Target="../media/image21.png"/><Relationship Id="rId5" Type="http://schemas.openxmlformats.org/officeDocument/2006/relationships/image" Target="../media/image22.png"/><Relationship Id="rId4" Type="http://schemas.openxmlformats.org/officeDocument/2006/relationships/image" Target="../media/image4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tags" Target="../tags/tag131.xml"/><Relationship Id="rId7" Type="http://schemas.openxmlformats.org/officeDocument/2006/relationships/image" Target="../media/image11.png"/><Relationship Id="rId2" Type="http://schemas.openxmlformats.org/officeDocument/2006/relationships/tags" Target="../tags/tag130.xml"/><Relationship Id="rId1" Type="http://schemas.openxmlformats.org/officeDocument/2006/relationships/tags" Target="../tags/tag129.xml"/><Relationship Id="rId6" Type="http://schemas.openxmlformats.org/officeDocument/2006/relationships/image" Target="../media/image10.png"/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1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32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64.xml"/><Relationship Id="rId6" Type="http://schemas.openxmlformats.org/officeDocument/2006/relationships/image" Target="../media/image13.png"/><Relationship Id="rId5" Type="http://schemas.openxmlformats.org/officeDocument/2006/relationships/image" Target="../media/image12.jpeg"/><Relationship Id="rId4" Type="http://schemas.openxmlformats.org/officeDocument/2006/relationships/image" Target="../media/image4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33.xml"/><Relationship Id="rId4" Type="http://schemas.openxmlformats.org/officeDocument/2006/relationships/image" Target="../media/image4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34.xml"/><Relationship Id="rId4" Type="http://schemas.openxmlformats.org/officeDocument/2006/relationships/image" Target="../media/image4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35.xml"/><Relationship Id="rId4" Type="http://schemas.openxmlformats.org/officeDocument/2006/relationships/image" Target="../media/image4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36.xml"/><Relationship Id="rId4" Type="http://schemas.openxmlformats.org/officeDocument/2006/relationships/image" Target="../media/image4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37.xml"/><Relationship Id="rId4" Type="http://schemas.openxmlformats.org/officeDocument/2006/relationships/image" Target="../media/image4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38.xml"/><Relationship Id="rId4" Type="http://schemas.openxmlformats.org/officeDocument/2006/relationships/image" Target="../media/image4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39.xml"/><Relationship Id="rId4" Type="http://schemas.openxmlformats.org/officeDocument/2006/relationships/image" Target="../media/image4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tags" Target="../tags/tag142.xml"/><Relationship Id="rId7" Type="http://schemas.openxmlformats.org/officeDocument/2006/relationships/image" Target="../media/image11.png"/><Relationship Id="rId2" Type="http://schemas.openxmlformats.org/officeDocument/2006/relationships/tags" Target="../tags/tag141.xml"/><Relationship Id="rId1" Type="http://schemas.openxmlformats.org/officeDocument/2006/relationships/tags" Target="../tags/tag140.xml"/><Relationship Id="rId6" Type="http://schemas.openxmlformats.org/officeDocument/2006/relationships/image" Target="../media/image10.png"/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1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43.xml"/><Relationship Id="rId5" Type="http://schemas.openxmlformats.org/officeDocument/2006/relationships/image" Target="../media/image23.png"/><Relationship Id="rId4" Type="http://schemas.openxmlformats.org/officeDocument/2006/relationships/image" Target="../media/image4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44.xml"/><Relationship Id="rId5" Type="http://schemas.openxmlformats.org/officeDocument/2006/relationships/image" Target="../media/image23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65.xml"/><Relationship Id="rId4" Type="http://schemas.openxmlformats.org/officeDocument/2006/relationships/image" Target="../media/image4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45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4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46.xml"/><Relationship Id="rId4" Type="http://schemas.openxmlformats.org/officeDocument/2006/relationships/image" Target="../media/image4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tags" Target="../tags/tag149.xml"/><Relationship Id="rId7" Type="http://schemas.openxmlformats.org/officeDocument/2006/relationships/image" Target="../media/image11.png"/><Relationship Id="rId2" Type="http://schemas.openxmlformats.org/officeDocument/2006/relationships/tags" Target="../tags/tag148.xml"/><Relationship Id="rId1" Type="http://schemas.openxmlformats.org/officeDocument/2006/relationships/tags" Target="../tags/tag147.xml"/><Relationship Id="rId6" Type="http://schemas.openxmlformats.org/officeDocument/2006/relationships/image" Target="../media/image10.png"/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1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50.xml"/><Relationship Id="rId4" Type="http://schemas.openxmlformats.org/officeDocument/2006/relationships/image" Target="../media/image4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51.xml"/><Relationship Id="rId4" Type="http://schemas.openxmlformats.org/officeDocument/2006/relationships/image" Target="../media/image4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52.xml"/><Relationship Id="rId4" Type="http://schemas.openxmlformats.org/officeDocument/2006/relationships/image" Target="../media/image4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53.xml"/><Relationship Id="rId4" Type="http://schemas.openxmlformats.org/officeDocument/2006/relationships/image" Target="../media/image4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54.xml"/><Relationship Id="rId4" Type="http://schemas.openxmlformats.org/officeDocument/2006/relationships/image" Target="../media/image4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55.xml"/><Relationship Id="rId4" Type="http://schemas.openxmlformats.org/officeDocument/2006/relationships/image" Target="../media/image4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56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66.xml"/><Relationship Id="rId4" Type="http://schemas.openxmlformats.org/officeDocument/2006/relationships/image" Target="../media/image4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57.xml"/><Relationship Id="rId4" Type="http://schemas.openxmlformats.org/officeDocument/2006/relationships/image" Target="../media/image4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58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>
            <a:extLst>
              <a:ext uri="{FF2B5EF4-FFF2-40B4-BE49-F238E27FC236}">
                <a16:creationId xmlns:a16="http://schemas.microsoft.com/office/drawing/2014/main" id="{7C3885D1-EF4C-465A-961A-15C36A8234FB}"/>
              </a:ext>
            </a:extLst>
          </p:cNvPr>
          <p:cNvGrpSpPr/>
          <p:nvPr/>
        </p:nvGrpSpPr>
        <p:grpSpPr>
          <a:xfrm>
            <a:off x="-6350" y="5576887"/>
            <a:ext cx="12192000" cy="1281113"/>
            <a:chOff x="-6350" y="3575050"/>
            <a:chExt cx="12192000" cy="1281113"/>
          </a:xfrm>
          <a:gradFill>
            <a:gsLst>
              <a:gs pos="0">
                <a:srgbClr val="BD934E">
                  <a:alpha val="0"/>
                </a:srgbClr>
              </a:gs>
              <a:gs pos="100000">
                <a:srgbClr val="BD934E">
                  <a:alpha val="50000"/>
                </a:srgbClr>
              </a:gs>
            </a:gsLst>
            <a:lin ang="5400000" scaled="0"/>
          </a:gradFill>
        </p:grpSpPr>
        <p:grpSp>
          <p:nvGrpSpPr>
            <p:cNvPr id="28" name="Group 205">
              <a:extLst>
                <a:ext uri="{FF2B5EF4-FFF2-40B4-BE49-F238E27FC236}">
                  <a16:creationId xmlns:a16="http://schemas.microsoft.com/office/drawing/2014/main" id="{A6DA105B-023D-4138-A8C2-AEDCB697A8FC}"/>
                </a:ext>
              </a:extLst>
            </p:cNvPr>
            <p:cNvGrpSpPr>
              <a:grpSpLocks/>
            </p:cNvGrpSpPr>
            <p:nvPr userDrawn="1"/>
          </p:nvGrpSpPr>
          <p:grpSpPr bwMode="auto">
            <a:xfrm>
              <a:off x="4810125" y="4400550"/>
              <a:ext cx="4105275" cy="433388"/>
              <a:chOff x="3030" y="2772"/>
              <a:chExt cx="2586" cy="273"/>
            </a:xfrm>
            <a:grpFill/>
          </p:grpSpPr>
          <p:sp>
            <p:nvSpPr>
              <p:cNvPr id="129" name="Line 5">
                <a:extLst>
                  <a:ext uri="{FF2B5EF4-FFF2-40B4-BE49-F238E27FC236}">
                    <a16:creationId xmlns:a16="http://schemas.microsoft.com/office/drawing/2014/main" id="{2A88FF0E-9E61-4B2D-A7E9-253390B7A1F9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>
                <a:off x="5616" y="2860"/>
                <a:ext cx="0" cy="0"/>
              </a:xfrm>
              <a:prstGeom prst="line">
                <a:avLst/>
              </a:prstGeom>
              <a:grpFill/>
              <a:ln w="12700" cap="rnd">
                <a:solidFill>
                  <a:srgbClr val="BF9C5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0" name="Freeform 6">
                <a:extLst>
                  <a:ext uri="{FF2B5EF4-FFF2-40B4-BE49-F238E27FC236}">
                    <a16:creationId xmlns:a16="http://schemas.microsoft.com/office/drawing/2014/main" id="{98AF194A-1AE4-4CC9-9DDF-DF2A3079DDD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57" y="2794"/>
                <a:ext cx="39" cy="9"/>
              </a:xfrm>
              <a:custGeom>
                <a:avLst/>
                <a:gdLst>
                  <a:gd name="T0" fmla="*/ 8 w 9"/>
                  <a:gd name="T1" fmla="*/ 2 h 2"/>
                  <a:gd name="T2" fmla="*/ 1 w 9"/>
                  <a:gd name="T3" fmla="*/ 2 h 2"/>
                  <a:gd name="T4" fmla="*/ 0 w 9"/>
                  <a:gd name="T5" fmla="*/ 1 h 2"/>
                  <a:gd name="T6" fmla="*/ 1 w 9"/>
                  <a:gd name="T7" fmla="*/ 0 h 2"/>
                  <a:gd name="T8" fmla="*/ 8 w 9"/>
                  <a:gd name="T9" fmla="*/ 0 h 2"/>
                  <a:gd name="T10" fmla="*/ 9 w 9"/>
                  <a:gd name="T11" fmla="*/ 1 h 2"/>
                  <a:gd name="T12" fmla="*/ 8 w 9"/>
                  <a:gd name="T13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2">
                    <a:moveTo>
                      <a:pt x="8" y="2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0" y="2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0"/>
                      <a:pt x="9" y="0"/>
                      <a:pt x="9" y="1"/>
                    </a:cubicBezTo>
                    <a:cubicBezTo>
                      <a:pt x="9" y="1"/>
                      <a:pt x="8" y="2"/>
                      <a:pt x="8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1" name="Freeform 7">
                <a:extLst>
                  <a:ext uri="{FF2B5EF4-FFF2-40B4-BE49-F238E27FC236}">
                    <a16:creationId xmlns:a16="http://schemas.microsoft.com/office/drawing/2014/main" id="{FC495C51-F486-4936-956B-313FB6C2AB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3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2" name="Freeform 8">
                <a:extLst>
                  <a:ext uri="{FF2B5EF4-FFF2-40B4-BE49-F238E27FC236}">
                    <a16:creationId xmlns:a16="http://schemas.microsoft.com/office/drawing/2014/main" id="{E7B9DF5A-5BDD-4E2A-8646-DA29B9948D6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3" name="Freeform 9">
                <a:extLst>
                  <a:ext uri="{FF2B5EF4-FFF2-40B4-BE49-F238E27FC236}">
                    <a16:creationId xmlns:a16="http://schemas.microsoft.com/office/drawing/2014/main" id="{F55505B3-7073-455F-B42D-0D7370C8ABF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4" name="Freeform 10">
                <a:extLst>
                  <a:ext uri="{FF2B5EF4-FFF2-40B4-BE49-F238E27FC236}">
                    <a16:creationId xmlns:a16="http://schemas.microsoft.com/office/drawing/2014/main" id="{FBA167AF-E2ED-47B7-813E-1493B819B93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7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5" name="Freeform 11">
                <a:extLst>
                  <a:ext uri="{FF2B5EF4-FFF2-40B4-BE49-F238E27FC236}">
                    <a16:creationId xmlns:a16="http://schemas.microsoft.com/office/drawing/2014/main" id="{868FB13B-B1A9-4987-9AB8-D6B2178B507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8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6" name="Freeform 12">
                <a:extLst>
                  <a:ext uri="{FF2B5EF4-FFF2-40B4-BE49-F238E27FC236}">
                    <a16:creationId xmlns:a16="http://schemas.microsoft.com/office/drawing/2014/main" id="{6CB63659-5276-4E8C-9137-4B6FCBF72E7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0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7" name="Freeform 13">
                <a:extLst>
                  <a:ext uri="{FF2B5EF4-FFF2-40B4-BE49-F238E27FC236}">
                    <a16:creationId xmlns:a16="http://schemas.microsoft.com/office/drawing/2014/main" id="{55B0A88F-CF28-496A-946D-C5553354B8A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1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8" name="Freeform 14">
                <a:extLst>
                  <a:ext uri="{FF2B5EF4-FFF2-40B4-BE49-F238E27FC236}">
                    <a16:creationId xmlns:a16="http://schemas.microsoft.com/office/drawing/2014/main" id="{38542B31-82E6-463D-B4F3-630AFB483B6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2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9" name="Freeform 15">
                <a:extLst>
                  <a:ext uri="{FF2B5EF4-FFF2-40B4-BE49-F238E27FC236}">
                    <a16:creationId xmlns:a16="http://schemas.microsoft.com/office/drawing/2014/main" id="{A9652B9E-5D08-4BF7-A19B-34238786D80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4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0" name="Freeform 16">
                <a:extLst>
                  <a:ext uri="{FF2B5EF4-FFF2-40B4-BE49-F238E27FC236}">
                    <a16:creationId xmlns:a16="http://schemas.microsoft.com/office/drawing/2014/main" id="{BD884A2D-84A9-45FA-8A89-EAA73868D0E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5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1" name="Freeform 17">
                <a:extLst>
                  <a:ext uri="{FF2B5EF4-FFF2-40B4-BE49-F238E27FC236}">
                    <a16:creationId xmlns:a16="http://schemas.microsoft.com/office/drawing/2014/main" id="{299683C2-5BDE-461C-88FE-E58055B8DF5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7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2" name="Freeform 18">
                <a:extLst>
                  <a:ext uri="{FF2B5EF4-FFF2-40B4-BE49-F238E27FC236}">
                    <a16:creationId xmlns:a16="http://schemas.microsoft.com/office/drawing/2014/main" id="{DB6D5047-9DA0-4122-934A-A54D92BEB16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8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3" name="Freeform 19">
                <a:extLst>
                  <a:ext uri="{FF2B5EF4-FFF2-40B4-BE49-F238E27FC236}">
                    <a16:creationId xmlns:a16="http://schemas.microsoft.com/office/drawing/2014/main" id="{1AB74860-A056-4B0B-B93E-DF508B802EE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9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4" name="Freeform 20">
                <a:extLst>
                  <a:ext uri="{FF2B5EF4-FFF2-40B4-BE49-F238E27FC236}">
                    <a16:creationId xmlns:a16="http://schemas.microsoft.com/office/drawing/2014/main" id="{B42247B6-A483-4C84-B5DF-5E580F62D44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0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5" name="Freeform 21">
                <a:extLst>
                  <a:ext uri="{FF2B5EF4-FFF2-40B4-BE49-F238E27FC236}">
                    <a16:creationId xmlns:a16="http://schemas.microsoft.com/office/drawing/2014/main" id="{EE9479D1-1BDC-41AD-AFC5-DEB85DAF06A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2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6" name="Freeform 22">
                <a:extLst>
                  <a:ext uri="{FF2B5EF4-FFF2-40B4-BE49-F238E27FC236}">
                    <a16:creationId xmlns:a16="http://schemas.microsoft.com/office/drawing/2014/main" id="{1BB6C53C-EEB7-40E8-ABF6-D0C0A497C0D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3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7" name="Freeform 23">
                <a:extLst>
                  <a:ext uri="{FF2B5EF4-FFF2-40B4-BE49-F238E27FC236}">
                    <a16:creationId xmlns:a16="http://schemas.microsoft.com/office/drawing/2014/main" id="{AC8966E0-EC52-4E1C-96D2-1D55B04B282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5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8" name="Freeform 24">
                <a:extLst>
                  <a:ext uri="{FF2B5EF4-FFF2-40B4-BE49-F238E27FC236}">
                    <a16:creationId xmlns:a16="http://schemas.microsoft.com/office/drawing/2014/main" id="{41688A79-30E0-4FDB-8A63-C960E75FD06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6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9" name="Freeform 25">
                <a:extLst>
                  <a:ext uri="{FF2B5EF4-FFF2-40B4-BE49-F238E27FC236}">
                    <a16:creationId xmlns:a16="http://schemas.microsoft.com/office/drawing/2014/main" id="{55C79CBE-E77E-4F05-8B27-CCB12ABCF9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7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0" name="Freeform 26">
                <a:extLst>
                  <a:ext uri="{FF2B5EF4-FFF2-40B4-BE49-F238E27FC236}">
                    <a16:creationId xmlns:a16="http://schemas.microsoft.com/office/drawing/2014/main" id="{B8945A27-0829-4D21-9E41-63740E91C2D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9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1" name="Freeform 27">
                <a:extLst>
                  <a:ext uri="{FF2B5EF4-FFF2-40B4-BE49-F238E27FC236}">
                    <a16:creationId xmlns:a16="http://schemas.microsoft.com/office/drawing/2014/main" id="{205D03AB-5095-4833-B323-67A35E90CB1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0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2" name="Freeform 28">
                <a:extLst>
                  <a:ext uri="{FF2B5EF4-FFF2-40B4-BE49-F238E27FC236}">
                    <a16:creationId xmlns:a16="http://schemas.microsoft.com/office/drawing/2014/main" id="{C46E1432-8C44-4761-9352-6EF3DA1E3DE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1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3" name="Freeform 29">
                <a:extLst>
                  <a:ext uri="{FF2B5EF4-FFF2-40B4-BE49-F238E27FC236}">
                    <a16:creationId xmlns:a16="http://schemas.microsoft.com/office/drawing/2014/main" id="{C645DE9D-B732-444E-AB49-CBEB3DCE165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4" name="Freeform 30">
                <a:extLst>
                  <a:ext uri="{FF2B5EF4-FFF2-40B4-BE49-F238E27FC236}">
                    <a16:creationId xmlns:a16="http://schemas.microsoft.com/office/drawing/2014/main" id="{F01FBB10-61C1-4A6F-886F-C6163A39F64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5" name="Freeform 31">
                <a:extLst>
                  <a:ext uri="{FF2B5EF4-FFF2-40B4-BE49-F238E27FC236}">
                    <a16:creationId xmlns:a16="http://schemas.microsoft.com/office/drawing/2014/main" id="{C2589507-5C7E-4030-915F-837AF6A56A7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6" name="Freeform 32">
                <a:extLst>
                  <a:ext uri="{FF2B5EF4-FFF2-40B4-BE49-F238E27FC236}">
                    <a16:creationId xmlns:a16="http://schemas.microsoft.com/office/drawing/2014/main" id="{126433F8-2887-41F2-8B3E-A4A5B751A04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7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7" name="Freeform 33">
                <a:extLst>
                  <a:ext uri="{FF2B5EF4-FFF2-40B4-BE49-F238E27FC236}">
                    <a16:creationId xmlns:a16="http://schemas.microsoft.com/office/drawing/2014/main" id="{2C293BC6-F9BE-4BA4-80C6-22E0E0E1082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8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8" name="Freeform 34">
                <a:extLst>
                  <a:ext uri="{FF2B5EF4-FFF2-40B4-BE49-F238E27FC236}">
                    <a16:creationId xmlns:a16="http://schemas.microsoft.com/office/drawing/2014/main" id="{F5DB86C5-BC99-416C-BB59-AEC14D6D8B5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0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9" name="Freeform 35">
                <a:extLst>
                  <a:ext uri="{FF2B5EF4-FFF2-40B4-BE49-F238E27FC236}">
                    <a16:creationId xmlns:a16="http://schemas.microsoft.com/office/drawing/2014/main" id="{3D952311-645F-4D2C-AF2C-A38F6A42CD4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1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0" name="Freeform 36">
                <a:extLst>
                  <a:ext uri="{FF2B5EF4-FFF2-40B4-BE49-F238E27FC236}">
                    <a16:creationId xmlns:a16="http://schemas.microsoft.com/office/drawing/2014/main" id="{69CE1ABC-CB2A-4918-AB0E-0058DBE39CD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2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1" name="Freeform 37">
                <a:extLst>
                  <a:ext uri="{FF2B5EF4-FFF2-40B4-BE49-F238E27FC236}">
                    <a16:creationId xmlns:a16="http://schemas.microsoft.com/office/drawing/2014/main" id="{5D069539-9563-43E5-9E5F-A2A3602A3D0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4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2" name="Freeform 38">
                <a:extLst>
                  <a:ext uri="{FF2B5EF4-FFF2-40B4-BE49-F238E27FC236}">
                    <a16:creationId xmlns:a16="http://schemas.microsoft.com/office/drawing/2014/main" id="{842E609E-68E7-4628-A9C0-631B504CB1B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5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3" name="Freeform 39">
                <a:extLst>
                  <a:ext uri="{FF2B5EF4-FFF2-40B4-BE49-F238E27FC236}">
                    <a16:creationId xmlns:a16="http://schemas.microsoft.com/office/drawing/2014/main" id="{3AA8F14A-1CFF-4BFC-A077-5E1EA95FFA9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7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4" name="Freeform 40">
                <a:extLst>
                  <a:ext uri="{FF2B5EF4-FFF2-40B4-BE49-F238E27FC236}">
                    <a16:creationId xmlns:a16="http://schemas.microsoft.com/office/drawing/2014/main" id="{234E5FE8-8263-40DE-A7C8-A17473F00AA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8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5" name="Freeform 41">
                <a:extLst>
                  <a:ext uri="{FF2B5EF4-FFF2-40B4-BE49-F238E27FC236}">
                    <a16:creationId xmlns:a16="http://schemas.microsoft.com/office/drawing/2014/main" id="{DCB25AFE-16F2-4B8B-A76A-49A84DA236A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9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6" name="Freeform 42">
                <a:extLst>
                  <a:ext uri="{FF2B5EF4-FFF2-40B4-BE49-F238E27FC236}">
                    <a16:creationId xmlns:a16="http://schemas.microsoft.com/office/drawing/2014/main" id="{6CF37505-7A9A-475B-86AD-8FADDBFCF4A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0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7" name="Freeform 43">
                <a:extLst>
                  <a:ext uri="{FF2B5EF4-FFF2-40B4-BE49-F238E27FC236}">
                    <a16:creationId xmlns:a16="http://schemas.microsoft.com/office/drawing/2014/main" id="{6DD2575B-7D7A-47EF-BB65-67A2D94F721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2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8" name="Freeform 44">
                <a:extLst>
                  <a:ext uri="{FF2B5EF4-FFF2-40B4-BE49-F238E27FC236}">
                    <a16:creationId xmlns:a16="http://schemas.microsoft.com/office/drawing/2014/main" id="{0D0FA715-0DCA-484E-87B3-125B267EBD5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3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9" name="Freeform 45">
                <a:extLst>
                  <a:ext uri="{FF2B5EF4-FFF2-40B4-BE49-F238E27FC236}">
                    <a16:creationId xmlns:a16="http://schemas.microsoft.com/office/drawing/2014/main" id="{522D6527-19EA-4F1C-A605-4B9FBBE7B3F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5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0" name="Freeform 46">
                <a:extLst>
                  <a:ext uri="{FF2B5EF4-FFF2-40B4-BE49-F238E27FC236}">
                    <a16:creationId xmlns:a16="http://schemas.microsoft.com/office/drawing/2014/main" id="{9C51A244-1E62-4711-AA3A-23D8ED2A5F9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6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1" name="Freeform 47">
                <a:extLst>
                  <a:ext uri="{FF2B5EF4-FFF2-40B4-BE49-F238E27FC236}">
                    <a16:creationId xmlns:a16="http://schemas.microsoft.com/office/drawing/2014/main" id="{2E3D8749-747E-4B04-8F16-68D55525210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7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2" name="Freeform 48">
                <a:extLst>
                  <a:ext uri="{FF2B5EF4-FFF2-40B4-BE49-F238E27FC236}">
                    <a16:creationId xmlns:a16="http://schemas.microsoft.com/office/drawing/2014/main" id="{1A234FF0-FCBC-4206-83D1-EF46B8E2180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9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3" name="Freeform 49">
                <a:extLst>
                  <a:ext uri="{FF2B5EF4-FFF2-40B4-BE49-F238E27FC236}">
                    <a16:creationId xmlns:a16="http://schemas.microsoft.com/office/drawing/2014/main" id="{4FBEB5FF-7D56-42C7-AB71-F73649F628E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0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4" name="Freeform 50">
                <a:extLst>
                  <a:ext uri="{FF2B5EF4-FFF2-40B4-BE49-F238E27FC236}">
                    <a16:creationId xmlns:a16="http://schemas.microsoft.com/office/drawing/2014/main" id="{32494F26-D2C7-4B30-8FC0-66EF730BA45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1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5" name="Freeform 51">
                <a:extLst>
                  <a:ext uri="{FF2B5EF4-FFF2-40B4-BE49-F238E27FC236}">
                    <a16:creationId xmlns:a16="http://schemas.microsoft.com/office/drawing/2014/main" id="{8B082855-E939-48B3-871C-6AFB533574D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6" name="Freeform 52">
                <a:extLst>
                  <a:ext uri="{FF2B5EF4-FFF2-40B4-BE49-F238E27FC236}">
                    <a16:creationId xmlns:a16="http://schemas.microsoft.com/office/drawing/2014/main" id="{764C31D0-7D14-4B04-9CC7-BDD25BB1DC0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7" name="Freeform 53">
                <a:extLst>
                  <a:ext uri="{FF2B5EF4-FFF2-40B4-BE49-F238E27FC236}">
                    <a16:creationId xmlns:a16="http://schemas.microsoft.com/office/drawing/2014/main" id="{E4CCF326-7108-4F3F-8B88-27B432C6D04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8" name="Freeform 54">
                <a:extLst>
                  <a:ext uri="{FF2B5EF4-FFF2-40B4-BE49-F238E27FC236}">
                    <a16:creationId xmlns:a16="http://schemas.microsoft.com/office/drawing/2014/main" id="{D97F9B3B-2C05-4765-99BA-4E416ACBF4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9" name="Freeform 55">
                <a:extLst>
                  <a:ext uri="{FF2B5EF4-FFF2-40B4-BE49-F238E27FC236}">
                    <a16:creationId xmlns:a16="http://schemas.microsoft.com/office/drawing/2014/main" id="{06B82459-65BC-4C37-ABEA-1B78F68A4AE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0" name="Freeform 56">
                <a:extLst>
                  <a:ext uri="{FF2B5EF4-FFF2-40B4-BE49-F238E27FC236}">
                    <a16:creationId xmlns:a16="http://schemas.microsoft.com/office/drawing/2014/main" id="{72CAE04C-1845-48E3-A8FF-014FA5B755C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1" name="Freeform 57">
                <a:extLst>
                  <a:ext uri="{FF2B5EF4-FFF2-40B4-BE49-F238E27FC236}">
                    <a16:creationId xmlns:a16="http://schemas.microsoft.com/office/drawing/2014/main" id="{2B2D4040-7CC7-4F77-A527-7AAE383CBC3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2" name="Freeform 58">
                <a:extLst>
                  <a:ext uri="{FF2B5EF4-FFF2-40B4-BE49-F238E27FC236}">
                    <a16:creationId xmlns:a16="http://schemas.microsoft.com/office/drawing/2014/main" id="{34B8F3BC-C893-4CD1-9344-6B7E74EE9C2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3" name="Freeform 59">
                <a:extLst>
                  <a:ext uri="{FF2B5EF4-FFF2-40B4-BE49-F238E27FC236}">
                    <a16:creationId xmlns:a16="http://schemas.microsoft.com/office/drawing/2014/main" id="{BA21806F-2C72-46CD-A152-0FBA49F2A5A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4" name="Freeform 60">
                <a:extLst>
                  <a:ext uri="{FF2B5EF4-FFF2-40B4-BE49-F238E27FC236}">
                    <a16:creationId xmlns:a16="http://schemas.microsoft.com/office/drawing/2014/main" id="{2767F5DF-5E50-4631-A2CB-E914A8CEC52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5" name="Freeform 61">
                <a:extLst>
                  <a:ext uri="{FF2B5EF4-FFF2-40B4-BE49-F238E27FC236}">
                    <a16:creationId xmlns:a16="http://schemas.microsoft.com/office/drawing/2014/main" id="{EA804007-8661-4213-A5C4-40FD47F626A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4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6" name="Freeform 62">
                <a:extLst>
                  <a:ext uri="{FF2B5EF4-FFF2-40B4-BE49-F238E27FC236}">
                    <a16:creationId xmlns:a16="http://schemas.microsoft.com/office/drawing/2014/main" id="{DF448119-7910-41E2-AF88-0DFD837DEA5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7" name="Freeform 63">
                <a:extLst>
                  <a:ext uri="{FF2B5EF4-FFF2-40B4-BE49-F238E27FC236}">
                    <a16:creationId xmlns:a16="http://schemas.microsoft.com/office/drawing/2014/main" id="{4CAFC745-B5D9-477C-94E0-98AFCB19490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8" name="Freeform 64">
                <a:extLst>
                  <a:ext uri="{FF2B5EF4-FFF2-40B4-BE49-F238E27FC236}">
                    <a16:creationId xmlns:a16="http://schemas.microsoft.com/office/drawing/2014/main" id="{7AF3F70C-FDCC-495A-AA4C-AB00A4B02FA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9" name="Freeform 65">
                <a:extLst>
                  <a:ext uri="{FF2B5EF4-FFF2-40B4-BE49-F238E27FC236}">
                    <a16:creationId xmlns:a16="http://schemas.microsoft.com/office/drawing/2014/main" id="{BBFD8D47-4379-4F58-8A90-F44FDD1BC68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0" name="Freeform 66">
                <a:extLst>
                  <a:ext uri="{FF2B5EF4-FFF2-40B4-BE49-F238E27FC236}">
                    <a16:creationId xmlns:a16="http://schemas.microsoft.com/office/drawing/2014/main" id="{C753CA75-CE79-425C-B3F4-E748DD28361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1" name="Freeform 67">
                <a:extLst>
                  <a:ext uri="{FF2B5EF4-FFF2-40B4-BE49-F238E27FC236}">
                    <a16:creationId xmlns:a16="http://schemas.microsoft.com/office/drawing/2014/main" id="{523E2A7F-4A51-4464-B3D9-E45695600E4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2" name="Freeform 68">
                <a:extLst>
                  <a:ext uri="{FF2B5EF4-FFF2-40B4-BE49-F238E27FC236}">
                    <a16:creationId xmlns:a16="http://schemas.microsoft.com/office/drawing/2014/main" id="{A74ED817-2044-449C-AB8A-6DF3758F9D6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4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3" name="Freeform 69">
                <a:extLst>
                  <a:ext uri="{FF2B5EF4-FFF2-40B4-BE49-F238E27FC236}">
                    <a16:creationId xmlns:a16="http://schemas.microsoft.com/office/drawing/2014/main" id="{C3D3F3CD-F502-4E6A-8EE6-2754038AABC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5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4" name="Freeform 70">
                <a:extLst>
                  <a:ext uri="{FF2B5EF4-FFF2-40B4-BE49-F238E27FC236}">
                    <a16:creationId xmlns:a16="http://schemas.microsoft.com/office/drawing/2014/main" id="{96954113-9D10-4275-930A-E305BEF15F1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6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5" name="Freeform 71">
                <a:extLst>
                  <a:ext uri="{FF2B5EF4-FFF2-40B4-BE49-F238E27FC236}">
                    <a16:creationId xmlns:a16="http://schemas.microsoft.com/office/drawing/2014/main" id="{8FE1FC0A-A2BA-4C59-BDD1-30FF3DECEF8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7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6" name="Freeform 72">
                <a:extLst>
                  <a:ext uri="{FF2B5EF4-FFF2-40B4-BE49-F238E27FC236}">
                    <a16:creationId xmlns:a16="http://schemas.microsoft.com/office/drawing/2014/main" id="{9DAA59FE-AC42-478F-BF66-FB9493171E4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7" name="Freeform 73">
                <a:extLst>
                  <a:ext uri="{FF2B5EF4-FFF2-40B4-BE49-F238E27FC236}">
                    <a16:creationId xmlns:a16="http://schemas.microsoft.com/office/drawing/2014/main" id="{45BD97C3-A974-4BDF-9671-7A49F66F241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1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8" name="Freeform 74">
                <a:extLst>
                  <a:ext uri="{FF2B5EF4-FFF2-40B4-BE49-F238E27FC236}">
                    <a16:creationId xmlns:a16="http://schemas.microsoft.com/office/drawing/2014/main" id="{4BB6FEF6-203E-4178-90C6-F8188EE81C0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2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9" name="Freeform 75">
                <a:extLst>
                  <a:ext uri="{FF2B5EF4-FFF2-40B4-BE49-F238E27FC236}">
                    <a16:creationId xmlns:a16="http://schemas.microsoft.com/office/drawing/2014/main" id="{58220AD8-6C97-4BF2-8218-19F57185B86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3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0" name="Freeform 76">
                <a:extLst>
                  <a:ext uri="{FF2B5EF4-FFF2-40B4-BE49-F238E27FC236}">
                    <a16:creationId xmlns:a16="http://schemas.microsoft.com/office/drawing/2014/main" id="{F3807F76-887E-4E64-B845-EB307CF5290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4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1" name="Freeform 77">
                <a:extLst>
                  <a:ext uri="{FF2B5EF4-FFF2-40B4-BE49-F238E27FC236}">
                    <a16:creationId xmlns:a16="http://schemas.microsoft.com/office/drawing/2014/main" id="{954B0FED-230B-44D9-B48C-03C7F09C1E8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6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2" name="Freeform 78">
                <a:extLst>
                  <a:ext uri="{FF2B5EF4-FFF2-40B4-BE49-F238E27FC236}">
                    <a16:creationId xmlns:a16="http://schemas.microsoft.com/office/drawing/2014/main" id="{D53CCE4C-E9F5-48D3-864B-83EBB170918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3" name="Freeform 79">
                <a:extLst>
                  <a:ext uri="{FF2B5EF4-FFF2-40B4-BE49-F238E27FC236}">
                    <a16:creationId xmlns:a16="http://schemas.microsoft.com/office/drawing/2014/main" id="{7DB8A367-82AC-4478-AA34-E83B8D0EB30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4" name="Freeform 80">
                <a:extLst>
                  <a:ext uri="{FF2B5EF4-FFF2-40B4-BE49-F238E27FC236}">
                    <a16:creationId xmlns:a16="http://schemas.microsoft.com/office/drawing/2014/main" id="{9B835534-C216-461A-8A94-6140DC5339D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5" name="Freeform 81">
                <a:extLst>
                  <a:ext uri="{FF2B5EF4-FFF2-40B4-BE49-F238E27FC236}">
                    <a16:creationId xmlns:a16="http://schemas.microsoft.com/office/drawing/2014/main" id="{8129254F-0A5A-41DF-A9DC-1EA7A7CAF11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6" name="Freeform 82">
                <a:extLst>
                  <a:ext uri="{FF2B5EF4-FFF2-40B4-BE49-F238E27FC236}">
                    <a16:creationId xmlns:a16="http://schemas.microsoft.com/office/drawing/2014/main" id="{D47B5954-79E8-4CED-9021-7D4B8F343C7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3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7" name="Freeform 83">
                <a:extLst>
                  <a:ext uri="{FF2B5EF4-FFF2-40B4-BE49-F238E27FC236}">
                    <a16:creationId xmlns:a16="http://schemas.microsoft.com/office/drawing/2014/main" id="{E76765F0-B5FE-413B-A1AF-16A75206B06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4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8" name="Freeform 84">
                <a:extLst>
                  <a:ext uri="{FF2B5EF4-FFF2-40B4-BE49-F238E27FC236}">
                    <a16:creationId xmlns:a16="http://schemas.microsoft.com/office/drawing/2014/main" id="{3180A454-3025-499A-AE7C-2F784DE666D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9" name="Freeform 85">
                <a:extLst>
                  <a:ext uri="{FF2B5EF4-FFF2-40B4-BE49-F238E27FC236}">
                    <a16:creationId xmlns:a16="http://schemas.microsoft.com/office/drawing/2014/main" id="{21F5D4B9-B0D6-464A-869C-2F9617B93C5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7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0" name="Freeform 86">
                <a:extLst>
                  <a:ext uri="{FF2B5EF4-FFF2-40B4-BE49-F238E27FC236}">
                    <a16:creationId xmlns:a16="http://schemas.microsoft.com/office/drawing/2014/main" id="{41C2FA61-B2FE-41C0-99CE-43A6D8C0764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8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1" name="Freeform 87">
                <a:extLst>
                  <a:ext uri="{FF2B5EF4-FFF2-40B4-BE49-F238E27FC236}">
                    <a16:creationId xmlns:a16="http://schemas.microsoft.com/office/drawing/2014/main" id="{984ED642-F032-46C4-B49A-066EDACBF5E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9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2" name="Freeform 88">
                <a:extLst>
                  <a:ext uri="{FF2B5EF4-FFF2-40B4-BE49-F238E27FC236}">
                    <a16:creationId xmlns:a16="http://schemas.microsoft.com/office/drawing/2014/main" id="{2198C610-65A5-4DC4-A550-022DDF15D4E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1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3" name="Freeform 89">
                <a:extLst>
                  <a:ext uri="{FF2B5EF4-FFF2-40B4-BE49-F238E27FC236}">
                    <a16:creationId xmlns:a16="http://schemas.microsoft.com/office/drawing/2014/main" id="{4B4A4E00-0E91-42AD-8328-724BF5D16F6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2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4" name="Freeform 90">
                <a:extLst>
                  <a:ext uri="{FF2B5EF4-FFF2-40B4-BE49-F238E27FC236}">
                    <a16:creationId xmlns:a16="http://schemas.microsoft.com/office/drawing/2014/main" id="{96C453C1-BDAF-4DA2-87B6-AFC25DFEDCF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3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5" name="Freeform 91">
                <a:extLst>
                  <a:ext uri="{FF2B5EF4-FFF2-40B4-BE49-F238E27FC236}">
                    <a16:creationId xmlns:a16="http://schemas.microsoft.com/office/drawing/2014/main" id="{2478B9D6-D275-4050-A120-8A7F1154D19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4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6" name="Freeform 92">
                <a:extLst>
                  <a:ext uri="{FF2B5EF4-FFF2-40B4-BE49-F238E27FC236}">
                    <a16:creationId xmlns:a16="http://schemas.microsoft.com/office/drawing/2014/main" id="{034D2812-9747-45F3-9A73-8DFC47C6A8B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6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7" name="Freeform 93">
                <a:extLst>
                  <a:ext uri="{FF2B5EF4-FFF2-40B4-BE49-F238E27FC236}">
                    <a16:creationId xmlns:a16="http://schemas.microsoft.com/office/drawing/2014/main" id="{ACACD733-9E78-4FE7-95E1-51F51F49CCA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8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8" name="Freeform 94">
                <a:extLst>
                  <a:ext uri="{FF2B5EF4-FFF2-40B4-BE49-F238E27FC236}">
                    <a16:creationId xmlns:a16="http://schemas.microsoft.com/office/drawing/2014/main" id="{633DA279-A4EE-4502-A372-68DCDF0FD47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9" name="Freeform 95">
                <a:extLst>
                  <a:ext uri="{FF2B5EF4-FFF2-40B4-BE49-F238E27FC236}">
                    <a16:creationId xmlns:a16="http://schemas.microsoft.com/office/drawing/2014/main" id="{A5B6C7A1-BC7B-4087-8544-500DFB69EDA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0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0" name="Freeform 96">
                <a:extLst>
                  <a:ext uri="{FF2B5EF4-FFF2-40B4-BE49-F238E27FC236}">
                    <a16:creationId xmlns:a16="http://schemas.microsoft.com/office/drawing/2014/main" id="{638C9061-4F53-4712-A9BA-1B9779B8480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1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1" name="Freeform 97">
                <a:extLst>
                  <a:ext uri="{FF2B5EF4-FFF2-40B4-BE49-F238E27FC236}">
                    <a16:creationId xmlns:a16="http://schemas.microsoft.com/office/drawing/2014/main" id="{2C003EFF-1E04-4AFB-9AFB-9651F3E1FE1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3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2" name="Freeform 98">
                <a:extLst>
                  <a:ext uri="{FF2B5EF4-FFF2-40B4-BE49-F238E27FC236}">
                    <a16:creationId xmlns:a16="http://schemas.microsoft.com/office/drawing/2014/main" id="{BA3CA144-6958-43E5-AD43-62186C211D8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4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3" name="Freeform 99">
                <a:extLst>
                  <a:ext uri="{FF2B5EF4-FFF2-40B4-BE49-F238E27FC236}">
                    <a16:creationId xmlns:a16="http://schemas.microsoft.com/office/drawing/2014/main" id="{097C1147-9379-4F56-A483-EDA1FFAECBD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4" name="Freeform 100">
                <a:extLst>
                  <a:ext uri="{FF2B5EF4-FFF2-40B4-BE49-F238E27FC236}">
                    <a16:creationId xmlns:a16="http://schemas.microsoft.com/office/drawing/2014/main" id="{CC3A5B02-3D5C-48D6-AE33-CC202AB5405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7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5" name="Freeform 101">
                <a:extLst>
                  <a:ext uri="{FF2B5EF4-FFF2-40B4-BE49-F238E27FC236}">
                    <a16:creationId xmlns:a16="http://schemas.microsoft.com/office/drawing/2014/main" id="{593AF51B-B111-4349-AD10-76B142D37F8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8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6" name="Freeform 102">
                <a:extLst>
                  <a:ext uri="{FF2B5EF4-FFF2-40B4-BE49-F238E27FC236}">
                    <a16:creationId xmlns:a16="http://schemas.microsoft.com/office/drawing/2014/main" id="{7060F64A-48A2-40AD-879A-2043A2C027B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0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7" name="Freeform 103">
                <a:extLst>
                  <a:ext uri="{FF2B5EF4-FFF2-40B4-BE49-F238E27FC236}">
                    <a16:creationId xmlns:a16="http://schemas.microsoft.com/office/drawing/2014/main" id="{0375D819-C1ED-4468-95DC-F5EF3DE2CF2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1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8" name="Freeform 104">
                <a:extLst>
                  <a:ext uri="{FF2B5EF4-FFF2-40B4-BE49-F238E27FC236}">
                    <a16:creationId xmlns:a16="http://schemas.microsoft.com/office/drawing/2014/main" id="{444F73F2-FE71-493D-A7BB-CEBEF685580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2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9" name="Freeform 105">
                <a:extLst>
                  <a:ext uri="{FF2B5EF4-FFF2-40B4-BE49-F238E27FC236}">
                    <a16:creationId xmlns:a16="http://schemas.microsoft.com/office/drawing/2014/main" id="{F2B6D7ED-FABE-466E-A79B-F30B1FD6C7D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4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0" name="Freeform 106">
                <a:extLst>
                  <a:ext uri="{FF2B5EF4-FFF2-40B4-BE49-F238E27FC236}">
                    <a16:creationId xmlns:a16="http://schemas.microsoft.com/office/drawing/2014/main" id="{0AA8E788-1393-481A-83AE-4992E508DDF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5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1" name="Freeform 107">
                <a:extLst>
                  <a:ext uri="{FF2B5EF4-FFF2-40B4-BE49-F238E27FC236}">
                    <a16:creationId xmlns:a16="http://schemas.microsoft.com/office/drawing/2014/main" id="{C195AE33-9850-4BAF-B292-7976FE9C9E2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6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2" name="Freeform 108">
                <a:extLst>
                  <a:ext uri="{FF2B5EF4-FFF2-40B4-BE49-F238E27FC236}">
                    <a16:creationId xmlns:a16="http://schemas.microsoft.com/office/drawing/2014/main" id="{F8354CD9-8668-432F-8B4D-F9A64793FA7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8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3" name="Freeform 109">
                <a:extLst>
                  <a:ext uri="{FF2B5EF4-FFF2-40B4-BE49-F238E27FC236}">
                    <a16:creationId xmlns:a16="http://schemas.microsoft.com/office/drawing/2014/main" id="{A257CEEE-D399-483B-ABD6-2BF698FFBA0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4" name="Freeform 110">
                <a:extLst>
                  <a:ext uri="{FF2B5EF4-FFF2-40B4-BE49-F238E27FC236}">
                    <a16:creationId xmlns:a16="http://schemas.microsoft.com/office/drawing/2014/main" id="{7E401135-33D3-4928-A5AD-2847E1C099B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61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5" name="Freeform 111">
                <a:extLst>
                  <a:ext uri="{FF2B5EF4-FFF2-40B4-BE49-F238E27FC236}">
                    <a16:creationId xmlns:a16="http://schemas.microsoft.com/office/drawing/2014/main" id="{8ADCAB80-EB2F-436C-98E2-BBB09AC8F1B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62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6" name="Freeform 112">
                <a:extLst>
                  <a:ext uri="{FF2B5EF4-FFF2-40B4-BE49-F238E27FC236}">
                    <a16:creationId xmlns:a16="http://schemas.microsoft.com/office/drawing/2014/main" id="{234C5842-09C9-459B-BC7B-3340564F2DF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62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7" name="Freeform 113">
                <a:extLst>
                  <a:ext uri="{FF2B5EF4-FFF2-40B4-BE49-F238E27FC236}">
                    <a16:creationId xmlns:a16="http://schemas.microsoft.com/office/drawing/2014/main" id="{A6C31B9F-2BFC-40F3-A526-39EC23BF95F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4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8" name="Freeform 114">
                <a:extLst>
                  <a:ext uri="{FF2B5EF4-FFF2-40B4-BE49-F238E27FC236}">
                    <a16:creationId xmlns:a16="http://schemas.microsoft.com/office/drawing/2014/main" id="{CDF59547-6AFD-41FB-966F-63C090DA2D1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5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9" name="Freeform 115">
                <a:extLst>
                  <a:ext uri="{FF2B5EF4-FFF2-40B4-BE49-F238E27FC236}">
                    <a16:creationId xmlns:a16="http://schemas.microsoft.com/office/drawing/2014/main" id="{1A2EA4C6-A7EE-4201-A9D8-1B24C2C8273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6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0" name="Freeform 116">
                <a:extLst>
                  <a:ext uri="{FF2B5EF4-FFF2-40B4-BE49-F238E27FC236}">
                    <a16:creationId xmlns:a16="http://schemas.microsoft.com/office/drawing/2014/main" id="{A26A97BB-F35B-4FF3-A0AC-79A052E907C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8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1" name="Freeform 117">
                <a:extLst>
                  <a:ext uri="{FF2B5EF4-FFF2-40B4-BE49-F238E27FC236}">
                    <a16:creationId xmlns:a16="http://schemas.microsoft.com/office/drawing/2014/main" id="{D123F28B-1FE6-4BCE-9318-D180F78B9DF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2" name="Freeform 118">
                <a:extLst>
                  <a:ext uri="{FF2B5EF4-FFF2-40B4-BE49-F238E27FC236}">
                    <a16:creationId xmlns:a16="http://schemas.microsoft.com/office/drawing/2014/main" id="{4E84D712-7E90-4DDD-A632-E8624F7B466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3" name="Freeform 119">
                <a:extLst>
                  <a:ext uri="{FF2B5EF4-FFF2-40B4-BE49-F238E27FC236}">
                    <a16:creationId xmlns:a16="http://schemas.microsoft.com/office/drawing/2014/main" id="{0AFDB053-AC40-4574-B2BD-5803AA18B21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2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4" name="Freeform 120">
                <a:extLst>
                  <a:ext uri="{FF2B5EF4-FFF2-40B4-BE49-F238E27FC236}">
                    <a16:creationId xmlns:a16="http://schemas.microsoft.com/office/drawing/2014/main" id="{CFB58AF8-0691-4A79-887A-30EAA32E323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3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5" name="Freeform 121">
                <a:extLst>
                  <a:ext uri="{FF2B5EF4-FFF2-40B4-BE49-F238E27FC236}">
                    <a16:creationId xmlns:a16="http://schemas.microsoft.com/office/drawing/2014/main" id="{6AF8FFCF-B792-444B-B6F7-2E443D22236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5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6" name="Freeform 122">
                <a:extLst>
                  <a:ext uri="{FF2B5EF4-FFF2-40B4-BE49-F238E27FC236}">
                    <a16:creationId xmlns:a16="http://schemas.microsoft.com/office/drawing/2014/main" id="{5364A650-E293-4A8D-A8F8-CD095DA9272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6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7" name="Freeform 123">
                <a:extLst>
                  <a:ext uri="{FF2B5EF4-FFF2-40B4-BE49-F238E27FC236}">
                    <a16:creationId xmlns:a16="http://schemas.microsoft.com/office/drawing/2014/main" id="{7D6C584A-D5A8-4F6B-8F25-B887350796B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7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8" name="Freeform 124">
                <a:extLst>
                  <a:ext uri="{FF2B5EF4-FFF2-40B4-BE49-F238E27FC236}">
                    <a16:creationId xmlns:a16="http://schemas.microsoft.com/office/drawing/2014/main" id="{63613F71-8E2A-458F-8A60-2299656ADE8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9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9" name="Freeform 125">
                <a:extLst>
                  <a:ext uri="{FF2B5EF4-FFF2-40B4-BE49-F238E27FC236}">
                    <a16:creationId xmlns:a16="http://schemas.microsoft.com/office/drawing/2014/main" id="{74BDA885-D3E9-4F62-A36B-6AC2D0E3AB3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0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0" name="Freeform 126">
                <a:extLst>
                  <a:ext uri="{FF2B5EF4-FFF2-40B4-BE49-F238E27FC236}">
                    <a16:creationId xmlns:a16="http://schemas.microsoft.com/office/drawing/2014/main" id="{20360D1F-9F16-4926-AE32-D03C0E08661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1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1" name="Freeform 127">
                <a:extLst>
                  <a:ext uri="{FF2B5EF4-FFF2-40B4-BE49-F238E27FC236}">
                    <a16:creationId xmlns:a16="http://schemas.microsoft.com/office/drawing/2014/main" id="{253E820B-9306-4ED3-812A-C3376C5F49E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3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2" name="Freeform 128">
                <a:extLst>
                  <a:ext uri="{FF2B5EF4-FFF2-40B4-BE49-F238E27FC236}">
                    <a16:creationId xmlns:a16="http://schemas.microsoft.com/office/drawing/2014/main" id="{FD6ABB9D-6F09-4E19-AEF9-BA1749AC8D4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3" name="Freeform 129">
                <a:extLst>
                  <a:ext uri="{FF2B5EF4-FFF2-40B4-BE49-F238E27FC236}">
                    <a16:creationId xmlns:a16="http://schemas.microsoft.com/office/drawing/2014/main" id="{7A24E7B9-2416-4380-94D2-C9B5E4C7901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4" name="Freeform 130">
                <a:extLst>
                  <a:ext uri="{FF2B5EF4-FFF2-40B4-BE49-F238E27FC236}">
                    <a16:creationId xmlns:a16="http://schemas.microsoft.com/office/drawing/2014/main" id="{F558064F-6F64-49C3-BB06-330EEA1EA56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5" name="Freeform 131">
                <a:extLst>
                  <a:ext uri="{FF2B5EF4-FFF2-40B4-BE49-F238E27FC236}">
                    <a16:creationId xmlns:a16="http://schemas.microsoft.com/office/drawing/2014/main" id="{CA4A255D-85E3-49C6-93C3-4AB4CA91A49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6" name="Freeform 132">
                <a:extLst>
                  <a:ext uri="{FF2B5EF4-FFF2-40B4-BE49-F238E27FC236}">
                    <a16:creationId xmlns:a16="http://schemas.microsoft.com/office/drawing/2014/main" id="{33B811F5-7485-4234-A7A2-C51F62C4E9D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7" name="Freeform 133">
                <a:extLst>
                  <a:ext uri="{FF2B5EF4-FFF2-40B4-BE49-F238E27FC236}">
                    <a16:creationId xmlns:a16="http://schemas.microsoft.com/office/drawing/2014/main" id="{51608A99-7CEE-490F-BF08-3234AF1B68C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8" name="Freeform 134">
                <a:extLst>
                  <a:ext uri="{FF2B5EF4-FFF2-40B4-BE49-F238E27FC236}">
                    <a16:creationId xmlns:a16="http://schemas.microsoft.com/office/drawing/2014/main" id="{A2955837-4992-4D12-B1FB-A4A0A891D3A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2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9" name="Freeform 135">
                <a:extLst>
                  <a:ext uri="{FF2B5EF4-FFF2-40B4-BE49-F238E27FC236}">
                    <a16:creationId xmlns:a16="http://schemas.microsoft.com/office/drawing/2014/main" id="{74FDAD43-A291-43B1-BDAF-AAAAF0265C2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3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0" name="Freeform 136">
                <a:extLst>
                  <a:ext uri="{FF2B5EF4-FFF2-40B4-BE49-F238E27FC236}">
                    <a16:creationId xmlns:a16="http://schemas.microsoft.com/office/drawing/2014/main" id="{21511352-B203-4E8E-8FDC-3E9CA5701EF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5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1" name="Freeform 137">
                <a:extLst>
                  <a:ext uri="{FF2B5EF4-FFF2-40B4-BE49-F238E27FC236}">
                    <a16:creationId xmlns:a16="http://schemas.microsoft.com/office/drawing/2014/main" id="{6242D556-CF63-4F69-8BF0-5539A305098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6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2" name="Freeform 138">
                <a:extLst>
                  <a:ext uri="{FF2B5EF4-FFF2-40B4-BE49-F238E27FC236}">
                    <a16:creationId xmlns:a16="http://schemas.microsoft.com/office/drawing/2014/main" id="{CA9B9F0E-5FBF-4CBE-9511-E3AB3F45082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7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3" name="Freeform 139">
                <a:extLst>
                  <a:ext uri="{FF2B5EF4-FFF2-40B4-BE49-F238E27FC236}">
                    <a16:creationId xmlns:a16="http://schemas.microsoft.com/office/drawing/2014/main" id="{54BC6415-18B2-40CE-9B03-8AE3300F5D3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9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4" name="Freeform 140">
                <a:extLst>
                  <a:ext uri="{FF2B5EF4-FFF2-40B4-BE49-F238E27FC236}">
                    <a16:creationId xmlns:a16="http://schemas.microsoft.com/office/drawing/2014/main" id="{63B320F0-E980-47DE-80A3-54D868B7D6A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0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5" name="Freeform 141">
                <a:extLst>
                  <a:ext uri="{FF2B5EF4-FFF2-40B4-BE49-F238E27FC236}">
                    <a16:creationId xmlns:a16="http://schemas.microsoft.com/office/drawing/2014/main" id="{41A63CA3-DF13-4C37-ADE0-D4129A60F13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1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6" name="Freeform 142">
                <a:extLst>
                  <a:ext uri="{FF2B5EF4-FFF2-40B4-BE49-F238E27FC236}">
                    <a16:creationId xmlns:a16="http://schemas.microsoft.com/office/drawing/2014/main" id="{88DFBCD9-5367-4F11-BD66-2AB0310B8F7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7" name="Freeform 143">
                <a:extLst>
                  <a:ext uri="{FF2B5EF4-FFF2-40B4-BE49-F238E27FC236}">
                    <a16:creationId xmlns:a16="http://schemas.microsoft.com/office/drawing/2014/main" id="{FB99065A-24E7-45E5-A95F-0FD3F56DF25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8" name="Freeform 144">
                <a:extLst>
                  <a:ext uri="{FF2B5EF4-FFF2-40B4-BE49-F238E27FC236}">
                    <a16:creationId xmlns:a16="http://schemas.microsoft.com/office/drawing/2014/main" id="{43DEA9BB-50BA-4991-8956-7259892BF5C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9" name="Freeform 145">
                <a:extLst>
                  <a:ext uri="{FF2B5EF4-FFF2-40B4-BE49-F238E27FC236}">
                    <a16:creationId xmlns:a16="http://schemas.microsoft.com/office/drawing/2014/main" id="{1AC7B8D1-260C-4E3A-AFA7-B75B8FDEB24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0" name="Freeform 146">
                <a:extLst>
                  <a:ext uri="{FF2B5EF4-FFF2-40B4-BE49-F238E27FC236}">
                    <a16:creationId xmlns:a16="http://schemas.microsoft.com/office/drawing/2014/main" id="{31929C63-BCCC-423C-8A79-A595A93D8F4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1" name="Freeform 147">
                <a:extLst>
                  <a:ext uri="{FF2B5EF4-FFF2-40B4-BE49-F238E27FC236}">
                    <a16:creationId xmlns:a16="http://schemas.microsoft.com/office/drawing/2014/main" id="{F305E826-837A-44AE-8074-28BA2BA2D0C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2" name="Freeform 148">
                <a:extLst>
                  <a:ext uri="{FF2B5EF4-FFF2-40B4-BE49-F238E27FC236}">
                    <a16:creationId xmlns:a16="http://schemas.microsoft.com/office/drawing/2014/main" id="{303DB638-BF11-4A35-BFD1-4FDAAA4C283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3" name="Freeform 149">
                <a:extLst>
                  <a:ext uri="{FF2B5EF4-FFF2-40B4-BE49-F238E27FC236}">
                    <a16:creationId xmlns:a16="http://schemas.microsoft.com/office/drawing/2014/main" id="{E255423D-2BBB-4BFE-AAD3-76C19E886ED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4" name="Freeform 150">
                <a:extLst>
                  <a:ext uri="{FF2B5EF4-FFF2-40B4-BE49-F238E27FC236}">
                    <a16:creationId xmlns:a16="http://schemas.microsoft.com/office/drawing/2014/main" id="{C11A2A24-6C30-4F82-93F6-A859F1F0DB5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4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5" name="Freeform 151">
                <a:extLst>
                  <a:ext uri="{FF2B5EF4-FFF2-40B4-BE49-F238E27FC236}">
                    <a16:creationId xmlns:a16="http://schemas.microsoft.com/office/drawing/2014/main" id="{13F8DFC8-DF5D-412E-B64E-03B8FCA804B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5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6" name="Freeform 152">
                <a:extLst>
                  <a:ext uri="{FF2B5EF4-FFF2-40B4-BE49-F238E27FC236}">
                    <a16:creationId xmlns:a16="http://schemas.microsoft.com/office/drawing/2014/main" id="{BF64EF1D-4938-41CB-85F5-1742CBBE52C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6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7" name="Freeform 153">
                <a:extLst>
                  <a:ext uri="{FF2B5EF4-FFF2-40B4-BE49-F238E27FC236}">
                    <a16:creationId xmlns:a16="http://schemas.microsoft.com/office/drawing/2014/main" id="{2BF62B3E-E3A1-42A2-B5F1-74B8C22C7B2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7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8" name="Freeform 154">
                <a:extLst>
                  <a:ext uri="{FF2B5EF4-FFF2-40B4-BE49-F238E27FC236}">
                    <a16:creationId xmlns:a16="http://schemas.microsoft.com/office/drawing/2014/main" id="{E1585C55-F43F-4E89-B140-210D7DEA361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9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9" name="Freeform 155">
                <a:extLst>
                  <a:ext uri="{FF2B5EF4-FFF2-40B4-BE49-F238E27FC236}">
                    <a16:creationId xmlns:a16="http://schemas.microsoft.com/office/drawing/2014/main" id="{AAA53FD4-E76E-414F-9E06-5FEE4A401A5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0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0" name="Freeform 156">
                <a:extLst>
                  <a:ext uri="{FF2B5EF4-FFF2-40B4-BE49-F238E27FC236}">
                    <a16:creationId xmlns:a16="http://schemas.microsoft.com/office/drawing/2014/main" id="{3E728FD2-2443-49EB-8148-DF21598CE3B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1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1" name="Freeform 157">
                <a:extLst>
                  <a:ext uri="{FF2B5EF4-FFF2-40B4-BE49-F238E27FC236}">
                    <a16:creationId xmlns:a16="http://schemas.microsoft.com/office/drawing/2014/main" id="{D85727F7-0AB6-4950-88CD-470009382E9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2" name="Freeform 158">
                <a:extLst>
                  <a:ext uri="{FF2B5EF4-FFF2-40B4-BE49-F238E27FC236}">
                    <a16:creationId xmlns:a16="http://schemas.microsoft.com/office/drawing/2014/main" id="{903B1A4F-E8BC-43FC-8203-AF521D3393E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3" name="Freeform 159">
                <a:extLst>
                  <a:ext uri="{FF2B5EF4-FFF2-40B4-BE49-F238E27FC236}">
                    <a16:creationId xmlns:a16="http://schemas.microsoft.com/office/drawing/2014/main" id="{6B55C5BA-DBCA-43B7-A2D6-0C744294D00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4" name="Freeform 160">
                <a:extLst>
                  <a:ext uri="{FF2B5EF4-FFF2-40B4-BE49-F238E27FC236}">
                    <a16:creationId xmlns:a16="http://schemas.microsoft.com/office/drawing/2014/main" id="{C1B10D06-C865-412A-AD33-D20CE142DF9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5" name="Freeform 161">
                <a:extLst>
                  <a:ext uri="{FF2B5EF4-FFF2-40B4-BE49-F238E27FC236}">
                    <a16:creationId xmlns:a16="http://schemas.microsoft.com/office/drawing/2014/main" id="{366D2D65-5BD8-4AE4-9EBE-2D0163B3B03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6" name="Freeform 162">
                <a:extLst>
                  <a:ext uri="{FF2B5EF4-FFF2-40B4-BE49-F238E27FC236}">
                    <a16:creationId xmlns:a16="http://schemas.microsoft.com/office/drawing/2014/main" id="{B20090DD-752F-4494-B189-4A7FFE34F81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7" name="Freeform 163">
                <a:extLst>
                  <a:ext uri="{FF2B5EF4-FFF2-40B4-BE49-F238E27FC236}">
                    <a16:creationId xmlns:a16="http://schemas.microsoft.com/office/drawing/2014/main" id="{4D8C08E6-153C-4F98-959B-5C5C16377E4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8" name="Freeform 164">
                <a:extLst>
                  <a:ext uri="{FF2B5EF4-FFF2-40B4-BE49-F238E27FC236}">
                    <a16:creationId xmlns:a16="http://schemas.microsoft.com/office/drawing/2014/main" id="{EFB9520D-3B96-4ACC-9C10-8F66B4D581C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9" name="Freeform 165">
                <a:extLst>
                  <a:ext uri="{FF2B5EF4-FFF2-40B4-BE49-F238E27FC236}">
                    <a16:creationId xmlns:a16="http://schemas.microsoft.com/office/drawing/2014/main" id="{FD0B5D1E-D576-48B5-9BB3-B114B134742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0" name="Freeform 166">
                <a:extLst>
                  <a:ext uri="{FF2B5EF4-FFF2-40B4-BE49-F238E27FC236}">
                    <a16:creationId xmlns:a16="http://schemas.microsoft.com/office/drawing/2014/main" id="{53A5456D-3054-41CF-B0D1-CF7599987B7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1" name="Freeform 167">
                <a:extLst>
                  <a:ext uri="{FF2B5EF4-FFF2-40B4-BE49-F238E27FC236}">
                    <a16:creationId xmlns:a16="http://schemas.microsoft.com/office/drawing/2014/main" id="{37F20081-2AC1-4AD1-865E-42161DABEB2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2" name="Freeform 168">
                <a:extLst>
                  <a:ext uri="{FF2B5EF4-FFF2-40B4-BE49-F238E27FC236}">
                    <a16:creationId xmlns:a16="http://schemas.microsoft.com/office/drawing/2014/main" id="{B63ABD32-D6D3-476C-A93F-063E99BA5AB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7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3" name="Freeform 169">
                <a:extLst>
                  <a:ext uri="{FF2B5EF4-FFF2-40B4-BE49-F238E27FC236}">
                    <a16:creationId xmlns:a16="http://schemas.microsoft.com/office/drawing/2014/main" id="{85174671-9B04-484D-B0C4-97FAE03F0C2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8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4" name="Freeform 170">
                <a:extLst>
                  <a:ext uri="{FF2B5EF4-FFF2-40B4-BE49-F238E27FC236}">
                    <a16:creationId xmlns:a16="http://schemas.microsoft.com/office/drawing/2014/main" id="{CEEBEEF2-CC1D-4739-8246-B2FFE5ED3D5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0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5" name="Freeform 171">
                <a:extLst>
                  <a:ext uri="{FF2B5EF4-FFF2-40B4-BE49-F238E27FC236}">
                    <a16:creationId xmlns:a16="http://schemas.microsoft.com/office/drawing/2014/main" id="{72AE7DF6-8AE8-450B-AFAE-F9F6E3889D7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1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6" name="Freeform 172">
                <a:extLst>
                  <a:ext uri="{FF2B5EF4-FFF2-40B4-BE49-F238E27FC236}">
                    <a16:creationId xmlns:a16="http://schemas.microsoft.com/office/drawing/2014/main" id="{5FC1F9B6-8373-4CFA-8801-6489DEB5F50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7" name="Freeform 173">
                <a:extLst>
                  <a:ext uri="{FF2B5EF4-FFF2-40B4-BE49-F238E27FC236}">
                    <a16:creationId xmlns:a16="http://schemas.microsoft.com/office/drawing/2014/main" id="{AFC97144-B942-4EDE-8BA1-9EB012E148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4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8" name="Freeform 174">
                <a:extLst>
                  <a:ext uri="{FF2B5EF4-FFF2-40B4-BE49-F238E27FC236}">
                    <a16:creationId xmlns:a16="http://schemas.microsoft.com/office/drawing/2014/main" id="{BC98A8B4-0D48-4CC0-A246-E76D1758EEB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5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9" name="Freeform 175">
                <a:extLst>
                  <a:ext uri="{FF2B5EF4-FFF2-40B4-BE49-F238E27FC236}">
                    <a16:creationId xmlns:a16="http://schemas.microsoft.com/office/drawing/2014/main" id="{5776C214-C982-44C5-B780-5B9F0E45FAA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6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0" name="Freeform 176">
                <a:extLst>
                  <a:ext uri="{FF2B5EF4-FFF2-40B4-BE49-F238E27FC236}">
                    <a16:creationId xmlns:a16="http://schemas.microsoft.com/office/drawing/2014/main" id="{19738F7E-D505-4EA9-96AC-5C946A4D4F7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7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1" name="Freeform 177">
                <a:extLst>
                  <a:ext uri="{FF2B5EF4-FFF2-40B4-BE49-F238E27FC236}">
                    <a16:creationId xmlns:a16="http://schemas.microsoft.com/office/drawing/2014/main" id="{7B5E055C-377D-495C-8BDF-61BFE95B16F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9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2" name="Freeform 178">
                <a:extLst>
                  <a:ext uri="{FF2B5EF4-FFF2-40B4-BE49-F238E27FC236}">
                    <a16:creationId xmlns:a16="http://schemas.microsoft.com/office/drawing/2014/main" id="{7923AF0C-99E6-4E25-B849-2F1EA32D0C2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0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3" name="Freeform 179">
                <a:extLst>
                  <a:ext uri="{FF2B5EF4-FFF2-40B4-BE49-F238E27FC236}">
                    <a16:creationId xmlns:a16="http://schemas.microsoft.com/office/drawing/2014/main" id="{30445F6A-B400-4009-B729-DBC4218F114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1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4" name="Freeform 180">
                <a:extLst>
                  <a:ext uri="{FF2B5EF4-FFF2-40B4-BE49-F238E27FC236}">
                    <a16:creationId xmlns:a16="http://schemas.microsoft.com/office/drawing/2014/main" id="{45964DB5-58EA-48EA-9EF0-1BD7EAF8008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3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5" name="Freeform 181">
                <a:extLst>
                  <a:ext uri="{FF2B5EF4-FFF2-40B4-BE49-F238E27FC236}">
                    <a16:creationId xmlns:a16="http://schemas.microsoft.com/office/drawing/2014/main" id="{2D5B2353-62FE-46E0-BEDF-6702AFC5B64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4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6" name="Freeform 182">
                <a:extLst>
                  <a:ext uri="{FF2B5EF4-FFF2-40B4-BE49-F238E27FC236}">
                    <a16:creationId xmlns:a16="http://schemas.microsoft.com/office/drawing/2014/main" id="{AE20649C-9B31-4006-891A-C0583E76B8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7" name="Freeform 183">
                <a:extLst>
                  <a:ext uri="{FF2B5EF4-FFF2-40B4-BE49-F238E27FC236}">
                    <a16:creationId xmlns:a16="http://schemas.microsoft.com/office/drawing/2014/main" id="{733F8D22-133F-4AAD-BE72-32119891620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7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8" name="Freeform 184">
                <a:extLst>
                  <a:ext uri="{FF2B5EF4-FFF2-40B4-BE49-F238E27FC236}">
                    <a16:creationId xmlns:a16="http://schemas.microsoft.com/office/drawing/2014/main" id="{65FEF88B-98CF-4650-886B-F1D43D35B77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8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9" name="Freeform 185">
                <a:extLst>
                  <a:ext uri="{FF2B5EF4-FFF2-40B4-BE49-F238E27FC236}">
                    <a16:creationId xmlns:a16="http://schemas.microsoft.com/office/drawing/2014/main" id="{ACF9E24E-BB7E-49B2-B2A8-97C766D6A76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0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0" name="Freeform 186">
                <a:extLst>
                  <a:ext uri="{FF2B5EF4-FFF2-40B4-BE49-F238E27FC236}">
                    <a16:creationId xmlns:a16="http://schemas.microsoft.com/office/drawing/2014/main" id="{111559E3-2E15-4CB1-A411-4DAF58965ED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1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1" name="Freeform 187">
                <a:extLst>
                  <a:ext uri="{FF2B5EF4-FFF2-40B4-BE49-F238E27FC236}">
                    <a16:creationId xmlns:a16="http://schemas.microsoft.com/office/drawing/2014/main" id="{ABC3668E-C471-490E-A120-8FACCE1522C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2" name="Freeform 188">
                <a:extLst>
                  <a:ext uri="{FF2B5EF4-FFF2-40B4-BE49-F238E27FC236}">
                    <a16:creationId xmlns:a16="http://schemas.microsoft.com/office/drawing/2014/main" id="{82CEC780-1491-4CA6-81A9-731B6D589C2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4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3" name="Freeform 189">
                <a:extLst>
                  <a:ext uri="{FF2B5EF4-FFF2-40B4-BE49-F238E27FC236}">
                    <a16:creationId xmlns:a16="http://schemas.microsoft.com/office/drawing/2014/main" id="{5C867A17-4C6B-40ED-8CA0-8CAB2CBB4A1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5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4" name="Freeform 190">
                <a:extLst>
                  <a:ext uri="{FF2B5EF4-FFF2-40B4-BE49-F238E27FC236}">
                    <a16:creationId xmlns:a16="http://schemas.microsoft.com/office/drawing/2014/main" id="{257D12A6-B0B2-4975-80A4-3CF7E8A84D6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6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5" name="Freeform 191">
                <a:extLst>
                  <a:ext uri="{FF2B5EF4-FFF2-40B4-BE49-F238E27FC236}">
                    <a16:creationId xmlns:a16="http://schemas.microsoft.com/office/drawing/2014/main" id="{B7A70B2C-7368-4785-A3B5-5EEC577F244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8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6" name="Freeform 192">
                <a:extLst>
                  <a:ext uri="{FF2B5EF4-FFF2-40B4-BE49-F238E27FC236}">
                    <a16:creationId xmlns:a16="http://schemas.microsoft.com/office/drawing/2014/main" id="{8CCA2D34-FADE-42DD-9B21-EB4EE9DCB56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9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7" name="Freeform 193">
                <a:extLst>
                  <a:ext uri="{FF2B5EF4-FFF2-40B4-BE49-F238E27FC236}">
                    <a16:creationId xmlns:a16="http://schemas.microsoft.com/office/drawing/2014/main" id="{DD7E0468-7549-4F53-84B7-50BF37028E6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0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8" name="Freeform 194">
                <a:extLst>
                  <a:ext uri="{FF2B5EF4-FFF2-40B4-BE49-F238E27FC236}">
                    <a16:creationId xmlns:a16="http://schemas.microsoft.com/office/drawing/2014/main" id="{58E2F30E-DA12-4038-A519-248D908046C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1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9" name="Freeform 195">
                <a:extLst>
                  <a:ext uri="{FF2B5EF4-FFF2-40B4-BE49-F238E27FC236}">
                    <a16:creationId xmlns:a16="http://schemas.microsoft.com/office/drawing/2014/main" id="{F9B99F64-4429-4B96-BA21-1F2482B4497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3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0" name="Freeform 196">
                <a:extLst>
                  <a:ext uri="{FF2B5EF4-FFF2-40B4-BE49-F238E27FC236}">
                    <a16:creationId xmlns:a16="http://schemas.microsoft.com/office/drawing/2014/main" id="{802B693A-4F3A-4C17-AA91-41BEDD3EBAA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4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1" name="Freeform 197">
                <a:extLst>
                  <a:ext uri="{FF2B5EF4-FFF2-40B4-BE49-F238E27FC236}">
                    <a16:creationId xmlns:a16="http://schemas.microsoft.com/office/drawing/2014/main" id="{A18FAD9C-D828-4E7C-882B-095C8D5C11D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2" name="Freeform 198">
                <a:extLst>
                  <a:ext uri="{FF2B5EF4-FFF2-40B4-BE49-F238E27FC236}">
                    <a16:creationId xmlns:a16="http://schemas.microsoft.com/office/drawing/2014/main" id="{18E25A82-0597-4EB1-8C7C-8F37C144FF4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7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3" name="Freeform 199">
                <a:extLst>
                  <a:ext uri="{FF2B5EF4-FFF2-40B4-BE49-F238E27FC236}">
                    <a16:creationId xmlns:a16="http://schemas.microsoft.com/office/drawing/2014/main" id="{13590159-2800-4792-9A4A-58562D2B344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8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4" name="Freeform 200">
                <a:extLst>
                  <a:ext uri="{FF2B5EF4-FFF2-40B4-BE49-F238E27FC236}">
                    <a16:creationId xmlns:a16="http://schemas.microsoft.com/office/drawing/2014/main" id="{A640C525-7BF5-42DA-B081-887CDC2396A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0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5" name="Freeform 201">
                <a:extLst>
                  <a:ext uri="{FF2B5EF4-FFF2-40B4-BE49-F238E27FC236}">
                    <a16:creationId xmlns:a16="http://schemas.microsoft.com/office/drawing/2014/main" id="{3E769F4E-E4A5-49E1-88E2-FC3C7D4A545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1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6" name="Freeform 202">
                <a:extLst>
                  <a:ext uri="{FF2B5EF4-FFF2-40B4-BE49-F238E27FC236}">
                    <a16:creationId xmlns:a16="http://schemas.microsoft.com/office/drawing/2014/main" id="{6EBADB41-ABBB-42BF-ADD2-B5920AE7570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2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7" name="Freeform 203">
                <a:extLst>
                  <a:ext uri="{FF2B5EF4-FFF2-40B4-BE49-F238E27FC236}">
                    <a16:creationId xmlns:a16="http://schemas.microsoft.com/office/drawing/2014/main" id="{E0960CD0-8E16-4D68-8017-9C5B7C5D132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4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8" name="Freeform 204">
                <a:extLst>
                  <a:ext uri="{FF2B5EF4-FFF2-40B4-BE49-F238E27FC236}">
                    <a16:creationId xmlns:a16="http://schemas.microsoft.com/office/drawing/2014/main" id="{3F2F36A0-9F0C-4E3D-A3FE-710CFDB3CE9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5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29" name="Freeform 206">
              <a:extLst>
                <a:ext uri="{FF2B5EF4-FFF2-40B4-BE49-F238E27FC236}">
                  <a16:creationId xmlns:a16="http://schemas.microsoft.com/office/drawing/2014/main" id="{CAB12582-B8D8-469C-B945-426AE3B0E0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9136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207">
              <a:extLst>
                <a:ext uri="{FF2B5EF4-FFF2-40B4-BE49-F238E27FC236}">
                  <a16:creationId xmlns:a16="http://schemas.microsoft.com/office/drawing/2014/main" id="{6B0E9446-4B0F-4BE3-AA52-6915459560C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200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208">
              <a:extLst>
                <a:ext uri="{FF2B5EF4-FFF2-40B4-BE49-F238E27FC236}">
                  <a16:creationId xmlns:a16="http://schemas.microsoft.com/office/drawing/2014/main" id="{A00E20C7-47A2-48C0-A527-E4FE9E6AC2D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32638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209">
              <a:extLst>
                <a:ext uri="{FF2B5EF4-FFF2-40B4-BE49-F238E27FC236}">
                  <a16:creationId xmlns:a16="http://schemas.microsoft.com/office/drawing/2014/main" id="{7422BF96-8156-4BD8-8D02-844FE682F5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5327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210">
              <a:extLst>
                <a:ext uri="{FF2B5EF4-FFF2-40B4-BE49-F238E27FC236}">
                  <a16:creationId xmlns:a16="http://schemas.microsoft.com/office/drawing/2014/main" id="{A3622899-09B5-4AC0-8F11-F1DB6286C5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739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211">
              <a:extLst>
                <a:ext uri="{FF2B5EF4-FFF2-40B4-BE49-F238E27FC236}">
                  <a16:creationId xmlns:a16="http://schemas.microsoft.com/office/drawing/2014/main" id="{B0731481-4442-4492-9898-385CFBC8654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9455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212">
              <a:extLst>
                <a:ext uri="{FF2B5EF4-FFF2-40B4-BE49-F238E27FC236}">
                  <a16:creationId xmlns:a16="http://schemas.microsoft.com/office/drawing/2014/main" id="{4D8B9DB5-1D81-4654-B93C-BAC09C39F21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312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213">
              <a:extLst>
                <a:ext uri="{FF2B5EF4-FFF2-40B4-BE49-F238E27FC236}">
                  <a16:creationId xmlns:a16="http://schemas.microsoft.com/office/drawing/2014/main" id="{81D66557-9CF5-4754-86F8-824CC64CEC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4376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214">
              <a:extLst>
                <a:ext uri="{FF2B5EF4-FFF2-40B4-BE49-F238E27FC236}">
                  <a16:creationId xmlns:a16="http://schemas.microsoft.com/office/drawing/2014/main" id="{4A75C74C-EDEC-479B-B2C8-2A199D3D8C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6440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215">
              <a:extLst>
                <a:ext uri="{FF2B5EF4-FFF2-40B4-BE49-F238E27FC236}">
                  <a16:creationId xmlns:a16="http://schemas.microsoft.com/office/drawing/2014/main" id="{1B8D5275-C110-42F6-9F6B-42B4E9E0DC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85038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216">
              <a:extLst>
                <a:ext uri="{FF2B5EF4-FFF2-40B4-BE49-F238E27FC236}">
                  <a16:creationId xmlns:a16="http://schemas.microsoft.com/office/drawing/2014/main" id="{ED292322-CDAE-4E8B-A119-A102C653DC6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0567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217">
              <a:extLst>
                <a:ext uri="{FF2B5EF4-FFF2-40B4-BE49-F238E27FC236}">
                  <a16:creationId xmlns:a16="http://schemas.microsoft.com/office/drawing/2014/main" id="{D5148431-1465-4DE4-AB83-DF6F1472511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263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218">
              <a:extLst>
                <a:ext uri="{FF2B5EF4-FFF2-40B4-BE49-F238E27FC236}">
                  <a16:creationId xmlns:a16="http://schemas.microsoft.com/office/drawing/2014/main" id="{0A931BDB-5FE3-471B-BAEE-AAB7DBB19FC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263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219">
              <a:extLst>
                <a:ext uri="{FF2B5EF4-FFF2-40B4-BE49-F238E27FC236}">
                  <a16:creationId xmlns:a16="http://schemas.microsoft.com/office/drawing/2014/main" id="{6C7CF146-863A-45F4-A2AB-09148638376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160000" y="4513263"/>
              <a:ext cx="636588" cy="342900"/>
            </a:xfrm>
            <a:custGeom>
              <a:avLst/>
              <a:gdLst>
                <a:gd name="T0" fmla="*/ 344 w 401"/>
                <a:gd name="T1" fmla="*/ 57 h 216"/>
                <a:gd name="T2" fmla="*/ 318 w 401"/>
                <a:gd name="T3" fmla="*/ 0 h 216"/>
                <a:gd name="T4" fmla="*/ 287 w 401"/>
                <a:gd name="T5" fmla="*/ 57 h 216"/>
                <a:gd name="T6" fmla="*/ 287 w 401"/>
                <a:gd name="T7" fmla="*/ 79 h 216"/>
                <a:gd name="T8" fmla="*/ 235 w 401"/>
                <a:gd name="T9" fmla="*/ 79 h 216"/>
                <a:gd name="T10" fmla="*/ 235 w 401"/>
                <a:gd name="T11" fmla="*/ 57 h 216"/>
                <a:gd name="T12" fmla="*/ 205 w 401"/>
                <a:gd name="T13" fmla="*/ 0 h 216"/>
                <a:gd name="T14" fmla="*/ 174 w 401"/>
                <a:gd name="T15" fmla="*/ 57 h 216"/>
                <a:gd name="T16" fmla="*/ 174 w 401"/>
                <a:gd name="T17" fmla="*/ 79 h 216"/>
                <a:gd name="T18" fmla="*/ 118 w 401"/>
                <a:gd name="T19" fmla="*/ 79 h 216"/>
                <a:gd name="T20" fmla="*/ 118 w 401"/>
                <a:gd name="T21" fmla="*/ 57 h 216"/>
                <a:gd name="T22" fmla="*/ 87 w 401"/>
                <a:gd name="T23" fmla="*/ 0 h 216"/>
                <a:gd name="T24" fmla="*/ 57 w 401"/>
                <a:gd name="T25" fmla="*/ 57 h 216"/>
                <a:gd name="T26" fmla="*/ 57 w 401"/>
                <a:gd name="T27" fmla="*/ 79 h 216"/>
                <a:gd name="T28" fmla="*/ 74 w 401"/>
                <a:gd name="T29" fmla="*/ 136 h 216"/>
                <a:gd name="T30" fmla="*/ 104 w 401"/>
                <a:gd name="T31" fmla="*/ 216 h 216"/>
                <a:gd name="T32" fmla="*/ 118 w 401"/>
                <a:gd name="T33" fmla="*/ 136 h 216"/>
                <a:gd name="T34" fmla="*/ 192 w 401"/>
                <a:gd name="T35" fmla="*/ 136 h 216"/>
                <a:gd name="T36" fmla="*/ 218 w 401"/>
                <a:gd name="T37" fmla="*/ 216 h 216"/>
                <a:gd name="T38" fmla="*/ 226 w 401"/>
                <a:gd name="T39" fmla="*/ 136 h 216"/>
                <a:gd name="T40" fmla="*/ 300 w 401"/>
                <a:gd name="T41" fmla="*/ 136 h 216"/>
                <a:gd name="T42" fmla="*/ 331 w 401"/>
                <a:gd name="T43" fmla="*/ 216 h 216"/>
                <a:gd name="T44" fmla="*/ 401 w 401"/>
                <a:gd name="T45" fmla="*/ 136 h 216"/>
                <a:gd name="T46" fmla="*/ 370 w 401"/>
                <a:gd name="T47" fmla="*/ 79 h 216"/>
                <a:gd name="T48" fmla="*/ 96 w 401"/>
                <a:gd name="T49" fmla="*/ 207 h 216"/>
                <a:gd name="T50" fmla="*/ 83 w 401"/>
                <a:gd name="T51" fmla="*/ 132 h 216"/>
                <a:gd name="T52" fmla="*/ 78 w 401"/>
                <a:gd name="T53" fmla="*/ 70 h 216"/>
                <a:gd name="T54" fmla="*/ 78 w 401"/>
                <a:gd name="T55" fmla="*/ 48 h 216"/>
                <a:gd name="T56" fmla="*/ 87 w 401"/>
                <a:gd name="T57" fmla="*/ 13 h 216"/>
                <a:gd name="T58" fmla="*/ 100 w 401"/>
                <a:gd name="T59" fmla="*/ 48 h 216"/>
                <a:gd name="T60" fmla="*/ 100 w 401"/>
                <a:gd name="T61" fmla="*/ 70 h 216"/>
                <a:gd name="T62" fmla="*/ 126 w 401"/>
                <a:gd name="T63" fmla="*/ 132 h 216"/>
                <a:gd name="T64" fmla="*/ 135 w 401"/>
                <a:gd name="T65" fmla="*/ 132 h 216"/>
                <a:gd name="T66" fmla="*/ 157 w 401"/>
                <a:gd name="T67" fmla="*/ 132 h 216"/>
                <a:gd name="T68" fmla="*/ 213 w 401"/>
                <a:gd name="T69" fmla="*/ 132 h 216"/>
                <a:gd name="T70" fmla="*/ 196 w 401"/>
                <a:gd name="T71" fmla="*/ 207 h 216"/>
                <a:gd name="T72" fmla="*/ 165 w 401"/>
                <a:gd name="T73" fmla="*/ 132 h 216"/>
                <a:gd name="T74" fmla="*/ 196 w 401"/>
                <a:gd name="T75" fmla="*/ 70 h 216"/>
                <a:gd name="T76" fmla="*/ 192 w 401"/>
                <a:gd name="T77" fmla="*/ 48 h 216"/>
                <a:gd name="T78" fmla="*/ 205 w 401"/>
                <a:gd name="T79" fmla="*/ 13 h 216"/>
                <a:gd name="T80" fmla="*/ 218 w 401"/>
                <a:gd name="T81" fmla="*/ 48 h 216"/>
                <a:gd name="T82" fmla="*/ 218 w 401"/>
                <a:gd name="T83" fmla="*/ 70 h 216"/>
                <a:gd name="T84" fmla="*/ 235 w 401"/>
                <a:gd name="T85" fmla="*/ 132 h 216"/>
                <a:gd name="T86" fmla="*/ 248 w 401"/>
                <a:gd name="T87" fmla="*/ 132 h 216"/>
                <a:gd name="T88" fmla="*/ 274 w 401"/>
                <a:gd name="T89" fmla="*/ 132 h 216"/>
                <a:gd name="T90" fmla="*/ 383 w 401"/>
                <a:gd name="T91" fmla="*/ 132 h 216"/>
                <a:gd name="T92" fmla="*/ 322 w 401"/>
                <a:gd name="T93" fmla="*/ 207 h 216"/>
                <a:gd name="T94" fmla="*/ 309 w 401"/>
                <a:gd name="T95" fmla="*/ 132 h 216"/>
                <a:gd name="T96" fmla="*/ 266 w 401"/>
                <a:gd name="T97" fmla="*/ 110 h 216"/>
                <a:gd name="T98" fmla="*/ 283 w 401"/>
                <a:gd name="T99" fmla="*/ 70 h 216"/>
                <a:gd name="T100" fmla="*/ 283 w 401"/>
                <a:gd name="T101" fmla="*/ 48 h 216"/>
                <a:gd name="T102" fmla="*/ 348 w 401"/>
                <a:gd name="T103" fmla="*/ 48 h 216"/>
                <a:gd name="T104" fmla="*/ 348 w 401"/>
                <a:gd name="T105" fmla="*/ 70 h 216"/>
                <a:gd name="T106" fmla="*/ 383 w 401"/>
                <a:gd name="T107" fmla="*/ 132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01" h="216">
                  <a:moveTo>
                    <a:pt x="370" y="79"/>
                  </a:moveTo>
                  <a:lnTo>
                    <a:pt x="344" y="57"/>
                  </a:lnTo>
                  <a:lnTo>
                    <a:pt x="370" y="57"/>
                  </a:lnTo>
                  <a:lnTo>
                    <a:pt x="318" y="0"/>
                  </a:lnTo>
                  <a:lnTo>
                    <a:pt x="261" y="57"/>
                  </a:lnTo>
                  <a:lnTo>
                    <a:pt x="287" y="57"/>
                  </a:lnTo>
                  <a:lnTo>
                    <a:pt x="261" y="79"/>
                  </a:lnTo>
                  <a:lnTo>
                    <a:pt x="287" y="79"/>
                  </a:lnTo>
                  <a:lnTo>
                    <a:pt x="261" y="105"/>
                  </a:lnTo>
                  <a:lnTo>
                    <a:pt x="235" y="79"/>
                  </a:lnTo>
                  <a:lnTo>
                    <a:pt x="257" y="79"/>
                  </a:lnTo>
                  <a:lnTo>
                    <a:pt x="235" y="57"/>
                  </a:lnTo>
                  <a:lnTo>
                    <a:pt x="257" y="57"/>
                  </a:lnTo>
                  <a:lnTo>
                    <a:pt x="205" y="0"/>
                  </a:lnTo>
                  <a:lnTo>
                    <a:pt x="152" y="57"/>
                  </a:lnTo>
                  <a:lnTo>
                    <a:pt x="174" y="57"/>
                  </a:lnTo>
                  <a:lnTo>
                    <a:pt x="152" y="79"/>
                  </a:lnTo>
                  <a:lnTo>
                    <a:pt x="174" y="79"/>
                  </a:lnTo>
                  <a:lnTo>
                    <a:pt x="148" y="110"/>
                  </a:lnTo>
                  <a:lnTo>
                    <a:pt x="118" y="79"/>
                  </a:lnTo>
                  <a:lnTo>
                    <a:pt x="139" y="79"/>
                  </a:lnTo>
                  <a:lnTo>
                    <a:pt x="118" y="57"/>
                  </a:lnTo>
                  <a:lnTo>
                    <a:pt x="139" y="57"/>
                  </a:lnTo>
                  <a:lnTo>
                    <a:pt x="87" y="0"/>
                  </a:lnTo>
                  <a:lnTo>
                    <a:pt x="35" y="57"/>
                  </a:lnTo>
                  <a:lnTo>
                    <a:pt x="57" y="57"/>
                  </a:lnTo>
                  <a:lnTo>
                    <a:pt x="35" y="79"/>
                  </a:lnTo>
                  <a:lnTo>
                    <a:pt x="57" y="79"/>
                  </a:lnTo>
                  <a:lnTo>
                    <a:pt x="0" y="136"/>
                  </a:lnTo>
                  <a:lnTo>
                    <a:pt x="74" y="136"/>
                  </a:lnTo>
                  <a:lnTo>
                    <a:pt x="74" y="216"/>
                  </a:lnTo>
                  <a:lnTo>
                    <a:pt x="104" y="216"/>
                  </a:lnTo>
                  <a:lnTo>
                    <a:pt x="104" y="136"/>
                  </a:lnTo>
                  <a:lnTo>
                    <a:pt x="118" y="136"/>
                  </a:lnTo>
                  <a:lnTo>
                    <a:pt x="174" y="136"/>
                  </a:lnTo>
                  <a:lnTo>
                    <a:pt x="192" y="136"/>
                  </a:lnTo>
                  <a:lnTo>
                    <a:pt x="192" y="216"/>
                  </a:lnTo>
                  <a:lnTo>
                    <a:pt x="218" y="216"/>
                  </a:lnTo>
                  <a:lnTo>
                    <a:pt x="218" y="136"/>
                  </a:lnTo>
                  <a:lnTo>
                    <a:pt x="226" y="136"/>
                  </a:lnTo>
                  <a:lnTo>
                    <a:pt x="292" y="136"/>
                  </a:lnTo>
                  <a:lnTo>
                    <a:pt x="300" y="136"/>
                  </a:lnTo>
                  <a:lnTo>
                    <a:pt x="300" y="216"/>
                  </a:lnTo>
                  <a:lnTo>
                    <a:pt x="331" y="216"/>
                  </a:lnTo>
                  <a:lnTo>
                    <a:pt x="331" y="136"/>
                  </a:lnTo>
                  <a:lnTo>
                    <a:pt x="401" y="136"/>
                  </a:lnTo>
                  <a:lnTo>
                    <a:pt x="344" y="79"/>
                  </a:lnTo>
                  <a:lnTo>
                    <a:pt x="370" y="79"/>
                  </a:lnTo>
                  <a:close/>
                  <a:moveTo>
                    <a:pt x="96" y="132"/>
                  </a:moveTo>
                  <a:lnTo>
                    <a:pt x="96" y="207"/>
                  </a:lnTo>
                  <a:lnTo>
                    <a:pt x="83" y="207"/>
                  </a:lnTo>
                  <a:lnTo>
                    <a:pt x="83" y="132"/>
                  </a:lnTo>
                  <a:lnTo>
                    <a:pt x="17" y="132"/>
                  </a:lnTo>
                  <a:lnTo>
                    <a:pt x="78" y="70"/>
                  </a:lnTo>
                  <a:lnTo>
                    <a:pt x="52" y="70"/>
                  </a:lnTo>
                  <a:lnTo>
                    <a:pt x="78" y="48"/>
                  </a:lnTo>
                  <a:lnTo>
                    <a:pt x="52" y="48"/>
                  </a:lnTo>
                  <a:lnTo>
                    <a:pt x="87" y="13"/>
                  </a:lnTo>
                  <a:lnTo>
                    <a:pt x="122" y="48"/>
                  </a:lnTo>
                  <a:lnTo>
                    <a:pt x="100" y="48"/>
                  </a:lnTo>
                  <a:lnTo>
                    <a:pt x="122" y="70"/>
                  </a:lnTo>
                  <a:lnTo>
                    <a:pt x="100" y="70"/>
                  </a:lnTo>
                  <a:lnTo>
                    <a:pt x="139" y="114"/>
                  </a:lnTo>
                  <a:lnTo>
                    <a:pt x="126" y="132"/>
                  </a:lnTo>
                  <a:lnTo>
                    <a:pt x="96" y="132"/>
                  </a:lnTo>
                  <a:close/>
                  <a:moveTo>
                    <a:pt x="135" y="132"/>
                  </a:moveTo>
                  <a:lnTo>
                    <a:pt x="148" y="119"/>
                  </a:lnTo>
                  <a:lnTo>
                    <a:pt x="157" y="132"/>
                  </a:lnTo>
                  <a:lnTo>
                    <a:pt x="135" y="132"/>
                  </a:lnTo>
                  <a:close/>
                  <a:moveTo>
                    <a:pt x="213" y="132"/>
                  </a:moveTo>
                  <a:lnTo>
                    <a:pt x="213" y="207"/>
                  </a:lnTo>
                  <a:lnTo>
                    <a:pt x="196" y="207"/>
                  </a:lnTo>
                  <a:lnTo>
                    <a:pt x="196" y="132"/>
                  </a:lnTo>
                  <a:lnTo>
                    <a:pt x="165" y="132"/>
                  </a:lnTo>
                  <a:lnTo>
                    <a:pt x="152" y="114"/>
                  </a:lnTo>
                  <a:lnTo>
                    <a:pt x="196" y="70"/>
                  </a:lnTo>
                  <a:lnTo>
                    <a:pt x="170" y="70"/>
                  </a:lnTo>
                  <a:lnTo>
                    <a:pt x="192" y="48"/>
                  </a:lnTo>
                  <a:lnTo>
                    <a:pt x="170" y="48"/>
                  </a:lnTo>
                  <a:lnTo>
                    <a:pt x="205" y="13"/>
                  </a:lnTo>
                  <a:lnTo>
                    <a:pt x="239" y="48"/>
                  </a:lnTo>
                  <a:lnTo>
                    <a:pt x="218" y="48"/>
                  </a:lnTo>
                  <a:lnTo>
                    <a:pt x="239" y="70"/>
                  </a:lnTo>
                  <a:lnTo>
                    <a:pt x="218" y="70"/>
                  </a:lnTo>
                  <a:lnTo>
                    <a:pt x="253" y="110"/>
                  </a:lnTo>
                  <a:lnTo>
                    <a:pt x="235" y="132"/>
                  </a:lnTo>
                  <a:lnTo>
                    <a:pt x="213" y="132"/>
                  </a:lnTo>
                  <a:close/>
                  <a:moveTo>
                    <a:pt x="248" y="132"/>
                  </a:moveTo>
                  <a:lnTo>
                    <a:pt x="261" y="119"/>
                  </a:lnTo>
                  <a:lnTo>
                    <a:pt x="274" y="132"/>
                  </a:lnTo>
                  <a:lnTo>
                    <a:pt x="248" y="132"/>
                  </a:lnTo>
                  <a:close/>
                  <a:moveTo>
                    <a:pt x="383" y="132"/>
                  </a:moveTo>
                  <a:lnTo>
                    <a:pt x="322" y="132"/>
                  </a:lnTo>
                  <a:lnTo>
                    <a:pt x="322" y="207"/>
                  </a:lnTo>
                  <a:lnTo>
                    <a:pt x="309" y="207"/>
                  </a:lnTo>
                  <a:lnTo>
                    <a:pt x="309" y="132"/>
                  </a:lnTo>
                  <a:lnTo>
                    <a:pt x="283" y="132"/>
                  </a:lnTo>
                  <a:lnTo>
                    <a:pt x="266" y="110"/>
                  </a:lnTo>
                  <a:lnTo>
                    <a:pt x="305" y="70"/>
                  </a:lnTo>
                  <a:lnTo>
                    <a:pt x="283" y="70"/>
                  </a:lnTo>
                  <a:lnTo>
                    <a:pt x="305" y="48"/>
                  </a:lnTo>
                  <a:lnTo>
                    <a:pt x="283" y="48"/>
                  </a:lnTo>
                  <a:lnTo>
                    <a:pt x="318" y="13"/>
                  </a:lnTo>
                  <a:lnTo>
                    <a:pt x="348" y="48"/>
                  </a:lnTo>
                  <a:lnTo>
                    <a:pt x="327" y="48"/>
                  </a:lnTo>
                  <a:lnTo>
                    <a:pt x="348" y="70"/>
                  </a:lnTo>
                  <a:lnTo>
                    <a:pt x="327" y="70"/>
                  </a:lnTo>
                  <a:lnTo>
                    <a:pt x="383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220">
              <a:extLst>
                <a:ext uri="{FF2B5EF4-FFF2-40B4-BE49-F238E27FC236}">
                  <a16:creationId xmlns:a16="http://schemas.microsoft.com/office/drawing/2014/main" id="{5A9488B9-367E-4338-A83E-537BAFBD8C2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843838" y="4400550"/>
              <a:ext cx="2268538" cy="447675"/>
            </a:xfrm>
            <a:custGeom>
              <a:avLst/>
              <a:gdLst>
                <a:gd name="T0" fmla="*/ 91 w 328"/>
                <a:gd name="T1" fmla="*/ 0 h 64"/>
                <a:gd name="T2" fmla="*/ 124 w 328"/>
                <a:gd name="T3" fmla="*/ 59 h 64"/>
                <a:gd name="T4" fmla="*/ 328 w 328"/>
                <a:gd name="T5" fmla="*/ 63 h 64"/>
                <a:gd name="T6" fmla="*/ 327 w 328"/>
                <a:gd name="T7" fmla="*/ 2 h 64"/>
                <a:gd name="T8" fmla="*/ 193 w 328"/>
                <a:gd name="T9" fmla="*/ 21 h 64"/>
                <a:gd name="T10" fmla="*/ 123 w 328"/>
                <a:gd name="T11" fmla="*/ 57 h 64"/>
                <a:gd name="T12" fmla="*/ 113 w 328"/>
                <a:gd name="T13" fmla="*/ 5 h 64"/>
                <a:gd name="T14" fmla="*/ 150 w 328"/>
                <a:gd name="T15" fmla="*/ 19 h 64"/>
                <a:gd name="T16" fmla="*/ 140 w 328"/>
                <a:gd name="T17" fmla="*/ 20 h 64"/>
                <a:gd name="T18" fmla="*/ 132 w 328"/>
                <a:gd name="T19" fmla="*/ 10 h 64"/>
                <a:gd name="T20" fmla="*/ 188 w 328"/>
                <a:gd name="T21" fmla="*/ 15 h 64"/>
                <a:gd name="T22" fmla="*/ 191 w 328"/>
                <a:gd name="T23" fmla="*/ 49 h 64"/>
                <a:gd name="T24" fmla="*/ 134 w 328"/>
                <a:gd name="T25" fmla="*/ 38 h 64"/>
                <a:gd name="T26" fmla="*/ 139 w 328"/>
                <a:gd name="T27" fmla="*/ 40 h 64"/>
                <a:gd name="T28" fmla="*/ 155 w 328"/>
                <a:gd name="T29" fmla="*/ 38 h 64"/>
                <a:gd name="T30" fmla="*/ 156 w 328"/>
                <a:gd name="T31" fmla="*/ 38 h 64"/>
                <a:gd name="T32" fmla="*/ 172 w 328"/>
                <a:gd name="T33" fmla="*/ 40 h 64"/>
                <a:gd name="T34" fmla="*/ 179 w 328"/>
                <a:gd name="T35" fmla="*/ 38 h 64"/>
                <a:gd name="T36" fmla="*/ 185 w 328"/>
                <a:gd name="T37" fmla="*/ 40 h 64"/>
                <a:gd name="T38" fmla="*/ 180 w 328"/>
                <a:gd name="T39" fmla="*/ 36 h 64"/>
                <a:gd name="T40" fmla="*/ 178 w 328"/>
                <a:gd name="T41" fmla="*/ 36 h 64"/>
                <a:gd name="T42" fmla="*/ 162 w 328"/>
                <a:gd name="T43" fmla="*/ 33 h 64"/>
                <a:gd name="T44" fmla="*/ 155 w 328"/>
                <a:gd name="T45" fmla="*/ 36 h 64"/>
                <a:gd name="T46" fmla="*/ 149 w 328"/>
                <a:gd name="T47" fmla="*/ 33 h 64"/>
                <a:gd name="T48" fmla="*/ 134 w 328"/>
                <a:gd name="T49" fmla="*/ 36 h 64"/>
                <a:gd name="T50" fmla="*/ 138 w 328"/>
                <a:gd name="T51" fmla="*/ 42 h 64"/>
                <a:gd name="T52" fmla="*/ 149 w 328"/>
                <a:gd name="T53" fmla="*/ 42 h 64"/>
                <a:gd name="T54" fmla="*/ 157 w 328"/>
                <a:gd name="T55" fmla="*/ 45 h 64"/>
                <a:gd name="T56" fmla="*/ 162 w 328"/>
                <a:gd name="T57" fmla="*/ 45 h 64"/>
                <a:gd name="T58" fmla="*/ 177 w 328"/>
                <a:gd name="T59" fmla="*/ 42 h 64"/>
                <a:gd name="T60" fmla="*/ 179 w 328"/>
                <a:gd name="T61" fmla="*/ 42 h 64"/>
                <a:gd name="T62" fmla="*/ 180 w 328"/>
                <a:gd name="T63" fmla="*/ 29 h 64"/>
                <a:gd name="T64" fmla="*/ 172 w 328"/>
                <a:gd name="T65" fmla="*/ 31 h 64"/>
                <a:gd name="T66" fmla="*/ 166 w 328"/>
                <a:gd name="T67" fmla="*/ 29 h 64"/>
                <a:gd name="T68" fmla="*/ 154 w 328"/>
                <a:gd name="T69" fmla="*/ 31 h 64"/>
                <a:gd name="T70" fmla="*/ 148 w 328"/>
                <a:gd name="T71" fmla="*/ 29 h 64"/>
                <a:gd name="T72" fmla="*/ 133 w 328"/>
                <a:gd name="T73" fmla="*/ 31 h 64"/>
                <a:gd name="T74" fmla="*/ 123 w 328"/>
                <a:gd name="T75" fmla="*/ 7 h 64"/>
                <a:gd name="T76" fmla="*/ 135 w 328"/>
                <a:gd name="T77" fmla="*/ 50 h 64"/>
                <a:gd name="T78" fmla="*/ 198 w 328"/>
                <a:gd name="T79" fmla="*/ 56 h 64"/>
                <a:gd name="T80" fmla="*/ 203 w 328"/>
                <a:gd name="T81" fmla="*/ 62 h 64"/>
                <a:gd name="T82" fmla="*/ 215 w 328"/>
                <a:gd name="T83" fmla="*/ 6 h 64"/>
                <a:gd name="T84" fmla="*/ 217 w 328"/>
                <a:gd name="T85" fmla="*/ 5 h 64"/>
                <a:gd name="T86" fmla="*/ 230 w 328"/>
                <a:gd name="T87" fmla="*/ 62 h 64"/>
                <a:gd name="T88" fmla="*/ 236 w 328"/>
                <a:gd name="T89" fmla="*/ 2 h 64"/>
                <a:gd name="T90" fmla="*/ 241 w 328"/>
                <a:gd name="T91" fmla="*/ 62 h 64"/>
                <a:gd name="T92" fmla="*/ 254 w 328"/>
                <a:gd name="T93" fmla="*/ 2 h 64"/>
                <a:gd name="T94" fmla="*/ 256 w 328"/>
                <a:gd name="T95" fmla="*/ 2 h 64"/>
                <a:gd name="T96" fmla="*/ 268 w 328"/>
                <a:gd name="T97" fmla="*/ 62 h 64"/>
                <a:gd name="T98" fmla="*/ 275 w 328"/>
                <a:gd name="T99" fmla="*/ 2 h 64"/>
                <a:gd name="T100" fmla="*/ 280 w 328"/>
                <a:gd name="T101" fmla="*/ 62 h 64"/>
                <a:gd name="T102" fmla="*/ 292 w 328"/>
                <a:gd name="T103" fmla="*/ 2 h 64"/>
                <a:gd name="T104" fmla="*/ 294 w 328"/>
                <a:gd name="T105" fmla="*/ 2 h 64"/>
                <a:gd name="T106" fmla="*/ 307 w 328"/>
                <a:gd name="T107" fmla="*/ 62 h 64"/>
                <a:gd name="T108" fmla="*/ 313 w 328"/>
                <a:gd name="T109" fmla="*/ 2 h 64"/>
                <a:gd name="T110" fmla="*/ 318 w 328"/>
                <a:gd name="T111" fmla="*/ 62 h 64"/>
                <a:gd name="T112" fmla="*/ 132 w 328"/>
                <a:gd name="T113" fmla="*/ 27 h 64"/>
                <a:gd name="T114" fmla="*/ 113 w 328"/>
                <a:gd name="T115" fmla="*/ 62 h 64"/>
                <a:gd name="T116" fmla="*/ 2 w 328"/>
                <a:gd name="T117" fmla="*/ 2 h 64"/>
                <a:gd name="T118" fmla="*/ 129 w 328"/>
                <a:gd name="T119" fmla="*/ 55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28" h="64">
                  <a:moveTo>
                    <a:pt x="328" y="0"/>
                  </a:moveTo>
                  <a:cubicBezTo>
                    <a:pt x="240" y="0"/>
                    <a:pt x="240" y="0"/>
                    <a:pt x="240" y="0"/>
                  </a:cubicBezTo>
                  <a:cubicBezTo>
                    <a:pt x="239" y="0"/>
                    <a:pt x="201" y="3"/>
                    <a:pt x="177" y="19"/>
                  </a:cubicBezTo>
                  <a:cubicBezTo>
                    <a:pt x="177" y="19"/>
                    <a:pt x="177" y="19"/>
                    <a:pt x="177" y="19"/>
                  </a:cubicBezTo>
                  <a:cubicBezTo>
                    <a:pt x="169" y="19"/>
                    <a:pt x="162" y="19"/>
                    <a:pt x="155" y="19"/>
                  </a:cubicBezTo>
                  <a:cubicBezTo>
                    <a:pt x="150" y="15"/>
                    <a:pt x="145" y="13"/>
                    <a:pt x="139" y="10"/>
                  </a:cubicBezTo>
                  <a:cubicBezTo>
                    <a:pt x="139" y="10"/>
                    <a:pt x="139" y="10"/>
                    <a:pt x="139" y="10"/>
                  </a:cubicBezTo>
                  <a:cubicBezTo>
                    <a:pt x="116" y="2"/>
                    <a:pt x="91" y="0"/>
                    <a:pt x="9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4"/>
                    <a:pt x="1" y="64"/>
                  </a:cubicBezTo>
                  <a:cubicBezTo>
                    <a:pt x="118" y="64"/>
                    <a:pt x="118" y="64"/>
                    <a:pt x="118" y="64"/>
                  </a:cubicBezTo>
                  <a:cubicBezTo>
                    <a:pt x="118" y="64"/>
                    <a:pt x="118" y="64"/>
                    <a:pt x="119" y="64"/>
                  </a:cubicBezTo>
                  <a:cubicBezTo>
                    <a:pt x="124" y="59"/>
                    <a:pt x="124" y="59"/>
                    <a:pt x="124" y="59"/>
                  </a:cubicBezTo>
                  <a:cubicBezTo>
                    <a:pt x="124" y="59"/>
                    <a:pt x="124" y="59"/>
                    <a:pt x="124" y="59"/>
                  </a:cubicBezTo>
                  <a:cubicBezTo>
                    <a:pt x="197" y="59"/>
                    <a:pt x="197" y="59"/>
                    <a:pt x="197" y="59"/>
                  </a:cubicBezTo>
                  <a:cubicBezTo>
                    <a:pt x="198" y="59"/>
                    <a:pt x="198" y="59"/>
                    <a:pt x="198" y="59"/>
                  </a:cubicBezTo>
                  <a:cubicBezTo>
                    <a:pt x="201" y="63"/>
                    <a:pt x="201" y="63"/>
                    <a:pt x="201" y="63"/>
                  </a:cubicBezTo>
                  <a:cubicBezTo>
                    <a:pt x="202" y="63"/>
                    <a:pt x="202" y="64"/>
                    <a:pt x="202" y="64"/>
                  </a:cubicBezTo>
                  <a:cubicBezTo>
                    <a:pt x="328" y="64"/>
                    <a:pt x="328" y="64"/>
                    <a:pt x="328" y="64"/>
                  </a:cubicBezTo>
                  <a:cubicBezTo>
                    <a:pt x="328" y="64"/>
                    <a:pt x="328" y="64"/>
                    <a:pt x="328" y="64"/>
                  </a:cubicBezTo>
                  <a:cubicBezTo>
                    <a:pt x="328" y="64"/>
                    <a:pt x="328" y="64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1"/>
                    <a:pt x="328" y="1"/>
                    <a:pt x="328" y="1"/>
                  </a:cubicBezTo>
                  <a:cubicBezTo>
                    <a:pt x="328" y="0"/>
                    <a:pt x="328" y="0"/>
                    <a:pt x="328" y="0"/>
                  </a:cubicBezTo>
                  <a:close/>
                  <a:moveTo>
                    <a:pt x="327" y="62"/>
                  </a:moveTo>
                  <a:cubicBezTo>
                    <a:pt x="323" y="62"/>
                    <a:pt x="323" y="62"/>
                    <a:pt x="323" y="62"/>
                  </a:cubicBezTo>
                  <a:cubicBezTo>
                    <a:pt x="323" y="2"/>
                    <a:pt x="323" y="2"/>
                    <a:pt x="323" y="2"/>
                  </a:cubicBezTo>
                  <a:cubicBezTo>
                    <a:pt x="327" y="2"/>
                    <a:pt x="327" y="2"/>
                    <a:pt x="327" y="2"/>
                  </a:cubicBezTo>
                  <a:lnTo>
                    <a:pt x="327" y="62"/>
                  </a:lnTo>
                  <a:close/>
                  <a:moveTo>
                    <a:pt x="193" y="51"/>
                  </a:moveTo>
                  <a:cubicBezTo>
                    <a:pt x="193" y="51"/>
                    <a:pt x="193" y="51"/>
                    <a:pt x="193" y="51"/>
                  </a:cubicBezTo>
                  <a:cubicBezTo>
                    <a:pt x="193" y="25"/>
                    <a:pt x="193" y="25"/>
                    <a:pt x="193" y="25"/>
                  </a:cubicBezTo>
                  <a:cubicBezTo>
                    <a:pt x="193" y="25"/>
                    <a:pt x="193" y="25"/>
                    <a:pt x="193" y="25"/>
                  </a:cubicBezTo>
                  <a:cubicBezTo>
                    <a:pt x="194" y="22"/>
                    <a:pt x="194" y="22"/>
                    <a:pt x="194" y="22"/>
                  </a:cubicBezTo>
                  <a:cubicBezTo>
                    <a:pt x="194" y="22"/>
                    <a:pt x="194" y="21"/>
                    <a:pt x="193" y="21"/>
                  </a:cubicBezTo>
                  <a:cubicBezTo>
                    <a:pt x="193" y="21"/>
                    <a:pt x="193" y="21"/>
                    <a:pt x="193" y="21"/>
                  </a:cubicBezTo>
                  <a:cubicBezTo>
                    <a:pt x="193" y="12"/>
                    <a:pt x="193" y="12"/>
                    <a:pt x="193" y="12"/>
                  </a:cubicBezTo>
                  <a:cubicBezTo>
                    <a:pt x="194" y="12"/>
                    <a:pt x="195" y="12"/>
                    <a:pt x="196" y="11"/>
                  </a:cubicBezTo>
                  <a:cubicBezTo>
                    <a:pt x="196" y="54"/>
                    <a:pt x="196" y="54"/>
                    <a:pt x="196" y="54"/>
                  </a:cubicBezTo>
                  <a:lnTo>
                    <a:pt x="193" y="51"/>
                  </a:lnTo>
                  <a:close/>
                  <a:moveTo>
                    <a:pt x="107" y="4"/>
                  </a:moveTo>
                  <a:cubicBezTo>
                    <a:pt x="108" y="4"/>
                    <a:pt x="110" y="4"/>
                    <a:pt x="111" y="4"/>
                  </a:cubicBezTo>
                  <a:cubicBezTo>
                    <a:pt x="126" y="55"/>
                    <a:pt x="126" y="55"/>
                    <a:pt x="126" y="55"/>
                  </a:cubicBezTo>
                  <a:cubicBezTo>
                    <a:pt x="123" y="57"/>
                    <a:pt x="123" y="57"/>
                    <a:pt x="123" y="57"/>
                  </a:cubicBezTo>
                  <a:lnTo>
                    <a:pt x="107" y="4"/>
                  </a:lnTo>
                  <a:close/>
                  <a:moveTo>
                    <a:pt x="122" y="59"/>
                  </a:moveTo>
                  <a:cubicBezTo>
                    <a:pt x="119" y="61"/>
                    <a:pt x="119" y="61"/>
                    <a:pt x="119" y="61"/>
                  </a:cubicBezTo>
                  <a:cubicBezTo>
                    <a:pt x="102" y="3"/>
                    <a:pt x="102" y="3"/>
                    <a:pt x="102" y="3"/>
                  </a:cubicBezTo>
                  <a:cubicBezTo>
                    <a:pt x="103" y="3"/>
                    <a:pt x="104" y="3"/>
                    <a:pt x="105" y="3"/>
                  </a:cubicBezTo>
                  <a:lnTo>
                    <a:pt x="122" y="59"/>
                  </a:lnTo>
                  <a:close/>
                  <a:moveTo>
                    <a:pt x="127" y="54"/>
                  </a:moveTo>
                  <a:cubicBezTo>
                    <a:pt x="113" y="5"/>
                    <a:pt x="113" y="5"/>
                    <a:pt x="113" y="5"/>
                  </a:cubicBezTo>
                  <a:cubicBezTo>
                    <a:pt x="114" y="5"/>
                    <a:pt x="115" y="5"/>
                    <a:pt x="116" y="5"/>
                  </a:cubicBezTo>
                  <a:cubicBezTo>
                    <a:pt x="130" y="52"/>
                    <a:pt x="130" y="52"/>
                    <a:pt x="130" y="52"/>
                  </a:cubicBezTo>
                  <a:lnTo>
                    <a:pt x="127" y="54"/>
                  </a:lnTo>
                  <a:close/>
                  <a:moveTo>
                    <a:pt x="147" y="19"/>
                  </a:moveTo>
                  <a:cubicBezTo>
                    <a:pt x="145" y="15"/>
                    <a:pt x="145" y="15"/>
                    <a:pt x="145" y="15"/>
                  </a:cubicBezTo>
                  <a:cubicBezTo>
                    <a:pt x="147" y="16"/>
                    <a:pt x="148" y="16"/>
                    <a:pt x="149" y="17"/>
                  </a:cubicBezTo>
                  <a:cubicBezTo>
                    <a:pt x="149" y="17"/>
                    <a:pt x="149" y="17"/>
                    <a:pt x="149" y="17"/>
                  </a:cubicBezTo>
                  <a:cubicBezTo>
                    <a:pt x="150" y="19"/>
                    <a:pt x="150" y="19"/>
                    <a:pt x="150" y="19"/>
                  </a:cubicBezTo>
                  <a:cubicBezTo>
                    <a:pt x="149" y="19"/>
                    <a:pt x="148" y="19"/>
                    <a:pt x="147" y="19"/>
                  </a:cubicBezTo>
                  <a:close/>
                  <a:moveTo>
                    <a:pt x="145" y="19"/>
                  </a:moveTo>
                  <a:cubicBezTo>
                    <a:pt x="144" y="19"/>
                    <a:pt x="143" y="20"/>
                    <a:pt x="142" y="20"/>
                  </a:cubicBezTo>
                  <a:cubicBezTo>
                    <a:pt x="140" y="13"/>
                    <a:pt x="140" y="13"/>
                    <a:pt x="140" y="13"/>
                  </a:cubicBezTo>
                  <a:cubicBezTo>
                    <a:pt x="141" y="13"/>
                    <a:pt x="142" y="14"/>
                    <a:pt x="143" y="14"/>
                  </a:cubicBezTo>
                  <a:cubicBezTo>
                    <a:pt x="143" y="14"/>
                    <a:pt x="143" y="15"/>
                    <a:pt x="143" y="15"/>
                  </a:cubicBezTo>
                  <a:lnTo>
                    <a:pt x="145" y="19"/>
                  </a:lnTo>
                  <a:close/>
                  <a:moveTo>
                    <a:pt x="140" y="20"/>
                  </a:moveTo>
                  <a:cubicBezTo>
                    <a:pt x="139" y="20"/>
                    <a:pt x="138" y="20"/>
                    <a:pt x="137" y="20"/>
                  </a:cubicBezTo>
                  <a:cubicBezTo>
                    <a:pt x="134" y="11"/>
                    <a:pt x="134" y="11"/>
                    <a:pt x="134" y="11"/>
                  </a:cubicBezTo>
                  <a:cubicBezTo>
                    <a:pt x="135" y="11"/>
                    <a:pt x="136" y="11"/>
                    <a:pt x="138" y="12"/>
                  </a:cubicBezTo>
                  <a:lnTo>
                    <a:pt x="140" y="20"/>
                  </a:lnTo>
                  <a:close/>
                  <a:moveTo>
                    <a:pt x="135" y="20"/>
                  </a:moveTo>
                  <a:cubicBezTo>
                    <a:pt x="134" y="20"/>
                    <a:pt x="133" y="20"/>
                    <a:pt x="132" y="21"/>
                  </a:cubicBezTo>
                  <a:cubicBezTo>
                    <a:pt x="129" y="9"/>
                    <a:pt x="129" y="9"/>
                    <a:pt x="129" y="9"/>
                  </a:cubicBezTo>
                  <a:cubicBezTo>
                    <a:pt x="130" y="9"/>
                    <a:pt x="131" y="10"/>
                    <a:pt x="132" y="10"/>
                  </a:cubicBezTo>
                  <a:lnTo>
                    <a:pt x="135" y="20"/>
                  </a:lnTo>
                  <a:close/>
                  <a:moveTo>
                    <a:pt x="183" y="20"/>
                  </a:moveTo>
                  <a:cubicBezTo>
                    <a:pt x="183" y="17"/>
                    <a:pt x="183" y="17"/>
                    <a:pt x="183" y="17"/>
                  </a:cubicBezTo>
                  <a:cubicBezTo>
                    <a:pt x="183" y="17"/>
                    <a:pt x="183" y="17"/>
                    <a:pt x="183" y="17"/>
                  </a:cubicBezTo>
                  <a:cubicBezTo>
                    <a:pt x="184" y="16"/>
                    <a:pt x="185" y="16"/>
                    <a:pt x="186" y="15"/>
                  </a:cubicBezTo>
                  <a:cubicBezTo>
                    <a:pt x="186" y="20"/>
                    <a:pt x="186" y="20"/>
                    <a:pt x="186" y="20"/>
                  </a:cubicBezTo>
                  <a:cubicBezTo>
                    <a:pt x="185" y="20"/>
                    <a:pt x="184" y="20"/>
                    <a:pt x="183" y="20"/>
                  </a:cubicBezTo>
                  <a:close/>
                  <a:moveTo>
                    <a:pt x="188" y="15"/>
                  </a:moveTo>
                  <a:cubicBezTo>
                    <a:pt x="189" y="14"/>
                    <a:pt x="190" y="14"/>
                    <a:pt x="191" y="13"/>
                  </a:cubicBezTo>
                  <a:cubicBezTo>
                    <a:pt x="191" y="21"/>
                    <a:pt x="191" y="21"/>
                    <a:pt x="191" y="21"/>
                  </a:cubicBezTo>
                  <a:cubicBezTo>
                    <a:pt x="190" y="20"/>
                    <a:pt x="189" y="20"/>
                    <a:pt x="188" y="20"/>
                  </a:cubicBezTo>
                  <a:lnTo>
                    <a:pt x="188" y="15"/>
                  </a:lnTo>
                  <a:close/>
                  <a:moveTo>
                    <a:pt x="189" y="46"/>
                  </a:moveTo>
                  <a:cubicBezTo>
                    <a:pt x="189" y="46"/>
                    <a:pt x="189" y="46"/>
                    <a:pt x="189" y="46"/>
                  </a:cubicBezTo>
                  <a:cubicBezTo>
                    <a:pt x="191" y="34"/>
                    <a:pt x="191" y="34"/>
                    <a:pt x="191" y="34"/>
                  </a:cubicBezTo>
                  <a:cubicBezTo>
                    <a:pt x="191" y="49"/>
                    <a:pt x="191" y="49"/>
                    <a:pt x="191" y="49"/>
                  </a:cubicBezTo>
                  <a:lnTo>
                    <a:pt x="189" y="46"/>
                  </a:lnTo>
                  <a:close/>
                  <a:moveTo>
                    <a:pt x="184" y="45"/>
                  </a:moveTo>
                  <a:cubicBezTo>
                    <a:pt x="185" y="42"/>
                    <a:pt x="185" y="42"/>
                    <a:pt x="185" y="42"/>
                  </a:cubicBezTo>
                  <a:cubicBezTo>
                    <a:pt x="188" y="42"/>
                    <a:pt x="188" y="42"/>
                    <a:pt x="188" y="42"/>
                  </a:cubicBezTo>
                  <a:cubicBezTo>
                    <a:pt x="187" y="45"/>
                    <a:pt x="187" y="45"/>
                    <a:pt x="187" y="45"/>
                  </a:cubicBezTo>
                  <a:cubicBezTo>
                    <a:pt x="187" y="45"/>
                    <a:pt x="187" y="45"/>
                    <a:pt x="187" y="45"/>
                  </a:cubicBezTo>
                  <a:lnTo>
                    <a:pt x="184" y="45"/>
                  </a:lnTo>
                  <a:close/>
                  <a:moveTo>
                    <a:pt x="134" y="38"/>
                  </a:moveTo>
                  <a:cubicBezTo>
                    <a:pt x="137" y="38"/>
                    <a:pt x="137" y="38"/>
                    <a:pt x="137" y="38"/>
                  </a:cubicBezTo>
                  <a:cubicBezTo>
                    <a:pt x="138" y="40"/>
                    <a:pt x="138" y="40"/>
                    <a:pt x="138" y="40"/>
                  </a:cubicBezTo>
                  <a:cubicBezTo>
                    <a:pt x="135" y="40"/>
                    <a:pt x="135" y="40"/>
                    <a:pt x="135" y="40"/>
                  </a:cubicBezTo>
                  <a:lnTo>
                    <a:pt x="134" y="38"/>
                  </a:lnTo>
                  <a:close/>
                  <a:moveTo>
                    <a:pt x="139" y="38"/>
                  </a:moveTo>
                  <a:cubicBezTo>
                    <a:pt x="143" y="38"/>
                    <a:pt x="143" y="38"/>
                    <a:pt x="143" y="38"/>
                  </a:cubicBezTo>
                  <a:cubicBezTo>
                    <a:pt x="143" y="40"/>
                    <a:pt x="143" y="40"/>
                    <a:pt x="143" y="40"/>
                  </a:cubicBezTo>
                  <a:cubicBezTo>
                    <a:pt x="139" y="40"/>
                    <a:pt x="139" y="40"/>
                    <a:pt x="139" y="40"/>
                  </a:cubicBezTo>
                  <a:lnTo>
                    <a:pt x="139" y="38"/>
                  </a:lnTo>
                  <a:close/>
                  <a:moveTo>
                    <a:pt x="145" y="38"/>
                  </a:moveTo>
                  <a:cubicBezTo>
                    <a:pt x="149" y="38"/>
                    <a:pt x="149" y="38"/>
                    <a:pt x="149" y="38"/>
                  </a:cubicBezTo>
                  <a:cubicBezTo>
                    <a:pt x="149" y="40"/>
                    <a:pt x="149" y="40"/>
                    <a:pt x="149" y="40"/>
                  </a:cubicBezTo>
                  <a:cubicBezTo>
                    <a:pt x="145" y="40"/>
                    <a:pt x="145" y="40"/>
                    <a:pt x="145" y="40"/>
                  </a:cubicBezTo>
                  <a:lnTo>
                    <a:pt x="145" y="38"/>
                  </a:lnTo>
                  <a:close/>
                  <a:moveTo>
                    <a:pt x="151" y="38"/>
                  </a:moveTo>
                  <a:cubicBezTo>
                    <a:pt x="155" y="38"/>
                    <a:pt x="155" y="38"/>
                    <a:pt x="155" y="38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1" y="40"/>
                    <a:pt x="151" y="40"/>
                    <a:pt x="151" y="40"/>
                  </a:cubicBezTo>
                  <a:lnTo>
                    <a:pt x="151" y="38"/>
                  </a:lnTo>
                  <a:close/>
                  <a:moveTo>
                    <a:pt x="156" y="38"/>
                  </a:moveTo>
                  <a:cubicBezTo>
                    <a:pt x="160" y="38"/>
                    <a:pt x="160" y="38"/>
                    <a:pt x="160" y="38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56" y="40"/>
                    <a:pt x="156" y="40"/>
                    <a:pt x="156" y="40"/>
                  </a:cubicBezTo>
                  <a:lnTo>
                    <a:pt x="156" y="38"/>
                  </a:lnTo>
                  <a:close/>
                  <a:moveTo>
                    <a:pt x="162" y="38"/>
                  </a:moveTo>
                  <a:cubicBezTo>
                    <a:pt x="166" y="38"/>
                    <a:pt x="166" y="38"/>
                    <a:pt x="166" y="38"/>
                  </a:cubicBezTo>
                  <a:cubicBezTo>
                    <a:pt x="166" y="40"/>
                    <a:pt x="166" y="40"/>
                    <a:pt x="166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38"/>
                  </a:lnTo>
                  <a:close/>
                  <a:moveTo>
                    <a:pt x="168" y="38"/>
                  </a:moveTo>
                  <a:cubicBezTo>
                    <a:pt x="172" y="38"/>
                    <a:pt x="172" y="38"/>
                    <a:pt x="172" y="38"/>
                  </a:cubicBezTo>
                  <a:cubicBezTo>
                    <a:pt x="172" y="40"/>
                    <a:pt x="172" y="40"/>
                    <a:pt x="172" y="40"/>
                  </a:cubicBezTo>
                  <a:cubicBezTo>
                    <a:pt x="168" y="40"/>
                    <a:pt x="168" y="40"/>
                    <a:pt x="168" y="40"/>
                  </a:cubicBezTo>
                  <a:lnTo>
                    <a:pt x="168" y="38"/>
                  </a:lnTo>
                  <a:close/>
                  <a:moveTo>
                    <a:pt x="174" y="38"/>
                  </a:moveTo>
                  <a:cubicBezTo>
                    <a:pt x="178" y="38"/>
                    <a:pt x="178" y="38"/>
                    <a:pt x="178" y="38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4" y="40"/>
                    <a:pt x="174" y="40"/>
                    <a:pt x="174" y="40"/>
                  </a:cubicBezTo>
                  <a:lnTo>
                    <a:pt x="174" y="38"/>
                  </a:lnTo>
                  <a:close/>
                  <a:moveTo>
                    <a:pt x="179" y="38"/>
                  </a:moveTo>
                  <a:cubicBezTo>
                    <a:pt x="183" y="38"/>
                    <a:pt x="183" y="38"/>
                    <a:pt x="183" y="38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79" y="40"/>
                    <a:pt x="179" y="40"/>
                    <a:pt x="179" y="40"/>
                  </a:cubicBezTo>
                  <a:lnTo>
                    <a:pt x="179" y="38"/>
                  </a:lnTo>
                  <a:close/>
                  <a:moveTo>
                    <a:pt x="185" y="38"/>
                  </a:moveTo>
                  <a:cubicBezTo>
                    <a:pt x="189" y="38"/>
                    <a:pt x="189" y="38"/>
                    <a:pt x="189" y="38"/>
                  </a:cubicBezTo>
                  <a:cubicBezTo>
                    <a:pt x="188" y="40"/>
                    <a:pt x="188" y="40"/>
                    <a:pt x="188" y="40"/>
                  </a:cubicBezTo>
                  <a:cubicBezTo>
                    <a:pt x="185" y="40"/>
                    <a:pt x="185" y="40"/>
                    <a:pt x="185" y="40"/>
                  </a:cubicBezTo>
                  <a:lnTo>
                    <a:pt x="185" y="38"/>
                  </a:lnTo>
                  <a:close/>
                  <a:moveTo>
                    <a:pt x="189" y="36"/>
                  </a:moveTo>
                  <a:cubicBezTo>
                    <a:pt x="185" y="36"/>
                    <a:pt x="185" y="36"/>
                    <a:pt x="185" y="36"/>
                  </a:cubicBezTo>
                  <a:cubicBezTo>
                    <a:pt x="186" y="33"/>
                    <a:pt x="186" y="33"/>
                    <a:pt x="186" y="33"/>
                  </a:cubicBezTo>
                  <a:cubicBezTo>
                    <a:pt x="189" y="33"/>
                    <a:pt x="189" y="33"/>
                    <a:pt x="189" y="33"/>
                  </a:cubicBezTo>
                  <a:lnTo>
                    <a:pt x="189" y="36"/>
                  </a:lnTo>
                  <a:close/>
                  <a:moveTo>
                    <a:pt x="184" y="36"/>
                  </a:moveTo>
                  <a:cubicBezTo>
                    <a:pt x="180" y="36"/>
                    <a:pt x="180" y="36"/>
                    <a:pt x="180" y="36"/>
                  </a:cubicBezTo>
                  <a:cubicBezTo>
                    <a:pt x="180" y="33"/>
                    <a:pt x="180" y="33"/>
                    <a:pt x="180" y="33"/>
                  </a:cubicBezTo>
                  <a:cubicBezTo>
                    <a:pt x="184" y="33"/>
                    <a:pt x="184" y="33"/>
                    <a:pt x="184" y="33"/>
                  </a:cubicBezTo>
                  <a:lnTo>
                    <a:pt x="184" y="36"/>
                  </a:lnTo>
                  <a:close/>
                  <a:moveTo>
                    <a:pt x="178" y="36"/>
                  </a:moveTo>
                  <a:cubicBezTo>
                    <a:pt x="174" y="36"/>
                    <a:pt x="174" y="36"/>
                    <a:pt x="174" y="36"/>
                  </a:cubicBezTo>
                  <a:cubicBezTo>
                    <a:pt x="174" y="33"/>
                    <a:pt x="174" y="33"/>
                    <a:pt x="174" y="33"/>
                  </a:cubicBezTo>
                  <a:cubicBezTo>
                    <a:pt x="178" y="33"/>
                    <a:pt x="178" y="33"/>
                    <a:pt x="178" y="33"/>
                  </a:cubicBezTo>
                  <a:lnTo>
                    <a:pt x="178" y="36"/>
                  </a:lnTo>
                  <a:close/>
                  <a:moveTo>
                    <a:pt x="172" y="36"/>
                  </a:moveTo>
                  <a:cubicBezTo>
                    <a:pt x="168" y="36"/>
                    <a:pt x="168" y="36"/>
                    <a:pt x="168" y="36"/>
                  </a:cubicBezTo>
                  <a:cubicBezTo>
                    <a:pt x="168" y="33"/>
                    <a:pt x="168" y="33"/>
                    <a:pt x="168" y="33"/>
                  </a:cubicBezTo>
                  <a:cubicBezTo>
                    <a:pt x="172" y="33"/>
                    <a:pt x="172" y="33"/>
                    <a:pt x="172" y="33"/>
                  </a:cubicBezTo>
                  <a:lnTo>
                    <a:pt x="172" y="36"/>
                  </a:lnTo>
                  <a:close/>
                  <a:moveTo>
                    <a:pt x="166" y="36"/>
                  </a:moveTo>
                  <a:cubicBezTo>
                    <a:pt x="162" y="36"/>
                    <a:pt x="162" y="36"/>
                    <a:pt x="162" y="36"/>
                  </a:cubicBezTo>
                  <a:cubicBezTo>
                    <a:pt x="162" y="33"/>
                    <a:pt x="162" y="33"/>
                    <a:pt x="162" y="33"/>
                  </a:cubicBezTo>
                  <a:cubicBezTo>
                    <a:pt x="166" y="33"/>
                    <a:pt x="166" y="33"/>
                    <a:pt x="166" y="33"/>
                  </a:cubicBezTo>
                  <a:lnTo>
                    <a:pt x="166" y="36"/>
                  </a:lnTo>
                  <a:close/>
                  <a:moveTo>
                    <a:pt x="160" y="36"/>
                  </a:moveTo>
                  <a:cubicBezTo>
                    <a:pt x="156" y="36"/>
                    <a:pt x="156" y="36"/>
                    <a:pt x="156" y="36"/>
                  </a:cubicBezTo>
                  <a:cubicBezTo>
                    <a:pt x="156" y="33"/>
                    <a:pt x="156" y="33"/>
                    <a:pt x="156" y="33"/>
                  </a:cubicBezTo>
                  <a:cubicBezTo>
                    <a:pt x="160" y="33"/>
                    <a:pt x="160" y="33"/>
                    <a:pt x="160" y="33"/>
                  </a:cubicBezTo>
                  <a:lnTo>
                    <a:pt x="160" y="36"/>
                  </a:lnTo>
                  <a:close/>
                  <a:moveTo>
                    <a:pt x="155" y="36"/>
                  </a:moveTo>
                  <a:cubicBezTo>
                    <a:pt x="151" y="36"/>
                    <a:pt x="151" y="36"/>
                    <a:pt x="151" y="36"/>
                  </a:cubicBezTo>
                  <a:cubicBezTo>
                    <a:pt x="150" y="33"/>
                    <a:pt x="150" y="33"/>
                    <a:pt x="150" y="33"/>
                  </a:cubicBezTo>
                  <a:cubicBezTo>
                    <a:pt x="154" y="33"/>
                    <a:pt x="154" y="33"/>
                    <a:pt x="154" y="33"/>
                  </a:cubicBezTo>
                  <a:lnTo>
                    <a:pt x="155" y="36"/>
                  </a:lnTo>
                  <a:close/>
                  <a:moveTo>
                    <a:pt x="149" y="36"/>
                  </a:moveTo>
                  <a:cubicBezTo>
                    <a:pt x="145" y="36"/>
                    <a:pt x="145" y="36"/>
                    <a:pt x="145" y="36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9" y="33"/>
                    <a:pt x="149" y="33"/>
                    <a:pt x="149" y="33"/>
                  </a:cubicBezTo>
                  <a:lnTo>
                    <a:pt x="149" y="36"/>
                  </a:lnTo>
                  <a:close/>
                  <a:moveTo>
                    <a:pt x="143" y="36"/>
                  </a:moveTo>
                  <a:cubicBezTo>
                    <a:pt x="139" y="36"/>
                    <a:pt x="139" y="36"/>
                    <a:pt x="139" y="36"/>
                  </a:cubicBezTo>
                  <a:cubicBezTo>
                    <a:pt x="139" y="33"/>
                    <a:pt x="139" y="33"/>
                    <a:pt x="139" y="33"/>
                  </a:cubicBezTo>
                  <a:cubicBezTo>
                    <a:pt x="143" y="33"/>
                    <a:pt x="143" y="33"/>
                    <a:pt x="143" y="33"/>
                  </a:cubicBezTo>
                  <a:lnTo>
                    <a:pt x="143" y="36"/>
                  </a:lnTo>
                  <a:close/>
                  <a:moveTo>
                    <a:pt x="137" y="36"/>
                  </a:moveTo>
                  <a:cubicBezTo>
                    <a:pt x="134" y="36"/>
                    <a:pt x="134" y="36"/>
                    <a:pt x="134" y="36"/>
                  </a:cubicBezTo>
                  <a:cubicBezTo>
                    <a:pt x="133" y="33"/>
                    <a:pt x="133" y="33"/>
                    <a:pt x="133" y="33"/>
                  </a:cubicBezTo>
                  <a:cubicBezTo>
                    <a:pt x="137" y="33"/>
                    <a:pt x="137" y="33"/>
                    <a:pt x="137" y="33"/>
                  </a:cubicBezTo>
                  <a:lnTo>
                    <a:pt x="137" y="36"/>
                  </a:lnTo>
                  <a:close/>
                  <a:moveTo>
                    <a:pt x="138" y="42"/>
                  </a:moveTo>
                  <a:cubicBezTo>
                    <a:pt x="138" y="45"/>
                    <a:pt x="138" y="45"/>
                    <a:pt x="138" y="45"/>
                  </a:cubicBezTo>
                  <a:cubicBezTo>
                    <a:pt x="136" y="45"/>
                    <a:pt x="136" y="45"/>
                    <a:pt x="136" y="45"/>
                  </a:cubicBezTo>
                  <a:cubicBezTo>
                    <a:pt x="135" y="42"/>
                    <a:pt x="135" y="42"/>
                    <a:pt x="135" y="42"/>
                  </a:cubicBezTo>
                  <a:lnTo>
                    <a:pt x="138" y="42"/>
                  </a:lnTo>
                  <a:close/>
                  <a:moveTo>
                    <a:pt x="140" y="45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43" y="42"/>
                    <a:pt x="143" y="42"/>
                    <a:pt x="143" y="42"/>
                  </a:cubicBezTo>
                  <a:cubicBezTo>
                    <a:pt x="144" y="45"/>
                    <a:pt x="144" y="45"/>
                    <a:pt x="144" y="45"/>
                  </a:cubicBezTo>
                  <a:lnTo>
                    <a:pt x="140" y="45"/>
                  </a:lnTo>
                  <a:close/>
                  <a:moveTo>
                    <a:pt x="146" y="45"/>
                  </a:moveTo>
                  <a:cubicBezTo>
                    <a:pt x="145" y="42"/>
                    <a:pt x="145" y="42"/>
                    <a:pt x="145" y="42"/>
                  </a:cubicBezTo>
                  <a:cubicBezTo>
                    <a:pt x="149" y="42"/>
                    <a:pt x="149" y="42"/>
                    <a:pt x="149" y="42"/>
                  </a:cubicBezTo>
                  <a:cubicBezTo>
                    <a:pt x="149" y="45"/>
                    <a:pt x="149" y="45"/>
                    <a:pt x="149" y="45"/>
                  </a:cubicBezTo>
                  <a:lnTo>
                    <a:pt x="146" y="45"/>
                  </a:lnTo>
                  <a:close/>
                  <a:moveTo>
                    <a:pt x="151" y="45"/>
                  </a:moveTo>
                  <a:cubicBezTo>
                    <a:pt x="151" y="42"/>
                    <a:pt x="151" y="42"/>
                    <a:pt x="151" y="42"/>
                  </a:cubicBezTo>
                  <a:cubicBezTo>
                    <a:pt x="155" y="42"/>
                    <a:pt x="155" y="42"/>
                    <a:pt x="155" y="42"/>
                  </a:cubicBezTo>
                  <a:cubicBezTo>
                    <a:pt x="155" y="45"/>
                    <a:pt x="155" y="45"/>
                    <a:pt x="155" y="45"/>
                  </a:cubicBezTo>
                  <a:lnTo>
                    <a:pt x="151" y="45"/>
                  </a:lnTo>
                  <a:close/>
                  <a:moveTo>
                    <a:pt x="157" y="45"/>
                  </a:moveTo>
                  <a:cubicBezTo>
                    <a:pt x="157" y="42"/>
                    <a:pt x="157" y="42"/>
                    <a:pt x="157" y="42"/>
                  </a:cubicBezTo>
                  <a:cubicBezTo>
                    <a:pt x="160" y="42"/>
                    <a:pt x="160" y="42"/>
                    <a:pt x="160" y="42"/>
                  </a:cubicBezTo>
                  <a:cubicBezTo>
                    <a:pt x="160" y="45"/>
                    <a:pt x="160" y="45"/>
                    <a:pt x="160" y="45"/>
                  </a:cubicBezTo>
                  <a:lnTo>
                    <a:pt x="157" y="45"/>
                  </a:lnTo>
                  <a:close/>
                  <a:moveTo>
                    <a:pt x="162" y="42"/>
                  </a:moveTo>
                  <a:cubicBezTo>
                    <a:pt x="166" y="42"/>
                    <a:pt x="166" y="42"/>
                    <a:pt x="166" y="42"/>
                  </a:cubicBezTo>
                  <a:cubicBezTo>
                    <a:pt x="166" y="45"/>
                    <a:pt x="166" y="45"/>
                    <a:pt x="166" y="45"/>
                  </a:cubicBezTo>
                  <a:cubicBezTo>
                    <a:pt x="162" y="45"/>
                    <a:pt x="162" y="45"/>
                    <a:pt x="162" y="45"/>
                  </a:cubicBezTo>
                  <a:lnTo>
                    <a:pt x="162" y="42"/>
                  </a:lnTo>
                  <a:close/>
                  <a:moveTo>
                    <a:pt x="168" y="42"/>
                  </a:moveTo>
                  <a:cubicBezTo>
                    <a:pt x="172" y="42"/>
                    <a:pt x="172" y="42"/>
                    <a:pt x="172" y="42"/>
                  </a:cubicBezTo>
                  <a:cubicBezTo>
                    <a:pt x="171" y="45"/>
                    <a:pt x="171" y="45"/>
                    <a:pt x="171" y="45"/>
                  </a:cubicBezTo>
                  <a:cubicBezTo>
                    <a:pt x="168" y="45"/>
                    <a:pt x="168" y="45"/>
                    <a:pt x="168" y="45"/>
                  </a:cubicBezTo>
                  <a:lnTo>
                    <a:pt x="168" y="42"/>
                  </a:lnTo>
                  <a:close/>
                  <a:moveTo>
                    <a:pt x="173" y="42"/>
                  </a:moveTo>
                  <a:cubicBezTo>
                    <a:pt x="177" y="42"/>
                    <a:pt x="177" y="42"/>
                    <a:pt x="177" y="42"/>
                  </a:cubicBezTo>
                  <a:cubicBezTo>
                    <a:pt x="177" y="45"/>
                    <a:pt x="177" y="45"/>
                    <a:pt x="177" y="45"/>
                  </a:cubicBezTo>
                  <a:cubicBezTo>
                    <a:pt x="173" y="45"/>
                    <a:pt x="173" y="45"/>
                    <a:pt x="173" y="45"/>
                  </a:cubicBezTo>
                  <a:lnTo>
                    <a:pt x="173" y="42"/>
                  </a:lnTo>
                  <a:close/>
                  <a:moveTo>
                    <a:pt x="179" y="42"/>
                  </a:moveTo>
                  <a:cubicBezTo>
                    <a:pt x="183" y="42"/>
                    <a:pt x="183" y="42"/>
                    <a:pt x="183" y="42"/>
                  </a:cubicBezTo>
                  <a:cubicBezTo>
                    <a:pt x="183" y="45"/>
                    <a:pt x="183" y="45"/>
                    <a:pt x="183" y="45"/>
                  </a:cubicBezTo>
                  <a:cubicBezTo>
                    <a:pt x="179" y="45"/>
                    <a:pt x="179" y="45"/>
                    <a:pt x="179" y="45"/>
                  </a:cubicBezTo>
                  <a:lnTo>
                    <a:pt x="179" y="42"/>
                  </a:lnTo>
                  <a:close/>
                  <a:moveTo>
                    <a:pt x="190" y="31"/>
                  </a:moveTo>
                  <a:cubicBezTo>
                    <a:pt x="186" y="31"/>
                    <a:pt x="186" y="31"/>
                    <a:pt x="186" y="31"/>
                  </a:cubicBezTo>
                  <a:cubicBezTo>
                    <a:pt x="186" y="29"/>
                    <a:pt x="186" y="29"/>
                    <a:pt x="186" y="29"/>
                  </a:cubicBezTo>
                  <a:cubicBezTo>
                    <a:pt x="190" y="29"/>
                    <a:pt x="190" y="29"/>
                    <a:pt x="190" y="29"/>
                  </a:cubicBezTo>
                  <a:lnTo>
                    <a:pt x="190" y="31"/>
                  </a:lnTo>
                  <a:close/>
                  <a:moveTo>
                    <a:pt x="184" y="31"/>
                  </a:moveTo>
                  <a:cubicBezTo>
                    <a:pt x="180" y="31"/>
                    <a:pt x="180" y="31"/>
                    <a:pt x="180" y="31"/>
                  </a:cubicBezTo>
                  <a:cubicBezTo>
                    <a:pt x="180" y="29"/>
                    <a:pt x="180" y="29"/>
                    <a:pt x="180" y="29"/>
                  </a:cubicBezTo>
                  <a:cubicBezTo>
                    <a:pt x="184" y="29"/>
                    <a:pt x="184" y="29"/>
                    <a:pt x="184" y="29"/>
                  </a:cubicBezTo>
                  <a:lnTo>
                    <a:pt x="184" y="31"/>
                  </a:lnTo>
                  <a:close/>
                  <a:moveTo>
                    <a:pt x="178" y="31"/>
                  </a:moveTo>
                  <a:cubicBezTo>
                    <a:pt x="174" y="31"/>
                    <a:pt x="174" y="31"/>
                    <a:pt x="174" y="31"/>
                  </a:cubicBezTo>
                  <a:cubicBezTo>
                    <a:pt x="174" y="29"/>
                    <a:pt x="174" y="29"/>
                    <a:pt x="174" y="29"/>
                  </a:cubicBezTo>
                  <a:cubicBezTo>
                    <a:pt x="178" y="29"/>
                    <a:pt x="178" y="29"/>
                    <a:pt x="178" y="29"/>
                  </a:cubicBezTo>
                  <a:lnTo>
                    <a:pt x="178" y="31"/>
                  </a:lnTo>
                  <a:close/>
                  <a:moveTo>
                    <a:pt x="172" y="31"/>
                  </a:moveTo>
                  <a:cubicBezTo>
                    <a:pt x="168" y="31"/>
                    <a:pt x="168" y="31"/>
                    <a:pt x="168" y="31"/>
                  </a:cubicBezTo>
                  <a:cubicBezTo>
                    <a:pt x="168" y="29"/>
                    <a:pt x="168" y="29"/>
                    <a:pt x="168" y="29"/>
                  </a:cubicBezTo>
                  <a:cubicBezTo>
                    <a:pt x="172" y="29"/>
                    <a:pt x="172" y="29"/>
                    <a:pt x="172" y="29"/>
                  </a:cubicBezTo>
                  <a:lnTo>
                    <a:pt x="172" y="31"/>
                  </a:lnTo>
                  <a:close/>
                  <a:moveTo>
                    <a:pt x="166" y="31"/>
                  </a:moveTo>
                  <a:cubicBezTo>
                    <a:pt x="162" y="31"/>
                    <a:pt x="162" y="31"/>
                    <a:pt x="162" y="31"/>
                  </a:cubicBezTo>
                  <a:cubicBezTo>
                    <a:pt x="162" y="29"/>
                    <a:pt x="162" y="29"/>
                    <a:pt x="162" y="29"/>
                  </a:cubicBezTo>
                  <a:cubicBezTo>
                    <a:pt x="166" y="29"/>
                    <a:pt x="166" y="29"/>
                    <a:pt x="166" y="29"/>
                  </a:cubicBezTo>
                  <a:lnTo>
                    <a:pt x="166" y="31"/>
                  </a:lnTo>
                  <a:close/>
                  <a:moveTo>
                    <a:pt x="160" y="31"/>
                  </a:moveTo>
                  <a:cubicBezTo>
                    <a:pt x="156" y="31"/>
                    <a:pt x="156" y="31"/>
                    <a:pt x="156" y="31"/>
                  </a:cubicBezTo>
                  <a:cubicBezTo>
                    <a:pt x="156" y="29"/>
                    <a:pt x="156" y="29"/>
                    <a:pt x="156" y="29"/>
                  </a:cubicBezTo>
                  <a:cubicBezTo>
                    <a:pt x="160" y="29"/>
                    <a:pt x="160" y="29"/>
                    <a:pt x="160" y="29"/>
                  </a:cubicBezTo>
                  <a:lnTo>
                    <a:pt x="160" y="31"/>
                  </a:lnTo>
                  <a:close/>
                  <a:moveTo>
                    <a:pt x="154" y="29"/>
                  </a:moveTo>
                  <a:cubicBezTo>
                    <a:pt x="154" y="31"/>
                    <a:pt x="154" y="31"/>
                    <a:pt x="154" y="31"/>
                  </a:cubicBezTo>
                  <a:cubicBezTo>
                    <a:pt x="150" y="31"/>
                    <a:pt x="150" y="31"/>
                    <a:pt x="150" y="31"/>
                  </a:cubicBezTo>
                  <a:cubicBezTo>
                    <a:pt x="150" y="29"/>
                    <a:pt x="150" y="29"/>
                    <a:pt x="150" y="29"/>
                  </a:cubicBezTo>
                  <a:lnTo>
                    <a:pt x="154" y="29"/>
                  </a:lnTo>
                  <a:close/>
                  <a:moveTo>
                    <a:pt x="148" y="29"/>
                  </a:moveTo>
                  <a:cubicBezTo>
                    <a:pt x="148" y="31"/>
                    <a:pt x="148" y="31"/>
                    <a:pt x="148" y="31"/>
                  </a:cubicBezTo>
                  <a:cubicBezTo>
                    <a:pt x="144" y="31"/>
                    <a:pt x="144" y="31"/>
                    <a:pt x="144" y="31"/>
                  </a:cubicBezTo>
                  <a:cubicBezTo>
                    <a:pt x="144" y="29"/>
                    <a:pt x="144" y="29"/>
                    <a:pt x="144" y="29"/>
                  </a:cubicBezTo>
                  <a:lnTo>
                    <a:pt x="148" y="29"/>
                  </a:lnTo>
                  <a:close/>
                  <a:moveTo>
                    <a:pt x="142" y="29"/>
                  </a:moveTo>
                  <a:cubicBezTo>
                    <a:pt x="143" y="31"/>
                    <a:pt x="143" y="31"/>
                    <a:pt x="143" y="31"/>
                  </a:cubicBezTo>
                  <a:cubicBezTo>
                    <a:pt x="138" y="31"/>
                    <a:pt x="138" y="31"/>
                    <a:pt x="138" y="31"/>
                  </a:cubicBezTo>
                  <a:cubicBezTo>
                    <a:pt x="138" y="29"/>
                    <a:pt x="138" y="29"/>
                    <a:pt x="138" y="29"/>
                  </a:cubicBezTo>
                  <a:lnTo>
                    <a:pt x="142" y="29"/>
                  </a:lnTo>
                  <a:close/>
                  <a:moveTo>
                    <a:pt x="136" y="29"/>
                  </a:moveTo>
                  <a:cubicBezTo>
                    <a:pt x="137" y="31"/>
                    <a:pt x="137" y="31"/>
                    <a:pt x="137" y="31"/>
                  </a:cubicBezTo>
                  <a:cubicBezTo>
                    <a:pt x="133" y="31"/>
                    <a:pt x="133" y="31"/>
                    <a:pt x="133" y="31"/>
                  </a:cubicBezTo>
                  <a:cubicBezTo>
                    <a:pt x="132" y="29"/>
                    <a:pt x="132" y="29"/>
                    <a:pt x="132" y="29"/>
                  </a:cubicBezTo>
                  <a:lnTo>
                    <a:pt x="136" y="29"/>
                  </a:lnTo>
                  <a:close/>
                  <a:moveTo>
                    <a:pt x="130" y="21"/>
                  </a:moveTo>
                  <a:cubicBezTo>
                    <a:pt x="130" y="21"/>
                    <a:pt x="130" y="21"/>
                    <a:pt x="130" y="21"/>
                  </a:cubicBezTo>
                  <a:cubicBezTo>
                    <a:pt x="130" y="21"/>
                    <a:pt x="129" y="21"/>
                    <a:pt x="129" y="21"/>
                  </a:cubicBezTo>
                  <a:cubicBezTo>
                    <a:pt x="129" y="21"/>
                    <a:pt x="129" y="22"/>
                    <a:pt x="129" y="22"/>
                  </a:cubicBezTo>
                  <a:cubicBezTo>
                    <a:pt x="132" y="38"/>
                    <a:pt x="132" y="38"/>
                    <a:pt x="132" y="38"/>
                  </a:cubicBezTo>
                  <a:cubicBezTo>
                    <a:pt x="123" y="7"/>
                    <a:pt x="123" y="7"/>
                    <a:pt x="123" y="7"/>
                  </a:cubicBezTo>
                  <a:cubicBezTo>
                    <a:pt x="124" y="8"/>
                    <a:pt x="125" y="8"/>
                    <a:pt x="127" y="8"/>
                  </a:cubicBezTo>
                  <a:lnTo>
                    <a:pt x="130" y="21"/>
                  </a:lnTo>
                  <a:close/>
                  <a:moveTo>
                    <a:pt x="134" y="49"/>
                  </a:moveTo>
                  <a:cubicBezTo>
                    <a:pt x="131" y="51"/>
                    <a:pt x="131" y="51"/>
                    <a:pt x="131" y="51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19" y="6"/>
                    <a:pt x="120" y="6"/>
                    <a:pt x="121" y="7"/>
                  </a:cubicBezTo>
                  <a:lnTo>
                    <a:pt x="134" y="49"/>
                  </a:ln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6" y="50"/>
                    <a:pt x="136" y="50"/>
                    <a:pt x="136" y="49"/>
                  </a:cubicBezTo>
                  <a:cubicBezTo>
                    <a:pt x="135" y="47"/>
                    <a:pt x="135" y="47"/>
                    <a:pt x="135" y="47"/>
                  </a:cubicBezTo>
                  <a:cubicBezTo>
                    <a:pt x="187" y="47"/>
                    <a:pt x="187" y="47"/>
                    <a:pt x="187" y="47"/>
                  </a:cubicBezTo>
                  <a:cubicBezTo>
                    <a:pt x="192" y="53"/>
                    <a:pt x="192" y="53"/>
                    <a:pt x="192" y="53"/>
                  </a:cubicBezTo>
                  <a:cubicBezTo>
                    <a:pt x="131" y="53"/>
                    <a:pt x="131" y="53"/>
                    <a:pt x="131" y="53"/>
                  </a:cubicBezTo>
                  <a:lnTo>
                    <a:pt x="135" y="50"/>
                  </a:lnTo>
                  <a:close/>
                  <a:moveTo>
                    <a:pt x="198" y="56"/>
                  </a:moveTo>
                  <a:cubicBezTo>
                    <a:pt x="198" y="11"/>
                    <a:pt x="198" y="11"/>
                    <a:pt x="198" y="11"/>
                  </a:cubicBezTo>
                  <a:cubicBezTo>
                    <a:pt x="199" y="10"/>
                    <a:pt x="200" y="10"/>
                    <a:pt x="201" y="10"/>
                  </a:cubicBezTo>
                  <a:cubicBezTo>
                    <a:pt x="201" y="60"/>
                    <a:pt x="201" y="60"/>
                    <a:pt x="201" y="60"/>
                  </a:cubicBezTo>
                  <a:lnTo>
                    <a:pt x="198" y="56"/>
                  </a:lnTo>
                  <a:close/>
                  <a:moveTo>
                    <a:pt x="203" y="9"/>
                  </a:moveTo>
                  <a:cubicBezTo>
                    <a:pt x="204" y="9"/>
                    <a:pt x="205" y="8"/>
                    <a:pt x="206" y="8"/>
                  </a:cubicBezTo>
                  <a:cubicBezTo>
                    <a:pt x="206" y="62"/>
                    <a:pt x="206" y="62"/>
                    <a:pt x="206" y="62"/>
                  </a:cubicBezTo>
                  <a:cubicBezTo>
                    <a:pt x="203" y="62"/>
                    <a:pt x="203" y="62"/>
                    <a:pt x="203" y="62"/>
                  </a:cubicBezTo>
                  <a:lnTo>
                    <a:pt x="203" y="9"/>
                  </a:lnTo>
                  <a:close/>
                  <a:moveTo>
                    <a:pt x="207" y="7"/>
                  </a:moveTo>
                  <a:cubicBezTo>
                    <a:pt x="208" y="7"/>
                    <a:pt x="209" y="7"/>
                    <a:pt x="210" y="7"/>
                  </a:cubicBezTo>
                  <a:cubicBezTo>
                    <a:pt x="210" y="62"/>
                    <a:pt x="210" y="62"/>
                    <a:pt x="210" y="62"/>
                  </a:cubicBezTo>
                  <a:cubicBezTo>
                    <a:pt x="207" y="62"/>
                    <a:pt x="207" y="62"/>
                    <a:pt x="207" y="62"/>
                  </a:cubicBezTo>
                  <a:lnTo>
                    <a:pt x="207" y="7"/>
                  </a:lnTo>
                  <a:close/>
                  <a:moveTo>
                    <a:pt x="212" y="6"/>
                  </a:moveTo>
                  <a:cubicBezTo>
                    <a:pt x="213" y="6"/>
                    <a:pt x="214" y="6"/>
                    <a:pt x="215" y="6"/>
                  </a:cubicBezTo>
                  <a:cubicBezTo>
                    <a:pt x="215" y="62"/>
                    <a:pt x="215" y="62"/>
                    <a:pt x="215" y="62"/>
                  </a:cubicBezTo>
                  <a:cubicBezTo>
                    <a:pt x="212" y="62"/>
                    <a:pt x="212" y="62"/>
                    <a:pt x="212" y="62"/>
                  </a:cubicBezTo>
                  <a:lnTo>
                    <a:pt x="212" y="6"/>
                  </a:lnTo>
                  <a:close/>
                  <a:moveTo>
                    <a:pt x="217" y="5"/>
                  </a:moveTo>
                  <a:cubicBezTo>
                    <a:pt x="218" y="5"/>
                    <a:pt x="219" y="5"/>
                    <a:pt x="220" y="4"/>
                  </a:cubicBezTo>
                  <a:cubicBezTo>
                    <a:pt x="220" y="62"/>
                    <a:pt x="220" y="62"/>
                    <a:pt x="220" y="62"/>
                  </a:cubicBezTo>
                  <a:cubicBezTo>
                    <a:pt x="217" y="62"/>
                    <a:pt x="217" y="62"/>
                    <a:pt x="217" y="62"/>
                  </a:cubicBezTo>
                  <a:lnTo>
                    <a:pt x="217" y="5"/>
                  </a:lnTo>
                  <a:close/>
                  <a:moveTo>
                    <a:pt x="222" y="4"/>
                  </a:moveTo>
                  <a:cubicBezTo>
                    <a:pt x="223" y="4"/>
                    <a:pt x="224" y="4"/>
                    <a:pt x="225" y="4"/>
                  </a:cubicBezTo>
                  <a:cubicBezTo>
                    <a:pt x="225" y="62"/>
                    <a:pt x="225" y="62"/>
                    <a:pt x="225" y="62"/>
                  </a:cubicBezTo>
                  <a:cubicBezTo>
                    <a:pt x="222" y="62"/>
                    <a:pt x="222" y="62"/>
                    <a:pt x="222" y="62"/>
                  </a:cubicBezTo>
                  <a:lnTo>
                    <a:pt x="222" y="4"/>
                  </a:lnTo>
                  <a:close/>
                  <a:moveTo>
                    <a:pt x="227" y="3"/>
                  </a:moveTo>
                  <a:cubicBezTo>
                    <a:pt x="228" y="3"/>
                    <a:pt x="229" y="3"/>
                    <a:pt x="230" y="3"/>
                  </a:cubicBezTo>
                  <a:cubicBezTo>
                    <a:pt x="230" y="62"/>
                    <a:pt x="230" y="62"/>
                    <a:pt x="230" y="62"/>
                  </a:cubicBezTo>
                  <a:cubicBezTo>
                    <a:pt x="227" y="62"/>
                    <a:pt x="227" y="62"/>
                    <a:pt x="227" y="62"/>
                  </a:cubicBezTo>
                  <a:lnTo>
                    <a:pt x="227" y="3"/>
                  </a:lnTo>
                  <a:close/>
                  <a:moveTo>
                    <a:pt x="232" y="3"/>
                  </a:moveTo>
                  <a:cubicBezTo>
                    <a:pt x="233" y="2"/>
                    <a:pt x="234" y="2"/>
                    <a:pt x="235" y="2"/>
                  </a:cubicBezTo>
                  <a:cubicBezTo>
                    <a:pt x="235" y="62"/>
                    <a:pt x="235" y="62"/>
                    <a:pt x="235" y="62"/>
                  </a:cubicBezTo>
                  <a:cubicBezTo>
                    <a:pt x="232" y="62"/>
                    <a:pt x="232" y="62"/>
                    <a:pt x="232" y="62"/>
                  </a:cubicBezTo>
                  <a:lnTo>
                    <a:pt x="232" y="3"/>
                  </a:lnTo>
                  <a:close/>
                  <a:moveTo>
                    <a:pt x="236" y="2"/>
                  </a:moveTo>
                  <a:cubicBezTo>
                    <a:pt x="238" y="2"/>
                    <a:pt x="239" y="2"/>
                    <a:pt x="239" y="2"/>
                  </a:cubicBezTo>
                  <a:cubicBezTo>
                    <a:pt x="239" y="62"/>
                    <a:pt x="239" y="62"/>
                    <a:pt x="239" y="62"/>
                  </a:cubicBezTo>
                  <a:cubicBezTo>
                    <a:pt x="236" y="62"/>
                    <a:pt x="236" y="62"/>
                    <a:pt x="236" y="62"/>
                  </a:cubicBezTo>
                  <a:lnTo>
                    <a:pt x="236" y="2"/>
                  </a:lnTo>
                  <a:close/>
                  <a:moveTo>
                    <a:pt x="241" y="2"/>
                  </a:moveTo>
                  <a:cubicBezTo>
                    <a:pt x="244" y="2"/>
                    <a:pt x="244" y="2"/>
                    <a:pt x="244" y="2"/>
                  </a:cubicBezTo>
                  <a:cubicBezTo>
                    <a:pt x="244" y="62"/>
                    <a:pt x="244" y="62"/>
                    <a:pt x="244" y="62"/>
                  </a:cubicBezTo>
                  <a:cubicBezTo>
                    <a:pt x="241" y="62"/>
                    <a:pt x="241" y="62"/>
                    <a:pt x="241" y="62"/>
                  </a:cubicBezTo>
                  <a:lnTo>
                    <a:pt x="241" y="2"/>
                  </a:lnTo>
                  <a:close/>
                  <a:moveTo>
                    <a:pt x="246" y="2"/>
                  </a:moveTo>
                  <a:cubicBezTo>
                    <a:pt x="249" y="2"/>
                    <a:pt x="249" y="2"/>
                    <a:pt x="249" y="2"/>
                  </a:cubicBezTo>
                  <a:cubicBezTo>
                    <a:pt x="249" y="62"/>
                    <a:pt x="249" y="62"/>
                    <a:pt x="249" y="62"/>
                  </a:cubicBezTo>
                  <a:cubicBezTo>
                    <a:pt x="246" y="62"/>
                    <a:pt x="246" y="62"/>
                    <a:pt x="246" y="62"/>
                  </a:cubicBezTo>
                  <a:lnTo>
                    <a:pt x="246" y="2"/>
                  </a:lnTo>
                  <a:close/>
                  <a:moveTo>
                    <a:pt x="251" y="2"/>
                  </a:moveTo>
                  <a:cubicBezTo>
                    <a:pt x="254" y="2"/>
                    <a:pt x="254" y="2"/>
                    <a:pt x="254" y="2"/>
                  </a:cubicBezTo>
                  <a:cubicBezTo>
                    <a:pt x="254" y="62"/>
                    <a:pt x="254" y="62"/>
                    <a:pt x="254" y="62"/>
                  </a:cubicBezTo>
                  <a:cubicBezTo>
                    <a:pt x="251" y="62"/>
                    <a:pt x="251" y="62"/>
                    <a:pt x="251" y="62"/>
                  </a:cubicBezTo>
                  <a:lnTo>
                    <a:pt x="251" y="2"/>
                  </a:lnTo>
                  <a:close/>
                  <a:moveTo>
                    <a:pt x="256" y="2"/>
                  </a:moveTo>
                  <a:cubicBezTo>
                    <a:pt x="259" y="2"/>
                    <a:pt x="259" y="2"/>
                    <a:pt x="259" y="2"/>
                  </a:cubicBezTo>
                  <a:cubicBezTo>
                    <a:pt x="259" y="62"/>
                    <a:pt x="259" y="62"/>
                    <a:pt x="259" y="62"/>
                  </a:cubicBezTo>
                  <a:cubicBezTo>
                    <a:pt x="256" y="62"/>
                    <a:pt x="256" y="62"/>
                    <a:pt x="256" y="62"/>
                  </a:cubicBezTo>
                  <a:lnTo>
                    <a:pt x="256" y="2"/>
                  </a:lnTo>
                  <a:close/>
                  <a:moveTo>
                    <a:pt x="260" y="2"/>
                  </a:moveTo>
                  <a:cubicBezTo>
                    <a:pt x="263" y="2"/>
                    <a:pt x="263" y="2"/>
                    <a:pt x="263" y="2"/>
                  </a:cubicBezTo>
                  <a:cubicBezTo>
                    <a:pt x="263" y="62"/>
                    <a:pt x="263" y="62"/>
                    <a:pt x="263" y="62"/>
                  </a:cubicBezTo>
                  <a:cubicBezTo>
                    <a:pt x="260" y="62"/>
                    <a:pt x="260" y="62"/>
                    <a:pt x="260" y="62"/>
                  </a:cubicBezTo>
                  <a:lnTo>
                    <a:pt x="260" y="2"/>
                  </a:lnTo>
                  <a:close/>
                  <a:moveTo>
                    <a:pt x="265" y="2"/>
                  </a:moveTo>
                  <a:cubicBezTo>
                    <a:pt x="268" y="2"/>
                    <a:pt x="268" y="2"/>
                    <a:pt x="268" y="2"/>
                  </a:cubicBezTo>
                  <a:cubicBezTo>
                    <a:pt x="268" y="62"/>
                    <a:pt x="268" y="62"/>
                    <a:pt x="268" y="62"/>
                  </a:cubicBezTo>
                  <a:cubicBezTo>
                    <a:pt x="265" y="62"/>
                    <a:pt x="265" y="62"/>
                    <a:pt x="265" y="62"/>
                  </a:cubicBezTo>
                  <a:lnTo>
                    <a:pt x="265" y="2"/>
                  </a:lnTo>
                  <a:close/>
                  <a:moveTo>
                    <a:pt x="270" y="2"/>
                  </a:moveTo>
                  <a:cubicBezTo>
                    <a:pt x="273" y="2"/>
                    <a:pt x="273" y="2"/>
                    <a:pt x="273" y="2"/>
                  </a:cubicBezTo>
                  <a:cubicBezTo>
                    <a:pt x="273" y="62"/>
                    <a:pt x="273" y="62"/>
                    <a:pt x="273" y="62"/>
                  </a:cubicBezTo>
                  <a:cubicBezTo>
                    <a:pt x="270" y="62"/>
                    <a:pt x="270" y="62"/>
                    <a:pt x="270" y="62"/>
                  </a:cubicBezTo>
                  <a:lnTo>
                    <a:pt x="270" y="2"/>
                  </a:lnTo>
                  <a:close/>
                  <a:moveTo>
                    <a:pt x="275" y="2"/>
                  </a:moveTo>
                  <a:cubicBezTo>
                    <a:pt x="278" y="2"/>
                    <a:pt x="278" y="2"/>
                    <a:pt x="278" y="2"/>
                  </a:cubicBezTo>
                  <a:cubicBezTo>
                    <a:pt x="278" y="62"/>
                    <a:pt x="278" y="62"/>
                    <a:pt x="278" y="62"/>
                  </a:cubicBezTo>
                  <a:cubicBezTo>
                    <a:pt x="275" y="62"/>
                    <a:pt x="275" y="62"/>
                    <a:pt x="275" y="62"/>
                  </a:cubicBezTo>
                  <a:lnTo>
                    <a:pt x="275" y="2"/>
                  </a:lnTo>
                  <a:close/>
                  <a:moveTo>
                    <a:pt x="280" y="2"/>
                  </a:moveTo>
                  <a:cubicBezTo>
                    <a:pt x="283" y="2"/>
                    <a:pt x="283" y="2"/>
                    <a:pt x="283" y="2"/>
                  </a:cubicBezTo>
                  <a:cubicBezTo>
                    <a:pt x="283" y="62"/>
                    <a:pt x="283" y="62"/>
                    <a:pt x="283" y="62"/>
                  </a:cubicBezTo>
                  <a:cubicBezTo>
                    <a:pt x="280" y="62"/>
                    <a:pt x="280" y="62"/>
                    <a:pt x="280" y="62"/>
                  </a:cubicBezTo>
                  <a:lnTo>
                    <a:pt x="280" y="2"/>
                  </a:lnTo>
                  <a:close/>
                  <a:moveTo>
                    <a:pt x="285" y="2"/>
                  </a:moveTo>
                  <a:cubicBezTo>
                    <a:pt x="288" y="2"/>
                    <a:pt x="288" y="2"/>
                    <a:pt x="288" y="2"/>
                  </a:cubicBezTo>
                  <a:cubicBezTo>
                    <a:pt x="288" y="62"/>
                    <a:pt x="288" y="62"/>
                    <a:pt x="288" y="62"/>
                  </a:cubicBezTo>
                  <a:cubicBezTo>
                    <a:pt x="285" y="62"/>
                    <a:pt x="285" y="62"/>
                    <a:pt x="285" y="62"/>
                  </a:cubicBezTo>
                  <a:lnTo>
                    <a:pt x="285" y="2"/>
                  </a:lnTo>
                  <a:close/>
                  <a:moveTo>
                    <a:pt x="289" y="2"/>
                  </a:moveTo>
                  <a:cubicBezTo>
                    <a:pt x="292" y="2"/>
                    <a:pt x="292" y="2"/>
                    <a:pt x="292" y="2"/>
                  </a:cubicBezTo>
                  <a:cubicBezTo>
                    <a:pt x="292" y="62"/>
                    <a:pt x="292" y="62"/>
                    <a:pt x="292" y="62"/>
                  </a:cubicBezTo>
                  <a:cubicBezTo>
                    <a:pt x="289" y="62"/>
                    <a:pt x="289" y="62"/>
                    <a:pt x="289" y="62"/>
                  </a:cubicBezTo>
                  <a:lnTo>
                    <a:pt x="289" y="2"/>
                  </a:lnTo>
                  <a:close/>
                  <a:moveTo>
                    <a:pt x="294" y="2"/>
                  </a:moveTo>
                  <a:cubicBezTo>
                    <a:pt x="297" y="2"/>
                    <a:pt x="297" y="2"/>
                    <a:pt x="297" y="2"/>
                  </a:cubicBezTo>
                  <a:cubicBezTo>
                    <a:pt x="297" y="62"/>
                    <a:pt x="297" y="62"/>
                    <a:pt x="297" y="62"/>
                  </a:cubicBezTo>
                  <a:cubicBezTo>
                    <a:pt x="294" y="62"/>
                    <a:pt x="294" y="62"/>
                    <a:pt x="294" y="62"/>
                  </a:cubicBezTo>
                  <a:lnTo>
                    <a:pt x="294" y="2"/>
                  </a:lnTo>
                  <a:close/>
                  <a:moveTo>
                    <a:pt x="299" y="2"/>
                  </a:moveTo>
                  <a:cubicBezTo>
                    <a:pt x="302" y="2"/>
                    <a:pt x="302" y="2"/>
                    <a:pt x="302" y="2"/>
                  </a:cubicBezTo>
                  <a:cubicBezTo>
                    <a:pt x="302" y="62"/>
                    <a:pt x="302" y="62"/>
                    <a:pt x="302" y="62"/>
                  </a:cubicBezTo>
                  <a:cubicBezTo>
                    <a:pt x="299" y="62"/>
                    <a:pt x="299" y="62"/>
                    <a:pt x="299" y="62"/>
                  </a:cubicBezTo>
                  <a:lnTo>
                    <a:pt x="299" y="2"/>
                  </a:lnTo>
                  <a:close/>
                  <a:moveTo>
                    <a:pt x="304" y="2"/>
                  </a:moveTo>
                  <a:cubicBezTo>
                    <a:pt x="307" y="2"/>
                    <a:pt x="307" y="2"/>
                    <a:pt x="307" y="2"/>
                  </a:cubicBezTo>
                  <a:cubicBezTo>
                    <a:pt x="307" y="62"/>
                    <a:pt x="307" y="62"/>
                    <a:pt x="307" y="62"/>
                  </a:cubicBezTo>
                  <a:cubicBezTo>
                    <a:pt x="304" y="62"/>
                    <a:pt x="304" y="62"/>
                    <a:pt x="304" y="62"/>
                  </a:cubicBezTo>
                  <a:lnTo>
                    <a:pt x="304" y="2"/>
                  </a:lnTo>
                  <a:close/>
                  <a:moveTo>
                    <a:pt x="309" y="2"/>
                  </a:moveTo>
                  <a:cubicBezTo>
                    <a:pt x="312" y="2"/>
                    <a:pt x="312" y="2"/>
                    <a:pt x="312" y="2"/>
                  </a:cubicBezTo>
                  <a:cubicBezTo>
                    <a:pt x="312" y="62"/>
                    <a:pt x="312" y="62"/>
                    <a:pt x="312" y="62"/>
                  </a:cubicBezTo>
                  <a:cubicBezTo>
                    <a:pt x="309" y="62"/>
                    <a:pt x="309" y="62"/>
                    <a:pt x="309" y="62"/>
                  </a:cubicBezTo>
                  <a:lnTo>
                    <a:pt x="309" y="2"/>
                  </a:lnTo>
                  <a:close/>
                  <a:moveTo>
                    <a:pt x="313" y="2"/>
                  </a:moveTo>
                  <a:cubicBezTo>
                    <a:pt x="316" y="2"/>
                    <a:pt x="316" y="2"/>
                    <a:pt x="316" y="2"/>
                  </a:cubicBezTo>
                  <a:cubicBezTo>
                    <a:pt x="316" y="62"/>
                    <a:pt x="316" y="62"/>
                    <a:pt x="316" y="62"/>
                  </a:cubicBezTo>
                  <a:cubicBezTo>
                    <a:pt x="313" y="62"/>
                    <a:pt x="313" y="62"/>
                    <a:pt x="313" y="62"/>
                  </a:cubicBezTo>
                  <a:lnTo>
                    <a:pt x="313" y="2"/>
                  </a:lnTo>
                  <a:close/>
                  <a:moveTo>
                    <a:pt x="318" y="2"/>
                  </a:moveTo>
                  <a:cubicBezTo>
                    <a:pt x="321" y="2"/>
                    <a:pt x="321" y="2"/>
                    <a:pt x="321" y="2"/>
                  </a:cubicBezTo>
                  <a:cubicBezTo>
                    <a:pt x="321" y="62"/>
                    <a:pt x="321" y="62"/>
                    <a:pt x="321" y="62"/>
                  </a:cubicBezTo>
                  <a:cubicBezTo>
                    <a:pt x="318" y="62"/>
                    <a:pt x="318" y="62"/>
                    <a:pt x="318" y="62"/>
                  </a:cubicBezTo>
                  <a:lnTo>
                    <a:pt x="318" y="2"/>
                  </a:lnTo>
                  <a:close/>
                  <a:moveTo>
                    <a:pt x="182" y="18"/>
                  </a:moveTo>
                  <a:cubicBezTo>
                    <a:pt x="182" y="19"/>
                    <a:pt x="182" y="19"/>
                    <a:pt x="182" y="19"/>
                  </a:cubicBezTo>
                  <a:cubicBezTo>
                    <a:pt x="181" y="19"/>
                    <a:pt x="180" y="19"/>
                    <a:pt x="179" y="19"/>
                  </a:cubicBezTo>
                  <a:cubicBezTo>
                    <a:pt x="180" y="19"/>
                    <a:pt x="181" y="18"/>
                    <a:pt x="182" y="18"/>
                  </a:cubicBezTo>
                  <a:close/>
                  <a:moveTo>
                    <a:pt x="192" y="22"/>
                  </a:moveTo>
                  <a:cubicBezTo>
                    <a:pt x="191" y="27"/>
                    <a:pt x="191" y="27"/>
                    <a:pt x="191" y="27"/>
                  </a:cubicBezTo>
                  <a:cubicBezTo>
                    <a:pt x="132" y="27"/>
                    <a:pt x="132" y="27"/>
                    <a:pt x="132" y="27"/>
                  </a:cubicBezTo>
                  <a:cubicBezTo>
                    <a:pt x="131" y="23"/>
                    <a:pt x="131" y="23"/>
                    <a:pt x="131" y="23"/>
                  </a:cubicBezTo>
                  <a:cubicBezTo>
                    <a:pt x="137" y="22"/>
                    <a:pt x="166" y="18"/>
                    <a:pt x="192" y="22"/>
                  </a:cubicBezTo>
                  <a:close/>
                  <a:moveTo>
                    <a:pt x="151" y="19"/>
                  </a:moveTo>
                  <a:cubicBezTo>
                    <a:pt x="151" y="18"/>
                    <a:pt x="151" y="18"/>
                    <a:pt x="151" y="18"/>
                  </a:cubicBezTo>
                  <a:cubicBezTo>
                    <a:pt x="152" y="19"/>
                    <a:pt x="152" y="19"/>
                    <a:pt x="152" y="19"/>
                  </a:cubicBezTo>
                  <a:cubicBezTo>
                    <a:pt x="152" y="19"/>
                    <a:pt x="152" y="19"/>
                    <a:pt x="151" y="19"/>
                  </a:cubicBezTo>
                  <a:close/>
                  <a:moveTo>
                    <a:pt x="95" y="2"/>
                  </a:moveTo>
                  <a:cubicBezTo>
                    <a:pt x="113" y="62"/>
                    <a:pt x="113" y="62"/>
                    <a:pt x="113" y="62"/>
                  </a:cubicBezTo>
                  <a:cubicBezTo>
                    <a:pt x="110" y="62"/>
                    <a:pt x="110" y="62"/>
                    <a:pt x="110" y="62"/>
                  </a:cubicBezTo>
                  <a:cubicBezTo>
                    <a:pt x="92" y="2"/>
                    <a:pt x="92" y="2"/>
                    <a:pt x="92" y="2"/>
                  </a:cubicBezTo>
                  <a:cubicBezTo>
                    <a:pt x="93" y="2"/>
                    <a:pt x="94" y="2"/>
                    <a:pt x="95" y="2"/>
                  </a:cubicBezTo>
                  <a:close/>
                  <a:moveTo>
                    <a:pt x="2" y="2"/>
                  </a:moveTo>
                  <a:cubicBezTo>
                    <a:pt x="90" y="2"/>
                    <a:pt x="90" y="2"/>
                    <a:pt x="90" y="2"/>
                  </a:cubicBezTo>
                  <a:cubicBezTo>
                    <a:pt x="108" y="62"/>
                    <a:pt x="108" y="62"/>
                    <a:pt x="108" y="62"/>
                  </a:cubicBezTo>
                  <a:cubicBezTo>
                    <a:pt x="2" y="62"/>
                    <a:pt x="2" y="62"/>
                    <a:pt x="2" y="62"/>
                  </a:cubicBezTo>
                  <a:lnTo>
                    <a:pt x="2" y="2"/>
                  </a:lnTo>
                  <a:close/>
                  <a:moveTo>
                    <a:pt x="115" y="62"/>
                  </a:moveTo>
                  <a:cubicBezTo>
                    <a:pt x="97" y="2"/>
                    <a:pt x="97" y="2"/>
                    <a:pt x="97" y="2"/>
                  </a:cubicBezTo>
                  <a:cubicBezTo>
                    <a:pt x="98" y="2"/>
                    <a:pt x="99" y="3"/>
                    <a:pt x="100" y="3"/>
                  </a:cubicBezTo>
                  <a:cubicBezTo>
                    <a:pt x="100" y="3"/>
                    <a:pt x="100" y="3"/>
                    <a:pt x="100" y="3"/>
                  </a:cubicBezTo>
                  <a:cubicBezTo>
                    <a:pt x="118" y="62"/>
                    <a:pt x="118" y="62"/>
                    <a:pt x="118" y="62"/>
                  </a:cubicBezTo>
                  <a:cubicBezTo>
                    <a:pt x="118" y="62"/>
                    <a:pt x="118" y="62"/>
                    <a:pt x="118" y="62"/>
                  </a:cubicBezTo>
                  <a:lnTo>
                    <a:pt x="115" y="62"/>
                  </a:lnTo>
                  <a:close/>
                  <a:moveTo>
                    <a:pt x="129" y="55"/>
                  </a:moveTo>
                  <a:cubicBezTo>
                    <a:pt x="129" y="55"/>
                    <a:pt x="129" y="55"/>
                    <a:pt x="129" y="55"/>
                  </a:cubicBezTo>
                  <a:cubicBezTo>
                    <a:pt x="193" y="55"/>
                    <a:pt x="193" y="55"/>
                    <a:pt x="193" y="55"/>
                  </a:cubicBezTo>
                  <a:cubicBezTo>
                    <a:pt x="194" y="55"/>
                    <a:pt x="194" y="55"/>
                    <a:pt x="194" y="55"/>
                  </a:cubicBezTo>
                  <a:cubicBezTo>
                    <a:pt x="196" y="57"/>
                    <a:pt x="196" y="57"/>
                    <a:pt x="196" y="57"/>
                  </a:cubicBezTo>
                  <a:cubicBezTo>
                    <a:pt x="196" y="57"/>
                    <a:pt x="196" y="58"/>
                    <a:pt x="196" y="58"/>
                  </a:cubicBezTo>
                  <a:cubicBezTo>
                    <a:pt x="126" y="58"/>
                    <a:pt x="126" y="58"/>
                    <a:pt x="126" y="58"/>
                  </a:cubicBezTo>
                  <a:lnTo>
                    <a:pt x="129" y="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221">
              <a:extLst>
                <a:ext uri="{FF2B5EF4-FFF2-40B4-BE49-F238E27FC236}">
                  <a16:creationId xmlns:a16="http://schemas.microsoft.com/office/drawing/2014/main" id="{4AA6E73C-12AF-4F73-9FE4-CDCB5A64ACF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6350" y="4583113"/>
              <a:ext cx="2128838" cy="265113"/>
            </a:xfrm>
            <a:custGeom>
              <a:avLst/>
              <a:gdLst>
                <a:gd name="T0" fmla="*/ 1332 w 1341"/>
                <a:gd name="T1" fmla="*/ 163 h 167"/>
                <a:gd name="T2" fmla="*/ 1332 w 1341"/>
                <a:gd name="T3" fmla="*/ 163 h 167"/>
                <a:gd name="T4" fmla="*/ 1336 w 1341"/>
                <a:gd name="T5" fmla="*/ 163 h 167"/>
                <a:gd name="T6" fmla="*/ 1328 w 1341"/>
                <a:gd name="T7" fmla="*/ 61 h 167"/>
                <a:gd name="T8" fmla="*/ 1101 w 1341"/>
                <a:gd name="T9" fmla="*/ 0 h 167"/>
                <a:gd name="T10" fmla="*/ 940 w 1341"/>
                <a:gd name="T11" fmla="*/ 61 h 167"/>
                <a:gd name="T12" fmla="*/ 853 w 1341"/>
                <a:gd name="T13" fmla="*/ 0 h 167"/>
                <a:gd name="T14" fmla="*/ 692 w 1341"/>
                <a:gd name="T15" fmla="*/ 61 h 167"/>
                <a:gd name="T16" fmla="*/ 600 w 1341"/>
                <a:gd name="T17" fmla="*/ 4 h 167"/>
                <a:gd name="T18" fmla="*/ 439 w 1341"/>
                <a:gd name="T19" fmla="*/ 61 h 167"/>
                <a:gd name="T20" fmla="*/ 352 w 1341"/>
                <a:gd name="T21" fmla="*/ 4 h 167"/>
                <a:gd name="T22" fmla="*/ 191 w 1341"/>
                <a:gd name="T23" fmla="*/ 61 h 167"/>
                <a:gd name="T24" fmla="*/ 0 w 1341"/>
                <a:gd name="T25" fmla="*/ 167 h 167"/>
                <a:gd name="T26" fmla="*/ 605 w 1341"/>
                <a:gd name="T27" fmla="*/ 150 h 167"/>
                <a:gd name="T28" fmla="*/ 1319 w 1341"/>
                <a:gd name="T29" fmla="*/ 70 h 167"/>
                <a:gd name="T30" fmla="*/ 1101 w 1341"/>
                <a:gd name="T31" fmla="*/ 158 h 167"/>
                <a:gd name="T32" fmla="*/ 1319 w 1341"/>
                <a:gd name="T33" fmla="*/ 70 h 167"/>
                <a:gd name="T34" fmla="*/ 1092 w 1341"/>
                <a:gd name="T35" fmla="*/ 8 h 167"/>
                <a:gd name="T36" fmla="*/ 949 w 1341"/>
                <a:gd name="T37" fmla="*/ 154 h 167"/>
                <a:gd name="T38" fmla="*/ 940 w 1341"/>
                <a:gd name="T39" fmla="*/ 70 h 167"/>
                <a:gd name="T40" fmla="*/ 853 w 1341"/>
                <a:gd name="T41" fmla="*/ 158 h 167"/>
                <a:gd name="T42" fmla="*/ 940 w 1341"/>
                <a:gd name="T43" fmla="*/ 70 h 167"/>
                <a:gd name="T44" fmla="*/ 844 w 1341"/>
                <a:gd name="T45" fmla="*/ 8 h 167"/>
                <a:gd name="T46" fmla="*/ 696 w 1341"/>
                <a:gd name="T47" fmla="*/ 154 h 167"/>
                <a:gd name="T48" fmla="*/ 692 w 1341"/>
                <a:gd name="T49" fmla="*/ 70 h 167"/>
                <a:gd name="T50" fmla="*/ 600 w 1341"/>
                <a:gd name="T51" fmla="*/ 158 h 167"/>
                <a:gd name="T52" fmla="*/ 692 w 1341"/>
                <a:gd name="T53" fmla="*/ 70 h 167"/>
                <a:gd name="T54" fmla="*/ 592 w 1341"/>
                <a:gd name="T55" fmla="*/ 13 h 167"/>
                <a:gd name="T56" fmla="*/ 587 w 1341"/>
                <a:gd name="T57" fmla="*/ 158 h 167"/>
                <a:gd name="T58" fmla="*/ 448 w 1341"/>
                <a:gd name="T59" fmla="*/ 13 h 167"/>
                <a:gd name="T60" fmla="*/ 439 w 1341"/>
                <a:gd name="T61" fmla="*/ 158 h 167"/>
                <a:gd name="T62" fmla="*/ 352 w 1341"/>
                <a:gd name="T63" fmla="*/ 70 h 167"/>
                <a:gd name="T64" fmla="*/ 196 w 1341"/>
                <a:gd name="T65" fmla="*/ 13 h 167"/>
                <a:gd name="T66" fmla="*/ 344 w 1341"/>
                <a:gd name="T67" fmla="*/ 158 h 167"/>
                <a:gd name="T68" fmla="*/ 196 w 1341"/>
                <a:gd name="T69" fmla="*/ 13 h 167"/>
                <a:gd name="T70" fmla="*/ 191 w 1341"/>
                <a:gd name="T71" fmla="*/ 70 h 167"/>
                <a:gd name="T72" fmla="*/ 8 w 1341"/>
                <a:gd name="T73" fmla="*/ 158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341" h="167">
                  <a:moveTo>
                    <a:pt x="600" y="167"/>
                  </a:moveTo>
                  <a:lnTo>
                    <a:pt x="1332" y="163"/>
                  </a:lnTo>
                  <a:lnTo>
                    <a:pt x="1332" y="163"/>
                  </a:lnTo>
                  <a:lnTo>
                    <a:pt x="1332" y="163"/>
                  </a:lnTo>
                  <a:lnTo>
                    <a:pt x="1336" y="163"/>
                  </a:lnTo>
                  <a:lnTo>
                    <a:pt x="1336" y="163"/>
                  </a:lnTo>
                  <a:lnTo>
                    <a:pt x="1341" y="163"/>
                  </a:lnTo>
                  <a:lnTo>
                    <a:pt x="1328" y="61"/>
                  </a:lnTo>
                  <a:lnTo>
                    <a:pt x="1101" y="61"/>
                  </a:lnTo>
                  <a:lnTo>
                    <a:pt x="1101" y="0"/>
                  </a:lnTo>
                  <a:lnTo>
                    <a:pt x="940" y="0"/>
                  </a:lnTo>
                  <a:lnTo>
                    <a:pt x="940" y="61"/>
                  </a:lnTo>
                  <a:lnTo>
                    <a:pt x="853" y="61"/>
                  </a:lnTo>
                  <a:lnTo>
                    <a:pt x="853" y="0"/>
                  </a:lnTo>
                  <a:lnTo>
                    <a:pt x="692" y="0"/>
                  </a:lnTo>
                  <a:lnTo>
                    <a:pt x="692" y="61"/>
                  </a:lnTo>
                  <a:lnTo>
                    <a:pt x="600" y="61"/>
                  </a:lnTo>
                  <a:lnTo>
                    <a:pt x="600" y="4"/>
                  </a:lnTo>
                  <a:lnTo>
                    <a:pt x="439" y="4"/>
                  </a:lnTo>
                  <a:lnTo>
                    <a:pt x="439" y="61"/>
                  </a:lnTo>
                  <a:lnTo>
                    <a:pt x="352" y="61"/>
                  </a:lnTo>
                  <a:lnTo>
                    <a:pt x="352" y="4"/>
                  </a:lnTo>
                  <a:lnTo>
                    <a:pt x="191" y="4"/>
                  </a:lnTo>
                  <a:lnTo>
                    <a:pt x="191" y="61"/>
                  </a:lnTo>
                  <a:lnTo>
                    <a:pt x="26" y="61"/>
                  </a:lnTo>
                  <a:lnTo>
                    <a:pt x="0" y="167"/>
                  </a:lnTo>
                  <a:lnTo>
                    <a:pt x="587" y="167"/>
                  </a:lnTo>
                  <a:lnTo>
                    <a:pt x="605" y="150"/>
                  </a:lnTo>
                  <a:lnTo>
                    <a:pt x="600" y="167"/>
                  </a:lnTo>
                  <a:close/>
                  <a:moveTo>
                    <a:pt x="1319" y="70"/>
                  </a:moveTo>
                  <a:lnTo>
                    <a:pt x="1332" y="154"/>
                  </a:lnTo>
                  <a:lnTo>
                    <a:pt x="1101" y="158"/>
                  </a:lnTo>
                  <a:lnTo>
                    <a:pt x="1101" y="70"/>
                  </a:lnTo>
                  <a:lnTo>
                    <a:pt x="1319" y="70"/>
                  </a:lnTo>
                  <a:close/>
                  <a:moveTo>
                    <a:pt x="949" y="8"/>
                  </a:moveTo>
                  <a:lnTo>
                    <a:pt x="1092" y="8"/>
                  </a:lnTo>
                  <a:lnTo>
                    <a:pt x="1092" y="154"/>
                  </a:lnTo>
                  <a:lnTo>
                    <a:pt x="949" y="154"/>
                  </a:lnTo>
                  <a:lnTo>
                    <a:pt x="949" y="8"/>
                  </a:lnTo>
                  <a:close/>
                  <a:moveTo>
                    <a:pt x="940" y="70"/>
                  </a:moveTo>
                  <a:lnTo>
                    <a:pt x="940" y="158"/>
                  </a:lnTo>
                  <a:lnTo>
                    <a:pt x="853" y="158"/>
                  </a:lnTo>
                  <a:lnTo>
                    <a:pt x="853" y="70"/>
                  </a:lnTo>
                  <a:lnTo>
                    <a:pt x="940" y="70"/>
                  </a:lnTo>
                  <a:close/>
                  <a:moveTo>
                    <a:pt x="696" y="8"/>
                  </a:moveTo>
                  <a:lnTo>
                    <a:pt x="844" y="8"/>
                  </a:lnTo>
                  <a:lnTo>
                    <a:pt x="844" y="154"/>
                  </a:lnTo>
                  <a:lnTo>
                    <a:pt x="696" y="154"/>
                  </a:lnTo>
                  <a:lnTo>
                    <a:pt x="696" y="8"/>
                  </a:lnTo>
                  <a:close/>
                  <a:moveTo>
                    <a:pt x="692" y="70"/>
                  </a:moveTo>
                  <a:lnTo>
                    <a:pt x="692" y="158"/>
                  </a:lnTo>
                  <a:lnTo>
                    <a:pt x="600" y="158"/>
                  </a:lnTo>
                  <a:lnTo>
                    <a:pt x="600" y="70"/>
                  </a:lnTo>
                  <a:lnTo>
                    <a:pt x="692" y="70"/>
                  </a:lnTo>
                  <a:close/>
                  <a:moveTo>
                    <a:pt x="448" y="13"/>
                  </a:moveTo>
                  <a:lnTo>
                    <a:pt x="592" y="13"/>
                  </a:lnTo>
                  <a:lnTo>
                    <a:pt x="592" y="158"/>
                  </a:lnTo>
                  <a:lnTo>
                    <a:pt x="587" y="158"/>
                  </a:lnTo>
                  <a:lnTo>
                    <a:pt x="448" y="158"/>
                  </a:lnTo>
                  <a:lnTo>
                    <a:pt x="448" y="13"/>
                  </a:lnTo>
                  <a:close/>
                  <a:moveTo>
                    <a:pt x="439" y="70"/>
                  </a:moveTo>
                  <a:lnTo>
                    <a:pt x="439" y="158"/>
                  </a:lnTo>
                  <a:lnTo>
                    <a:pt x="352" y="158"/>
                  </a:lnTo>
                  <a:lnTo>
                    <a:pt x="352" y="70"/>
                  </a:lnTo>
                  <a:lnTo>
                    <a:pt x="439" y="70"/>
                  </a:lnTo>
                  <a:close/>
                  <a:moveTo>
                    <a:pt x="196" y="13"/>
                  </a:moveTo>
                  <a:lnTo>
                    <a:pt x="344" y="13"/>
                  </a:lnTo>
                  <a:lnTo>
                    <a:pt x="344" y="158"/>
                  </a:lnTo>
                  <a:lnTo>
                    <a:pt x="196" y="158"/>
                  </a:lnTo>
                  <a:lnTo>
                    <a:pt x="196" y="13"/>
                  </a:lnTo>
                  <a:close/>
                  <a:moveTo>
                    <a:pt x="30" y="70"/>
                  </a:moveTo>
                  <a:lnTo>
                    <a:pt x="191" y="70"/>
                  </a:lnTo>
                  <a:lnTo>
                    <a:pt x="191" y="158"/>
                  </a:lnTo>
                  <a:lnTo>
                    <a:pt x="8" y="158"/>
                  </a:lnTo>
                  <a:lnTo>
                    <a:pt x="30" y="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222">
              <a:extLst>
                <a:ext uri="{FF2B5EF4-FFF2-40B4-BE49-F238E27FC236}">
                  <a16:creationId xmlns:a16="http://schemas.microsoft.com/office/drawing/2014/main" id="{63CD7859-A6F6-45BA-A0C8-5A954EC5142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66713" y="4630738"/>
              <a:ext cx="103188" cy="176213"/>
            </a:xfrm>
            <a:custGeom>
              <a:avLst/>
              <a:gdLst>
                <a:gd name="T0" fmla="*/ 13 w 15"/>
                <a:gd name="T1" fmla="*/ 8 h 25"/>
                <a:gd name="T2" fmla="*/ 11 w 15"/>
                <a:gd name="T3" fmla="*/ 9 h 25"/>
                <a:gd name="T4" fmla="*/ 10 w 15"/>
                <a:gd name="T5" fmla="*/ 10 h 25"/>
                <a:gd name="T6" fmla="*/ 7 w 15"/>
                <a:gd name="T7" fmla="*/ 13 h 25"/>
                <a:gd name="T8" fmla="*/ 6 w 15"/>
                <a:gd name="T9" fmla="*/ 13 h 25"/>
                <a:gd name="T10" fmla="*/ 8 w 15"/>
                <a:gd name="T11" fmla="*/ 11 h 25"/>
                <a:gd name="T12" fmla="*/ 11 w 15"/>
                <a:gd name="T13" fmla="*/ 7 h 25"/>
                <a:gd name="T14" fmla="*/ 12 w 15"/>
                <a:gd name="T15" fmla="*/ 5 h 25"/>
                <a:gd name="T16" fmla="*/ 11 w 15"/>
                <a:gd name="T17" fmla="*/ 4 h 25"/>
                <a:gd name="T18" fmla="*/ 10 w 15"/>
                <a:gd name="T19" fmla="*/ 2 h 25"/>
                <a:gd name="T20" fmla="*/ 9 w 15"/>
                <a:gd name="T21" fmla="*/ 1 h 25"/>
                <a:gd name="T22" fmla="*/ 7 w 15"/>
                <a:gd name="T23" fmla="*/ 1 h 25"/>
                <a:gd name="T24" fmla="*/ 7 w 15"/>
                <a:gd name="T25" fmla="*/ 2 h 25"/>
                <a:gd name="T26" fmla="*/ 7 w 15"/>
                <a:gd name="T27" fmla="*/ 5 h 25"/>
                <a:gd name="T28" fmla="*/ 7 w 15"/>
                <a:gd name="T29" fmla="*/ 6 h 25"/>
                <a:gd name="T30" fmla="*/ 7 w 15"/>
                <a:gd name="T31" fmla="*/ 9 h 25"/>
                <a:gd name="T32" fmla="*/ 4 w 15"/>
                <a:gd name="T33" fmla="*/ 11 h 25"/>
                <a:gd name="T34" fmla="*/ 3 w 15"/>
                <a:gd name="T35" fmla="*/ 12 h 25"/>
                <a:gd name="T36" fmla="*/ 4 w 15"/>
                <a:gd name="T37" fmla="*/ 13 h 25"/>
                <a:gd name="T38" fmla="*/ 5 w 15"/>
                <a:gd name="T39" fmla="*/ 13 h 25"/>
                <a:gd name="T40" fmla="*/ 4 w 15"/>
                <a:gd name="T41" fmla="*/ 15 h 25"/>
                <a:gd name="T42" fmla="*/ 3 w 15"/>
                <a:gd name="T43" fmla="*/ 17 h 25"/>
                <a:gd name="T44" fmla="*/ 1 w 15"/>
                <a:gd name="T45" fmla="*/ 20 h 25"/>
                <a:gd name="T46" fmla="*/ 0 w 15"/>
                <a:gd name="T47" fmla="*/ 20 h 25"/>
                <a:gd name="T48" fmla="*/ 1 w 15"/>
                <a:gd name="T49" fmla="*/ 22 h 25"/>
                <a:gd name="T50" fmla="*/ 2 w 15"/>
                <a:gd name="T51" fmla="*/ 25 h 25"/>
                <a:gd name="T52" fmla="*/ 4 w 15"/>
                <a:gd name="T53" fmla="*/ 23 h 25"/>
                <a:gd name="T54" fmla="*/ 4 w 15"/>
                <a:gd name="T55" fmla="*/ 22 h 25"/>
                <a:gd name="T56" fmla="*/ 3 w 15"/>
                <a:gd name="T57" fmla="*/ 20 h 25"/>
                <a:gd name="T58" fmla="*/ 5 w 15"/>
                <a:gd name="T59" fmla="*/ 18 h 25"/>
                <a:gd name="T60" fmla="*/ 6 w 15"/>
                <a:gd name="T61" fmla="*/ 20 h 25"/>
                <a:gd name="T62" fmla="*/ 7 w 15"/>
                <a:gd name="T63" fmla="*/ 21 h 25"/>
                <a:gd name="T64" fmla="*/ 6 w 15"/>
                <a:gd name="T65" fmla="*/ 22 h 25"/>
                <a:gd name="T66" fmla="*/ 7 w 15"/>
                <a:gd name="T67" fmla="*/ 23 h 25"/>
                <a:gd name="T68" fmla="*/ 8 w 15"/>
                <a:gd name="T69" fmla="*/ 24 h 25"/>
                <a:gd name="T70" fmla="*/ 9 w 15"/>
                <a:gd name="T71" fmla="*/ 23 h 25"/>
                <a:gd name="T72" fmla="*/ 11 w 15"/>
                <a:gd name="T73" fmla="*/ 21 h 25"/>
                <a:gd name="T74" fmla="*/ 13 w 15"/>
                <a:gd name="T75" fmla="*/ 22 h 25"/>
                <a:gd name="T76" fmla="*/ 14 w 15"/>
                <a:gd name="T77" fmla="*/ 18 h 25"/>
                <a:gd name="T78" fmla="*/ 14 w 15"/>
                <a:gd name="T79" fmla="*/ 17 h 25"/>
                <a:gd name="T80" fmla="*/ 14 w 15"/>
                <a:gd name="T81" fmla="*/ 13 h 25"/>
                <a:gd name="T82" fmla="*/ 15 w 15"/>
                <a:gd name="T83" fmla="*/ 10 h 25"/>
                <a:gd name="T84" fmla="*/ 14 w 15"/>
                <a:gd name="T85" fmla="*/ 8 h 25"/>
                <a:gd name="T86" fmla="*/ 8 w 15"/>
                <a:gd name="T87" fmla="*/ 15 h 25"/>
                <a:gd name="T88" fmla="*/ 8 w 15"/>
                <a:gd name="T89" fmla="*/ 17 h 25"/>
                <a:gd name="T90" fmla="*/ 7 w 15"/>
                <a:gd name="T91" fmla="*/ 18 h 25"/>
                <a:gd name="T92" fmla="*/ 7 w 15"/>
                <a:gd name="T93" fmla="*/ 16 h 25"/>
                <a:gd name="T94" fmla="*/ 7 w 15"/>
                <a:gd name="T95" fmla="*/ 14 h 25"/>
                <a:gd name="T96" fmla="*/ 8 w 15"/>
                <a:gd name="T97" fmla="*/ 14 h 25"/>
                <a:gd name="T98" fmla="*/ 9 w 15"/>
                <a:gd name="T99" fmla="*/ 14 h 25"/>
                <a:gd name="T100" fmla="*/ 11 w 15"/>
                <a:gd name="T101" fmla="*/ 14 h 25"/>
                <a:gd name="T102" fmla="*/ 11 w 15"/>
                <a:gd name="T103" fmla="*/ 16 h 25"/>
                <a:gd name="T104" fmla="*/ 11 w 15"/>
                <a:gd name="T105" fmla="*/ 20 h 25"/>
                <a:gd name="T106" fmla="*/ 10 w 15"/>
                <a:gd name="T107" fmla="*/ 19 h 25"/>
                <a:gd name="T108" fmla="*/ 9 w 15"/>
                <a:gd name="T109" fmla="*/ 18 h 25"/>
                <a:gd name="T110" fmla="*/ 9 w 15"/>
                <a:gd name="T111" fmla="*/ 16 h 25"/>
                <a:gd name="T112" fmla="*/ 10 w 15"/>
                <a:gd name="T113" fmla="*/ 13 h 25"/>
                <a:gd name="T114" fmla="*/ 10 w 15"/>
                <a:gd name="T115" fmla="*/ 11 h 25"/>
                <a:gd name="T116" fmla="*/ 12 w 15"/>
                <a:gd name="T117" fmla="*/ 10 h 25"/>
                <a:gd name="T118" fmla="*/ 11 w 15"/>
                <a:gd name="T119" fmla="*/ 1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5" h="25">
                  <a:moveTo>
                    <a:pt x="14" y="8"/>
                  </a:moveTo>
                  <a:cubicBezTo>
                    <a:pt x="14" y="8"/>
                    <a:pt x="13" y="8"/>
                    <a:pt x="13" y="8"/>
                  </a:cubicBezTo>
                  <a:cubicBezTo>
                    <a:pt x="13" y="8"/>
                    <a:pt x="12" y="8"/>
                    <a:pt x="12" y="8"/>
                  </a:cubicBezTo>
                  <a:cubicBezTo>
                    <a:pt x="12" y="8"/>
                    <a:pt x="11" y="8"/>
                    <a:pt x="11" y="9"/>
                  </a:cubicBezTo>
                  <a:cubicBezTo>
                    <a:pt x="11" y="9"/>
                    <a:pt x="11" y="9"/>
                    <a:pt x="11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10" y="10"/>
                    <a:pt x="10" y="11"/>
                  </a:cubicBezTo>
                  <a:cubicBezTo>
                    <a:pt x="9" y="11"/>
                    <a:pt x="8" y="12"/>
                    <a:pt x="7" y="13"/>
                  </a:cubicBezTo>
                  <a:cubicBezTo>
                    <a:pt x="7" y="13"/>
                    <a:pt x="7" y="13"/>
                    <a:pt x="7" y="14"/>
                  </a:cubicBezTo>
                  <a:cubicBezTo>
                    <a:pt x="7" y="14"/>
                    <a:pt x="7" y="13"/>
                    <a:pt x="6" y="13"/>
                  </a:cubicBezTo>
                  <a:cubicBezTo>
                    <a:pt x="7" y="13"/>
                    <a:pt x="7" y="12"/>
                    <a:pt x="7" y="12"/>
                  </a:cubicBezTo>
                  <a:cubicBezTo>
                    <a:pt x="7" y="11"/>
                    <a:pt x="7" y="11"/>
                    <a:pt x="8" y="11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9" y="9"/>
                    <a:pt x="10" y="8"/>
                    <a:pt x="11" y="7"/>
                  </a:cubicBezTo>
                  <a:cubicBezTo>
                    <a:pt x="11" y="7"/>
                    <a:pt x="12" y="7"/>
                    <a:pt x="12" y="6"/>
                  </a:cubicBezTo>
                  <a:cubicBezTo>
                    <a:pt x="12" y="6"/>
                    <a:pt x="12" y="6"/>
                    <a:pt x="12" y="5"/>
                  </a:cubicBezTo>
                  <a:cubicBezTo>
                    <a:pt x="11" y="5"/>
                    <a:pt x="11" y="6"/>
                    <a:pt x="10" y="5"/>
                  </a:cubicBezTo>
                  <a:cubicBezTo>
                    <a:pt x="10" y="5"/>
                    <a:pt x="11" y="4"/>
                    <a:pt x="11" y="4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0" y="3"/>
                    <a:pt x="10" y="3"/>
                    <a:pt x="10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1"/>
                    <a:pt x="9" y="1"/>
                  </a:cubicBezTo>
                  <a:cubicBezTo>
                    <a:pt x="9" y="0"/>
                    <a:pt x="8" y="0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3"/>
                    <a:pt x="7" y="4"/>
                    <a:pt x="7" y="4"/>
                  </a:cubicBezTo>
                  <a:cubicBezTo>
                    <a:pt x="7" y="4"/>
                    <a:pt x="7" y="4"/>
                    <a:pt x="7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6"/>
                    <a:pt x="7" y="7"/>
                  </a:cubicBezTo>
                  <a:cubicBezTo>
                    <a:pt x="7" y="8"/>
                    <a:pt x="7" y="8"/>
                    <a:pt x="7" y="9"/>
                  </a:cubicBezTo>
                  <a:cubicBezTo>
                    <a:pt x="7" y="9"/>
                    <a:pt x="6" y="9"/>
                    <a:pt x="6" y="9"/>
                  </a:cubicBezTo>
                  <a:cubicBezTo>
                    <a:pt x="5" y="10"/>
                    <a:pt x="4" y="11"/>
                    <a:pt x="4" y="11"/>
                  </a:cubicBezTo>
                  <a:cubicBezTo>
                    <a:pt x="4" y="11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3"/>
                    <a:pt x="3" y="13"/>
                  </a:cubicBezTo>
                  <a:cubicBezTo>
                    <a:pt x="3" y="13"/>
                    <a:pt x="4" y="13"/>
                    <a:pt x="4" y="13"/>
                  </a:cubicBezTo>
                  <a:cubicBezTo>
                    <a:pt x="4" y="13"/>
                    <a:pt x="4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6" y="13"/>
                    <a:pt x="6" y="14"/>
                    <a:pt x="6" y="14"/>
                  </a:cubicBezTo>
                  <a:cubicBezTo>
                    <a:pt x="6" y="15"/>
                    <a:pt x="5" y="15"/>
                    <a:pt x="4" y="15"/>
                  </a:cubicBezTo>
                  <a:cubicBezTo>
                    <a:pt x="4" y="16"/>
                    <a:pt x="5" y="16"/>
                    <a:pt x="5" y="16"/>
                  </a:cubicBezTo>
                  <a:cubicBezTo>
                    <a:pt x="4" y="16"/>
                    <a:pt x="4" y="17"/>
                    <a:pt x="3" y="17"/>
                  </a:cubicBezTo>
                  <a:cubicBezTo>
                    <a:pt x="3" y="17"/>
                    <a:pt x="3" y="18"/>
                    <a:pt x="3" y="18"/>
                  </a:cubicBezTo>
                  <a:cubicBezTo>
                    <a:pt x="2" y="19"/>
                    <a:pt x="2" y="19"/>
                    <a:pt x="1" y="20"/>
                  </a:cubicBezTo>
                  <a:cubicBezTo>
                    <a:pt x="1" y="19"/>
                    <a:pt x="1" y="19"/>
                    <a:pt x="1" y="18"/>
                  </a:cubicBezTo>
                  <a:cubicBezTo>
                    <a:pt x="0" y="19"/>
                    <a:pt x="0" y="19"/>
                    <a:pt x="0" y="20"/>
                  </a:cubicBezTo>
                  <a:cubicBezTo>
                    <a:pt x="0" y="20"/>
                    <a:pt x="0" y="21"/>
                    <a:pt x="0" y="21"/>
                  </a:cubicBezTo>
                  <a:cubicBezTo>
                    <a:pt x="1" y="21"/>
                    <a:pt x="1" y="22"/>
                    <a:pt x="1" y="22"/>
                  </a:cubicBezTo>
                  <a:cubicBezTo>
                    <a:pt x="1" y="23"/>
                    <a:pt x="1" y="23"/>
                    <a:pt x="1" y="24"/>
                  </a:cubicBezTo>
                  <a:cubicBezTo>
                    <a:pt x="2" y="24"/>
                    <a:pt x="2" y="24"/>
                    <a:pt x="2" y="25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4" y="24"/>
                    <a:pt x="4" y="23"/>
                    <a:pt x="4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3"/>
                    <a:pt x="4" y="22"/>
                    <a:pt x="4" y="22"/>
                  </a:cubicBezTo>
                  <a:cubicBezTo>
                    <a:pt x="3" y="22"/>
                    <a:pt x="2" y="22"/>
                    <a:pt x="2" y="21"/>
                  </a:cubicBezTo>
                  <a:cubicBezTo>
                    <a:pt x="2" y="21"/>
                    <a:pt x="3" y="20"/>
                    <a:pt x="3" y="20"/>
                  </a:cubicBezTo>
                  <a:cubicBezTo>
                    <a:pt x="3" y="19"/>
                    <a:pt x="3" y="19"/>
                    <a:pt x="4" y="19"/>
                  </a:cubicBezTo>
                  <a:cubicBezTo>
                    <a:pt x="5" y="19"/>
                    <a:pt x="5" y="18"/>
                    <a:pt x="5" y="18"/>
                  </a:cubicBezTo>
                  <a:cubicBezTo>
                    <a:pt x="5" y="18"/>
                    <a:pt x="6" y="18"/>
                    <a:pt x="6" y="19"/>
                  </a:cubicBezTo>
                  <a:cubicBezTo>
                    <a:pt x="6" y="19"/>
                    <a:pt x="5" y="19"/>
                    <a:pt x="6" y="20"/>
                  </a:cubicBezTo>
                  <a:cubicBezTo>
                    <a:pt x="6" y="20"/>
                    <a:pt x="6" y="19"/>
                    <a:pt x="6" y="19"/>
                  </a:cubicBezTo>
                  <a:cubicBezTo>
                    <a:pt x="7" y="19"/>
                    <a:pt x="7" y="21"/>
                    <a:pt x="7" y="21"/>
                  </a:cubicBezTo>
                  <a:cubicBezTo>
                    <a:pt x="6" y="21"/>
                    <a:pt x="6" y="21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7" y="22"/>
                    <a:pt x="7" y="22"/>
                  </a:cubicBezTo>
                  <a:cubicBezTo>
                    <a:pt x="7" y="22"/>
                    <a:pt x="7" y="23"/>
                    <a:pt x="7" y="23"/>
                  </a:cubicBezTo>
                  <a:cubicBezTo>
                    <a:pt x="7" y="23"/>
                    <a:pt x="8" y="24"/>
                    <a:pt x="8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4"/>
                    <a:pt x="8" y="24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2"/>
                    <a:pt x="9" y="21"/>
                    <a:pt x="9" y="20"/>
                  </a:cubicBezTo>
                  <a:cubicBezTo>
                    <a:pt x="10" y="20"/>
                    <a:pt x="10" y="21"/>
                    <a:pt x="11" y="21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22"/>
                    <a:pt x="12" y="22"/>
                    <a:pt x="13" y="22"/>
                  </a:cubicBezTo>
                  <a:cubicBezTo>
                    <a:pt x="13" y="21"/>
                    <a:pt x="14" y="21"/>
                    <a:pt x="14" y="20"/>
                  </a:cubicBezTo>
                  <a:cubicBezTo>
                    <a:pt x="14" y="20"/>
                    <a:pt x="14" y="19"/>
                    <a:pt x="14" y="18"/>
                  </a:cubicBezTo>
                  <a:cubicBezTo>
                    <a:pt x="14" y="18"/>
                    <a:pt x="14" y="18"/>
                    <a:pt x="14" y="17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14" y="16"/>
                    <a:pt x="14" y="15"/>
                    <a:pt x="14" y="15"/>
                  </a:cubicBezTo>
                  <a:cubicBezTo>
                    <a:pt x="14" y="14"/>
                    <a:pt x="14" y="13"/>
                    <a:pt x="14" y="13"/>
                  </a:cubicBezTo>
                  <a:cubicBezTo>
                    <a:pt x="14" y="12"/>
                    <a:pt x="15" y="12"/>
                    <a:pt x="15" y="11"/>
                  </a:cubicBezTo>
                  <a:cubicBezTo>
                    <a:pt x="15" y="11"/>
                    <a:pt x="15" y="10"/>
                    <a:pt x="15" y="10"/>
                  </a:cubicBezTo>
                  <a:cubicBezTo>
                    <a:pt x="15" y="10"/>
                    <a:pt x="15" y="9"/>
                    <a:pt x="14" y="9"/>
                  </a:cubicBezTo>
                  <a:cubicBezTo>
                    <a:pt x="14" y="9"/>
                    <a:pt x="14" y="9"/>
                    <a:pt x="14" y="8"/>
                  </a:cubicBezTo>
                  <a:close/>
                  <a:moveTo>
                    <a:pt x="8" y="15"/>
                  </a:move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6"/>
                    <a:pt x="8" y="16"/>
                  </a:cubicBezTo>
                  <a:cubicBezTo>
                    <a:pt x="8" y="16"/>
                    <a:pt x="8" y="16"/>
                    <a:pt x="8" y="17"/>
                  </a:cubicBezTo>
                  <a:cubicBezTo>
                    <a:pt x="8" y="17"/>
                    <a:pt x="8" y="17"/>
                    <a:pt x="7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7"/>
                    <a:pt x="7" y="17"/>
                    <a:pt x="7" y="16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7" y="16"/>
                    <a:pt x="7" y="15"/>
                    <a:pt x="7" y="15"/>
                  </a:cubicBezTo>
                  <a:cubicBezTo>
                    <a:pt x="7" y="15"/>
                    <a:pt x="7" y="14"/>
                    <a:pt x="7" y="14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8" y="14"/>
                    <a:pt x="8" y="14"/>
                  </a:cubicBezTo>
                  <a:cubicBezTo>
                    <a:pt x="8" y="14"/>
                    <a:pt x="8" y="13"/>
                    <a:pt x="8" y="13"/>
                  </a:cubicBezTo>
                  <a:cubicBezTo>
                    <a:pt x="8" y="13"/>
                    <a:pt x="8" y="14"/>
                    <a:pt x="9" y="14"/>
                  </a:cubicBezTo>
                  <a:cubicBezTo>
                    <a:pt x="8" y="14"/>
                    <a:pt x="8" y="14"/>
                    <a:pt x="8" y="15"/>
                  </a:cubicBezTo>
                  <a:close/>
                  <a:moveTo>
                    <a:pt x="11" y="14"/>
                  </a:moveTo>
                  <a:cubicBezTo>
                    <a:pt x="11" y="14"/>
                    <a:pt x="11" y="14"/>
                    <a:pt x="11" y="15"/>
                  </a:cubicBezTo>
                  <a:cubicBezTo>
                    <a:pt x="11" y="15"/>
                    <a:pt x="11" y="15"/>
                    <a:pt x="11" y="16"/>
                  </a:cubicBezTo>
                  <a:cubicBezTo>
                    <a:pt x="11" y="16"/>
                    <a:pt x="11" y="16"/>
                    <a:pt x="11" y="17"/>
                  </a:cubicBezTo>
                  <a:cubicBezTo>
                    <a:pt x="11" y="18"/>
                    <a:pt x="11" y="19"/>
                    <a:pt x="11" y="20"/>
                  </a:cubicBezTo>
                  <a:cubicBezTo>
                    <a:pt x="11" y="20"/>
                    <a:pt x="10" y="20"/>
                    <a:pt x="9" y="20"/>
                  </a:cubicBezTo>
                  <a:cubicBezTo>
                    <a:pt x="9" y="20"/>
                    <a:pt x="10" y="19"/>
                    <a:pt x="10" y="19"/>
                  </a:cubicBezTo>
                  <a:cubicBezTo>
                    <a:pt x="10" y="18"/>
                    <a:pt x="9" y="19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10" y="14"/>
                    <a:pt x="11" y="13"/>
                    <a:pt x="10" y="13"/>
                  </a:cubicBezTo>
                  <a:cubicBezTo>
                    <a:pt x="10" y="13"/>
                    <a:pt x="10" y="12"/>
                    <a:pt x="9" y="12"/>
                  </a:cubicBezTo>
                  <a:cubicBezTo>
                    <a:pt x="9" y="12"/>
                    <a:pt x="10" y="11"/>
                    <a:pt x="10" y="11"/>
                  </a:cubicBezTo>
                  <a:cubicBezTo>
                    <a:pt x="11" y="11"/>
                    <a:pt x="11" y="10"/>
                    <a:pt x="11" y="10"/>
                  </a:cubicBezTo>
                  <a:cubicBezTo>
                    <a:pt x="11" y="10"/>
                    <a:pt x="12" y="10"/>
                    <a:pt x="12" y="10"/>
                  </a:cubicBezTo>
                  <a:cubicBezTo>
                    <a:pt x="12" y="11"/>
                    <a:pt x="11" y="12"/>
                    <a:pt x="11" y="13"/>
                  </a:cubicBezTo>
                  <a:cubicBezTo>
                    <a:pt x="11" y="13"/>
                    <a:pt x="11" y="14"/>
                    <a:pt x="11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223">
              <a:extLst>
                <a:ext uri="{FF2B5EF4-FFF2-40B4-BE49-F238E27FC236}">
                  <a16:creationId xmlns:a16="http://schemas.microsoft.com/office/drawing/2014/main" id="{73159D8C-512E-42B5-AF39-95B44821257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60463" y="4652963"/>
              <a:ext cx="90488" cy="125413"/>
            </a:xfrm>
            <a:custGeom>
              <a:avLst/>
              <a:gdLst>
                <a:gd name="T0" fmla="*/ 11 w 13"/>
                <a:gd name="T1" fmla="*/ 7 h 18"/>
                <a:gd name="T2" fmla="*/ 13 w 13"/>
                <a:gd name="T3" fmla="*/ 6 h 18"/>
                <a:gd name="T4" fmla="*/ 13 w 13"/>
                <a:gd name="T5" fmla="*/ 5 h 18"/>
                <a:gd name="T6" fmla="*/ 12 w 13"/>
                <a:gd name="T7" fmla="*/ 5 h 18"/>
                <a:gd name="T8" fmla="*/ 11 w 13"/>
                <a:gd name="T9" fmla="*/ 5 h 18"/>
                <a:gd name="T10" fmla="*/ 11 w 13"/>
                <a:gd name="T11" fmla="*/ 5 h 18"/>
                <a:gd name="T12" fmla="*/ 11 w 13"/>
                <a:gd name="T13" fmla="*/ 6 h 18"/>
                <a:gd name="T14" fmla="*/ 10 w 13"/>
                <a:gd name="T15" fmla="*/ 6 h 18"/>
                <a:gd name="T16" fmla="*/ 9 w 13"/>
                <a:gd name="T17" fmla="*/ 7 h 18"/>
                <a:gd name="T18" fmla="*/ 8 w 13"/>
                <a:gd name="T19" fmla="*/ 7 h 18"/>
                <a:gd name="T20" fmla="*/ 8 w 13"/>
                <a:gd name="T21" fmla="*/ 5 h 18"/>
                <a:gd name="T22" fmla="*/ 8 w 13"/>
                <a:gd name="T23" fmla="*/ 4 h 18"/>
                <a:gd name="T24" fmla="*/ 9 w 13"/>
                <a:gd name="T25" fmla="*/ 3 h 18"/>
                <a:gd name="T26" fmla="*/ 9 w 13"/>
                <a:gd name="T27" fmla="*/ 2 h 18"/>
                <a:gd name="T28" fmla="*/ 9 w 13"/>
                <a:gd name="T29" fmla="*/ 1 h 18"/>
                <a:gd name="T30" fmla="*/ 8 w 13"/>
                <a:gd name="T31" fmla="*/ 1 h 18"/>
                <a:gd name="T32" fmla="*/ 7 w 13"/>
                <a:gd name="T33" fmla="*/ 0 h 18"/>
                <a:gd name="T34" fmla="*/ 6 w 13"/>
                <a:gd name="T35" fmla="*/ 1 h 18"/>
                <a:gd name="T36" fmla="*/ 7 w 13"/>
                <a:gd name="T37" fmla="*/ 2 h 18"/>
                <a:gd name="T38" fmla="*/ 6 w 13"/>
                <a:gd name="T39" fmla="*/ 5 h 18"/>
                <a:gd name="T40" fmla="*/ 6 w 13"/>
                <a:gd name="T41" fmla="*/ 7 h 18"/>
                <a:gd name="T42" fmla="*/ 6 w 13"/>
                <a:gd name="T43" fmla="*/ 8 h 18"/>
                <a:gd name="T44" fmla="*/ 6 w 13"/>
                <a:gd name="T45" fmla="*/ 8 h 18"/>
                <a:gd name="T46" fmla="*/ 5 w 13"/>
                <a:gd name="T47" fmla="*/ 9 h 18"/>
                <a:gd name="T48" fmla="*/ 2 w 13"/>
                <a:gd name="T49" fmla="*/ 9 h 18"/>
                <a:gd name="T50" fmla="*/ 2 w 13"/>
                <a:gd name="T51" fmla="*/ 10 h 18"/>
                <a:gd name="T52" fmla="*/ 1 w 13"/>
                <a:gd name="T53" fmla="*/ 10 h 18"/>
                <a:gd name="T54" fmla="*/ 1 w 13"/>
                <a:gd name="T55" fmla="*/ 10 h 18"/>
                <a:gd name="T56" fmla="*/ 2 w 13"/>
                <a:gd name="T57" fmla="*/ 12 h 18"/>
                <a:gd name="T58" fmla="*/ 2 w 13"/>
                <a:gd name="T59" fmla="*/ 12 h 18"/>
                <a:gd name="T60" fmla="*/ 3 w 13"/>
                <a:gd name="T61" fmla="*/ 12 h 18"/>
                <a:gd name="T62" fmla="*/ 3 w 13"/>
                <a:gd name="T63" fmla="*/ 11 h 18"/>
                <a:gd name="T64" fmla="*/ 5 w 13"/>
                <a:gd name="T65" fmla="*/ 10 h 18"/>
                <a:gd name="T66" fmla="*/ 6 w 13"/>
                <a:gd name="T67" fmla="*/ 9 h 18"/>
                <a:gd name="T68" fmla="*/ 6 w 13"/>
                <a:gd name="T69" fmla="*/ 10 h 18"/>
                <a:gd name="T70" fmla="*/ 6 w 13"/>
                <a:gd name="T71" fmla="*/ 11 h 18"/>
                <a:gd name="T72" fmla="*/ 6 w 13"/>
                <a:gd name="T73" fmla="*/ 11 h 18"/>
                <a:gd name="T74" fmla="*/ 4 w 13"/>
                <a:gd name="T75" fmla="*/ 14 h 18"/>
                <a:gd name="T76" fmla="*/ 2 w 13"/>
                <a:gd name="T77" fmla="*/ 16 h 18"/>
                <a:gd name="T78" fmla="*/ 1 w 13"/>
                <a:gd name="T79" fmla="*/ 16 h 18"/>
                <a:gd name="T80" fmla="*/ 0 w 13"/>
                <a:gd name="T81" fmla="*/ 17 h 18"/>
                <a:gd name="T82" fmla="*/ 2 w 13"/>
                <a:gd name="T83" fmla="*/ 17 h 18"/>
                <a:gd name="T84" fmla="*/ 2 w 13"/>
                <a:gd name="T85" fmla="*/ 17 h 18"/>
                <a:gd name="T86" fmla="*/ 4 w 13"/>
                <a:gd name="T87" fmla="*/ 16 h 18"/>
                <a:gd name="T88" fmla="*/ 5 w 13"/>
                <a:gd name="T89" fmla="*/ 15 h 18"/>
                <a:gd name="T90" fmla="*/ 6 w 13"/>
                <a:gd name="T91" fmla="*/ 14 h 18"/>
                <a:gd name="T92" fmla="*/ 7 w 13"/>
                <a:gd name="T93" fmla="*/ 12 h 18"/>
                <a:gd name="T94" fmla="*/ 7 w 13"/>
                <a:gd name="T95" fmla="*/ 11 h 18"/>
                <a:gd name="T96" fmla="*/ 8 w 13"/>
                <a:gd name="T97" fmla="*/ 8 h 18"/>
                <a:gd name="T98" fmla="*/ 9 w 13"/>
                <a:gd name="T99" fmla="*/ 8 h 18"/>
                <a:gd name="T100" fmla="*/ 11 w 13"/>
                <a:gd name="T101" fmla="*/ 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3" h="18">
                  <a:moveTo>
                    <a:pt x="11" y="7"/>
                  </a:moveTo>
                  <a:cubicBezTo>
                    <a:pt x="12" y="7"/>
                    <a:pt x="12" y="7"/>
                    <a:pt x="13" y="6"/>
                  </a:cubicBezTo>
                  <a:cubicBezTo>
                    <a:pt x="13" y="6"/>
                    <a:pt x="13" y="6"/>
                    <a:pt x="13" y="5"/>
                  </a:cubicBezTo>
                  <a:cubicBezTo>
                    <a:pt x="13" y="5"/>
                    <a:pt x="12" y="5"/>
                    <a:pt x="12" y="5"/>
                  </a:cubicBezTo>
                  <a:cubicBezTo>
                    <a:pt x="12" y="5"/>
                    <a:pt x="12" y="5"/>
                    <a:pt x="11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0" y="5"/>
                    <a:pt x="11" y="5"/>
                    <a:pt x="11" y="6"/>
                  </a:cubicBezTo>
                  <a:cubicBezTo>
                    <a:pt x="11" y="6"/>
                    <a:pt x="10" y="6"/>
                    <a:pt x="10" y="6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6"/>
                    <a:pt x="8" y="6"/>
                    <a:pt x="8" y="5"/>
                  </a:cubicBezTo>
                  <a:cubicBezTo>
                    <a:pt x="8" y="5"/>
                    <a:pt x="8" y="5"/>
                    <a:pt x="8" y="4"/>
                  </a:cubicBezTo>
                  <a:cubicBezTo>
                    <a:pt x="9" y="4"/>
                    <a:pt x="8" y="3"/>
                    <a:pt x="9" y="3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1"/>
                    <a:pt x="9" y="1"/>
                  </a:cubicBezTo>
                  <a:cubicBezTo>
                    <a:pt x="9" y="1"/>
                    <a:pt x="8" y="1"/>
                    <a:pt x="8" y="1"/>
                  </a:cubicBezTo>
                  <a:cubicBezTo>
                    <a:pt x="8" y="0"/>
                    <a:pt x="8" y="0"/>
                    <a:pt x="7" y="0"/>
                  </a:cubicBezTo>
                  <a:cubicBezTo>
                    <a:pt x="7" y="0"/>
                    <a:pt x="6" y="1"/>
                    <a:pt x="6" y="1"/>
                  </a:cubicBezTo>
                  <a:cubicBezTo>
                    <a:pt x="6" y="1"/>
                    <a:pt x="6" y="2"/>
                    <a:pt x="7" y="2"/>
                  </a:cubicBezTo>
                  <a:cubicBezTo>
                    <a:pt x="7" y="3"/>
                    <a:pt x="7" y="4"/>
                    <a:pt x="6" y="5"/>
                  </a:cubicBezTo>
                  <a:cubicBezTo>
                    <a:pt x="6" y="6"/>
                    <a:pt x="6" y="6"/>
                    <a:pt x="6" y="7"/>
                  </a:cubicBezTo>
                  <a:cubicBezTo>
                    <a:pt x="6" y="7"/>
                    <a:pt x="7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5" y="8"/>
                    <a:pt x="5" y="9"/>
                    <a:pt x="5" y="9"/>
                  </a:cubicBezTo>
                  <a:cubicBezTo>
                    <a:pt x="4" y="9"/>
                    <a:pt x="3" y="9"/>
                    <a:pt x="2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1" y="10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1"/>
                    <a:pt x="1" y="11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3" y="12"/>
                    <a:pt x="3" y="12"/>
                  </a:cubicBezTo>
                  <a:cubicBezTo>
                    <a:pt x="3" y="12"/>
                    <a:pt x="3" y="12"/>
                    <a:pt x="3" y="11"/>
                  </a:cubicBezTo>
                  <a:cubicBezTo>
                    <a:pt x="4" y="11"/>
                    <a:pt x="5" y="11"/>
                    <a:pt x="5" y="10"/>
                  </a:cubicBezTo>
                  <a:cubicBezTo>
                    <a:pt x="5" y="10"/>
                    <a:pt x="5" y="9"/>
                    <a:pt x="6" y="9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1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3"/>
                    <a:pt x="4" y="14"/>
                    <a:pt x="4" y="14"/>
                  </a:cubicBezTo>
                  <a:cubicBezTo>
                    <a:pt x="3" y="15"/>
                    <a:pt x="3" y="15"/>
                    <a:pt x="2" y="16"/>
                  </a:cubicBezTo>
                  <a:cubicBezTo>
                    <a:pt x="2" y="16"/>
                    <a:pt x="1" y="16"/>
                    <a:pt x="1" y="16"/>
                  </a:cubicBezTo>
                  <a:cubicBezTo>
                    <a:pt x="1" y="17"/>
                    <a:pt x="0" y="17"/>
                    <a:pt x="0" y="17"/>
                  </a:cubicBezTo>
                  <a:cubicBezTo>
                    <a:pt x="1" y="18"/>
                    <a:pt x="2" y="17"/>
                    <a:pt x="2" y="17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3" y="17"/>
                    <a:pt x="4" y="16"/>
                    <a:pt x="4" y="16"/>
                  </a:cubicBezTo>
                  <a:cubicBezTo>
                    <a:pt x="5" y="16"/>
                    <a:pt x="5" y="16"/>
                    <a:pt x="5" y="15"/>
                  </a:cubicBezTo>
                  <a:cubicBezTo>
                    <a:pt x="5" y="15"/>
                    <a:pt x="6" y="15"/>
                    <a:pt x="6" y="14"/>
                  </a:cubicBezTo>
                  <a:cubicBezTo>
                    <a:pt x="7" y="13"/>
                    <a:pt x="7" y="13"/>
                    <a:pt x="7" y="12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8" y="10"/>
                    <a:pt x="8" y="9"/>
                    <a:pt x="8" y="8"/>
                  </a:cubicBezTo>
                  <a:cubicBezTo>
                    <a:pt x="8" y="8"/>
                    <a:pt x="8" y="8"/>
                    <a:pt x="9" y="8"/>
                  </a:cubicBezTo>
                  <a:cubicBezTo>
                    <a:pt x="9" y="8"/>
                    <a:pt x="10" y="7"/>
                    <a:pt x="11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224">
              <a:extLst>
                <a:ext uri="{FF2B5EF4-FFF2-40B4-BE49-F238E27FC236}">
                  <a16:creationId xmlns:a16="http://schemas.microsoft.com/office/drawing/2014/main" id="{51FE35B6-972B-44F8-A5D9-E76E08061BE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16025" y="4714875"/>
              <a:ext cx="55563" cy="49213"/>
            </a:xfrm>
            <a:custGeom>
              <a:avLst/>
              <a:gdLst>
                <a:gd name="T0" fmla="*/ 5 w 8"/>
                <a:gd name="T1" fmla="*/ 5 h 7"/>
                <a:gd name="T2" fmla="*/ 4 w 8"/>
                <a:gd name="T3" fmla="*/ 3 h 7"/>
                <a:gd name="T4" fmla="*/ 3 w 8"/>
                <a:gd name="T5" fmla="*/ 3 h 7"/>
                <a:gd name="T6" fmla="*/ 2 w 8"/>
                <a:gd name="T7" fmla="*/ 2 h 7"/>
                <a:gd name="T8" fmla="*/ 2 w 8"/>
                <a:gd name="T9" fmla="*/ 2 h 7"/>
                <a:gd name="T10" fmla="*/ 1 w 8"/>
                <a:gd name="T11" fmla="*/ 1 h 7"/>
                <a:gd name="T12" fmla="*/ 0 w 8"/>
                <a:gd name="T13" fmla="*/ 0 h 7"/>
                <a:gd name="T14" fmla="*/ 1 w 8"/>
                <a:gd name="T15" fmla="*/ 1 h 7"/>
                <a:gd name="T16" fmla="*/ 1 w 8"/>
                <a:gd name="T17" fmla="*/ 3 h 7"/>
                <a:gd name="T18" fmla="*/ 2 w 8"/>
                <a:gd name="T19" fmla="*/ 4 h 7"/>
                <a:gd name="T20" fmla="*/ 3 w 8"/>
                <a:gd name="T21" fmla="*/ 5 h 7"/>
                <a:gd name="T22" fmla="*/ 3 w 8"/>
                <a:gd name="T23" fmla="*/ 6 h 7"/>
                <a:gd name="T24" fmla="*/ 5 w 8"/>
                <a:gd name="T25" fmla="*/ 7 h 7"/>
                <a:gd name="T26" fmla="*/ 6 w 8"/>
                <a:gd name="T27" fmla="*/ 7 h 7"/>
                <a:gd name="T28" fmla="*/ 6 w 8"/>
                <a:gd name="T29" fmla="*/ 7 h 7"/>
                <a:gd name="T30" fmla="*/ 7 w 8"/>
                <a:gd name="T31" fmla="*/ 6 h 7"/>
                <a:gd name="T32" fmla="*/ 8 w 8"/>
                <a:gd name="T33" fmla="*/ 6 h 7"/>
                <a:gd name="T34" fmla="*/ 6 w 8"/>
                <a:gd name="T35" fmla="*/ 5 h 7"/>
                <a:gd name="T36" fmla="*/ 5 w 8"/>
                <a:gd name="T37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" h="7">
                  <a:moveTo>
                    <a:pt x="5" y="5"/>
                  </a:moveTo>
                  <a:cubicBezTo>
                    <a:pt x="5" y="4"/>
                    <a:pt x="4" y="4"/>
                    <a:pt x="4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1" y="1"/>
                    <a:pt x="1" y="1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1" y="1"/>
                    <a:pt x="1" y="1"/>
                  </a:cubicBezTo>
                  <a:cubicBezTo>
                    <a:pt x="1" y="2"/>
                    <a:pt x="1" y="2"/>
                    <a:pt x="1" y="3"/>
                  </a:cubicBezTo>
                  <a:cubicBezTo>
                    <a:pt x="1" y="3"/>
                    <a:pt x="2" y="4"/>
                    <a:pt x="2" y="4"/>
                  </a:cubicBezTo>
                  <a:cubicBezTo>
                    <a:pt x="2" y="4"/>
                    <a:pt x="2" y="5"/>
                    <a:pt x="3" y="5"/>
                  </a:cubicBezTo>
                  <a:cubicBezTo>
                    <a:pt x="3" y="5"/>
                    <a:pt x="3" y="6"/>
                    <a:pt x="3" y="6"/>
                  </a:cubicBezTo>
                  <a:cubicBezTo>
                    <a:pt x="4" y="6"/>
                    <a:pt x="4" y="7"/>
                    <a:pt x="5" y="7"/>
                  </a:cubicBezTo>
                  <a:cubicBezTo>
                    <a:pt x="5" y="7"/>
                    <a:pt x="5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7" y="7"/>
                    <a:pt x="7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5"/>
                    <a:pt x="7" y="5"/>
                    <a:pt x="6" y="5"/>
                  </a:cubicBezTo>
                  <a:cubicBezTo>
                    <a:pt x="6" y="5"/>
                    <a:pt x="6" y="5"/>
                    <a:pt x="5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225">
              <a:extLst>
                <a:ext uri="{FF2B5EF4-FFF2-40B4-BE49-F238E27FC236}">
                  <a16:creationId xmlns:a16="http://schemas.microsoft.com/office/drawing/2014/main" id="{5152CCAD-9726-4932-B80A-7160A962CC9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62100" y="4638675"/>
              <a:ext cx="96838" cy="168275"/>
            </a:xfrm>
            <a:custGeom>
              <a:avLst/>
              <a:gdLst>
                <a:gd name="T0" fmla="*/ 12 w 14"/>
                <a:gd name="T1" fmla="*/ 5 h 24"/>
                <a:gd name="T2" fmla="*/ 14 w 14"/>
                <a:gd name="T3" fmla="*/ 2 h 24"/>
                <a:gd name="T4" fmla="*/ 13 w 14"/>
                <a:gd name="T5" fmla="*/ 1 h 24"/>
                <a:gd name="T6" fmla="*/ 11 w 14"/>
                <a:gd name="T7" fmla="*/ 4 h 24"/>
                <a:gd name="T8" fmla="*/ 10 w 14"/>
                <a:gd name="T9" fmla="*/ 5 h 24"/>
                <a:gd name="T10" fmla="*/ 9 w 14"/>
                <a:gd name="T11" fmla="*/ 7 h 24"/>
                <a:gd name="T12" fmla="*/ 10 w 14"/>
                <a:gd name="T13" fmla="*/ 9 h 24"/>
                <a:gd name="T14" fmla="*/ 8 w 14"/>
                <a:gd name="T15" fmla="*/ 6 h 24"/>
                <a:gd name="T16" fmla="*/ 9 w 14"/>
                <a:gd name="T17" fmla="*/ 3 h 24"/>
                <a:gd name="T18" fmla="*/ 9 w 14"/>
                <a:gd name="T19" fmla="*/ 0 h 24"/>
                <a:gd name="T20" fmla="*/ 7 w 14"/>
                <a:gd name="T21" fmla="*/ 2 h 24"/>
                <a:gd name="T22" fmla="*/ 5 w 14"/>
                <a:gd name="T23" fmla="*/ 5 h 24"/>
                <a:gd name="T24" fmla="*/ 3 w 14"/>
                <a:gd name="T25" fmla="*/ 6 h 24"/>
                <a:gd name="T26" fmla="*/ 4 w 14"/>
                <a:gd name="T27" fmla="*/ 8 h 24"/>
                <a:gd name="T28" fmla="*/ 2 w 14"/>
                <a:gd name="T29" fmla="*/ 8 h 24"/>
                <a:gd name="T30" fmla="*/ 2 w 14"/>
                <a:gd name="T31" fmla="*/ 11 h 24"/>
                <a:gd name="T32" fmla="*/ 4 w 14"/>
                <a:gd name="T33" fmla="*/ 11 h 24"/>
                <a:gd name="T34" fmla="*/ 5 w 14"/>
                <a:gd name="T35" fmla="*/ 9 h 24"/>
                <a:gd name="T36" fmla="*/ 5 w 14"/>
                <a:gd name="T37" fmla="*/ 11 h 24"/>
                <a:gd name="T38" fmla="*/ 9 w 14"/>
                <a:gd name="T39" fmla="*/ 9 h 24"/>
                <a:gd name="T40" fmla="*/ 7 w 14"/>
                <a:gd name="T41" fmla="*/ 12 h 24"/>
                <a:gd name="T42" fmla="*/ 4 w 14"/>
                <a:gd name="T43" fmla="*/ 13 h 24"/>
                <a:gd name="T44" fmla="*/ 5 w 14"/>
                <a:gd name="T45" fmla="*/ 14 h 24"/>
                <a:gd name="T46" fmla="*/ 9 w 14"/>
                <a:gd name="T47" fmla="*/ 11 h 24"/>
                <a:gd name="T48" fmla="*/ 8 w 14"/>
                <a:gd name="T49" fmla="*/ 15 h 24"/>
                <a:gd name="T50" fmla="*/ 6 w 14"/>
                <a:gd name="T51" fmla="*/ 18 h 24"/>
                <a:gd name="T52" fmla="*/ 4 w 14"/>
                <a:gd name="T53" fmla="*/ 20 h 24"/>
                <a:gd name="T54" fmla="*/ 0 w 14"/>
                <a:gd name="T55" fmla="*/ 22 h 24"/>
                <a:gd name="T56" fmla="*/ 4 w 14"/>
                <a:gd name="T57" fmla="*/ 21 h 24"/>
                <a:gd name="T58" fmla="*/ 8 w 14"/>
                <a:gd name="T59" fmla="*/ 18 h 24"/>
                <a:gd name="T60" fmla="*/ 8 w 14"/>
                <a:gd name="T61" fmla="*/ 22 h 24"/>
                <a:gd name="T62" fmla="*/ 6 w 14"/>
                <a:gd name="T63" fmla="*/ 23 h 24"/>
                <a:gd name="T64" fmla="*/ 9 w 14"/>
                <a:gd name="T65" fmla="*/ 23 h 24"/>
                <a:gd name="T66" fmla="*/ 11 w 14"/>
                <a:gd name="T67" fmla="*/ 21 h 24"/>
                <a:gd name="T68" fmla="*/ 9 w 14"/>
                <a:gd name="T69" fmla="*/ 18 h 24"/>
                <a:gd name="T70" fmla="*/ 11 w 14"/>
                <a:gd name="T71" fmla="*/ 17 h 24"/>
                <a:gd name="T72" fmla="*/ 9 w 14"/>
                <a:gd name="T73" fmla="*/ 14 h 24"/>
                <a:gd name="T74" fmla="*/ 14 w 14"/>
                <a:gd name="T75" fmla="*/ 9 h 24"/>
                <a:gd name="T76" fmla="*/ 11 w 14"/>
                <a:gd name="T77" fmla="*/ 9 h 24"/>
                <a:gd name="T78" fmla="*/ 12 w 14"/>
                <a:gd name="T79" fmla="*/ 6 h 24"/>
                <a:gd name="T80" fmla="*/ 5 w 14"/>
                <a:gd name="T81" fmla="*/ 6 h 24"/>
                <a:gd name="T82" fmla="*/ 7 w 14"/>
                <a:gd name="T83" fmla="*/ 8 h 24"/>
                <a:gd name="T84" fmla="*/ 7 w 14"/>
                <a:gd name="T85" fmla="*/ 8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" h="24">
                  <a:moveTo>
                    <a:pt x="12" y="6"/>
                  </a:moveTo>
                  <a:cubicBezTo>
                    <a:pt x="12" y="6"/>
                    <a:pt x="12" y="6"/>
                    <a:pt x="12" y="6"/>
                  </a:cubicBezTo>
                  <a:cubicBezTo>
                    <a:pt x="12" y="6"/>
                    <a:pt x="12" y="5"/>
                    <a:pt x="12" y="5"/>
                  </a:cubicBezTo>
                  <a:cubicBezTo>
                    <a:pt x="12" y="5"/>
                    <a:pt x="13" y="4"/>
                    <a:pt x="13" y="3"/>
                  </a:cubicBezTo>
                  <a:cubicBezTo>
                    <a:pt x="13" y="3"/>
                    <a:pt x="13" y="3"/>
                    <a:pt x="14" y="3"/>
                  </a:cubicBezTo>
                  <a:cubicBezTo>
                    <a:pt x="14" y="3"/>
                    <a:pt x="14" y="2"/>
                    <a:pt x="14" y="2"/>
                  </a:cubicBezTo>
                  <a:cubicBezTo>
                    <a:pt x="14" y="2"/>
                    <a:pt x="14" y="2"/>
                    <a:pt x="13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2" y="1"/>
                    <a:pt x="12" y="1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3"/>
                    <a:pt x="12" y="4"/>
                    <a:pt x="11" y="4"/>
                  </a:cubicBezTo>
                  <a:cubicBezTo>
                    <a:pt x="11" y="5"/>
                    <a:pt x="11" y="6"/>
                    <a:pt x="10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9" y="5"/>
                    <a:pt x="8" y="5"/>
                    <a:pt x="8" y="5"/>
                  </a:cubicBezTo>
                  <a:cubicBezTo>
                    <a:pt x="9" y="5"/>
                    <a:pt x="9" y="5"/>
                    <a:pt x="9" y="6"/>
                  </a:cubicBezTo>
                  <a:cubicBezTo>
                    <a:pt x="9" y="6"/>
                    <a:pt x="9" y="7"/>
                    <a:pt x="9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9"/>
                    <a:pt x="10" y="9"/>
                  </a:cubicBezTo>
                  <a:cubicBezTo>
                    <a:pt x="10" y="9"/>
                    <a:pt x="9" y="9"/>
                    <a:pt x="8" y="9"/>
                  </a:cubicBezTo>
                  <a:cubicBezTo>
                    <a:pt x="8" y="8"/>
                    <a:pt x="7" y="7"/>
                    <a:pt x="8" y="7"/>
                  </a:cubicBezTo>
                  <a:cubicBezTo>
                    <a:pt x="8" y="7"/>
                    <a:pt x="8" y="7"/>
                    <a:pt x="8" y="6"/>
                  </a:cubicBezTo>
                  <a:cubicBezTo>
                    <a:pt x="9" y="6"/>
                    <a:pt x="8" y="5"/>
                    <a:pt x="8" y="5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3"/>
                  </a:cubicBezTo>
                  <a:cubicBezTo>
                    <a:pt x="9" y="3"/>
                    <a:pt x="10" y="2"/>
                    <a:pt x="10" y="2"/>
                  </a:cubicBezTo>
                  <a:cubicBezTo>
                    <a:pt x="10" y="2"/>
                    <a:pt x="10" y="1"/>
                    <a:pt x="10" y="1"/>
                  </a:cubicBezTo>
                  <a:cubicBezTo>
                    <a:pt x="10" y="1"/>
                    <a:pt x="10" y="0"/>
                    <a:pt x="9" y="0"/>
                  </a:cubicBezTo>
                  <a:cubicBezTo>
                    <a:pt x="9" y="0"/>
                    <a:pt x="9" y="0"/>
                    <a:pt x="8" y="0"/>
                  </a:cubicBezTo>
                  <a:cubicBezTo>
                    <a:pt x="8" y="0"/>
                    <a:pt x="7" y="0"/>
                    <a:pt x="7" y="0"/>
                  </a:cubicBezTo>
                  <a:cubicBezTo>
                    <a:pt x="7" y="1"/>
                    <a:pt x="7" y="1"/>
                    <a:pt x="7" y="2"/>
                  </a:cubicBezTo>
                  <a:cubicBezTo>
                    <a:pt x="7" y="3"/>
                    <a:pt x="7" y="3"/>
                    <a:pt x="7" y="4"/>
                  </a:cubicBezTo>
                  <a:cubicBezTo>
                    <a:pt x="7" y="4"/>
                    <a:pt x="7" y="4"/>
                    <a:pt x="7" y="5"/>
                  </a:cubicBezTo>
                  <a:cubicBezTo>
                    <a:pt x="7" y="5"/>
                    <a:pt x="6" y="5"/>
                    <a:pt x="5" y="5"/>
                  </a:cubicBezTo>
                  <a:cubicBezTo>
                    <a:pt x="5" y="5"/>
                    <a:pt x="4" y="5"/>
                    <a:pt x="4" y="5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2" y="7"/>
                    <a:pt x="2" y="7"/>
                  </a:cubicBezTo>
                  <a:cubicBezTo>
                    <a:pt x="2" y="7"/>
                    <a:pt x="3" y="7"/>
                    <a:pt x="3" y="7"/>
                  </a:cubicBezTo>
                  <a:cubicBezTo>
                    <a:pt x="3" y="7"/>
                    <a:pt x="3" y="7"/>
                    <a:pt x="4" y="8"/>
                  </a:cubicBezTo>
                  <a:cubicBezTo>
                    <a:pt x="4" y="8"/>
                    <a:pt x="4" y="8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3" y="9"/>
                    <a:pt x="3" y="8"/>
                    <a:pt x="2" y="8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3" y="11"/>
                    <a:pt x="3" y="12"/>
                    <a:pt x="3" y="12"/>
                  </a:cubicBezTo>
                  <a:cubicBezTo>
                    <a:pt x="4" y="12"/>
                    <a:pt x="4" y="11"/>
                    <a:pt x="4" y="11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10"/>
                    <a:pt x="5" y="9"/>
                    <a:pt x="5" y="9"/>
                  </a:cubicBezTo>
                  <a:cubicBezTo>
                    <a:pt x="5" y="9"/>
                    <a:pt x="5" y="8"/>
                    <a:pt x="5" y="8"/>
                  </a:cubicBezTo>
                  <a:cubicBezTo>
                    <a:pt x="6" y="8"/>
                    <a:pt x="6" y="9"/>
                    <a:pt x="6" y="9"/>
                  </a:cubicBezTo>
                  <a:cubicBezTo>
                    <a:pt x="6" y="10"/>
                    <a:pt x="5" y="10"/>
                    <a:pt x="5" y="11"/>
                  </a:cubicBezTo>
                  <a:cubicBezTo>
                    <a:pt x="5" y="11"/>
                    <a:pt x="6" y="10"/>
                    <a:pt x="6" y="10"/>
                  </a:cubicBezTo>
                  <a:cubicBezTo>
                    <a:pt x="6" y="10"/>
                    <a:pt x="6" y="9"/>
                    <a:pt x="7" y="9"/>
                  </a:cubicBezTo>
                  <a:cubicBezTo>
                    <a:pt x="7" y="10"/>
                    <a:pt x="8" y="10"/>
                    <a:pt x="9" y="9"/>
                  </a:cubicBezTo>
                  <a:cubicBezTo>
                    <a:pt x="9" y="9"/>
                    <a:pt x="9" y="10"/>
                    <a:pt x="9" y="10"/>
                  </a:cubicBezTo>
                  <a:cubicBezTo>
                    <a:pt x="9" y="11"/>
                    <a:pt x="8" y="11"/>
                    <a:pt x="8" y="11"/>
                  </a:cubicBezTo>
                  <a:cubicBezTo>
                    <a:pt x="8" y="11"/>
                    <a:pt x="7" y="11"/>
                    <a:pt x="7" y="12"/>
                  </a:cubicBezTo>
                  <a:cubicBezTo>
                    <a:pt x="7" y="12"/>
                    <a:pt x="6" y="12"/>
                    <a:pt x="6" y="12"/>
                  </a:cubicBezTo>
                  <a:cubicBezTo>
                    <a:pt x="6" y="12"/>
                    <a:pt x="5" y="13"/>
                    <a:pt x="5" y="13"/>
                  </a:cubicBezTo>
                  <a:cubicBezTo>
                    <a:pt x="5" y="13"/>
                    <a:pt x="5" y="13"/>
                    <a:pt x="4" y="13"/>
                  </a:cubicBezTo>
                  <a:cubicBezTo>
                    <a:pt x="4" y="13"/>
                    <a:pt x="3" y="14"/>
                    <a:pt x="3" y="14"/>
                  </a:cubicBezTo>
                  <a:cubicBezTo>
                    <a:pt x="3" y="15"/>
                    <a:pt x="4" y="15"/>
                    <a:pt x="4" y="15"/>
                  </a:cubicBezTo>
                  <a:cubicBezTo>
                    <a:pt x="5" y="15"/>
                    <a:pt x="5" y="14"/>
                    <a:pt x="5" y="14"/>
                  </a:cubicBezTo>
                  <a:cubicBezTo>
                    <a:pt x="6" y="14"/>
                    <a:pt x="6" y="14"/>
                    <a:pt x="6" y="13"/>
                  </a:cubicBezTo>
                  <a:cubicBezTo>
                    <a:pt x="7" y="13"/>
                    <a:pt x="7" y="13"/>
                    <a:pt x="8" y="12"/>
                  </a:cubicBezTo>
                  <a:cubicBezTo>
                    <a:pt x="8" y="12"/>
                    <a:pt x="8" y="11"/>
                    <a:pt x="9" y="11"/>
                  </a:cubicBezTo>
                  <a:cubicBezTo>
                    <a:pt x="9" y="11"/>
                    <a:pt x="10" y="11"/>
                    <a:pt x="10" y="11"/>
                  </a:cubicBezTo>
                  <a:cubicBezTo>
                    <a:pt x="9" y="13"/>
                    <a:pt x="9" y="14"/>
                    <a:pt x="7" y="14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5"/>
                    <a:pt x="8" y="16"/>
                  </a:cubicBezTo>
                  <a:cubicBezTo>
                    <a:pt x="8" y="16"/>
                    <a:pt x="7" y="17"/>
                    <a:pt x="7" y="17"/>
                  </a:cubicBezTo>
                  <a:cubicBezTo>
                    <a:pt x="6" y="17"/>
                    <a:pt x="6" y="18"/>
                    <a:pt x="6" y="18"/>
                  </a:cubicBezTo>
                  <a:cubicBezTo>
                    <a:pt x="5" y="18"/>
                    <a:pt x="5" y="18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4" y="2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3" y="20"/>
                    <a:pt x="3" y="20"/>
                    <a:pt x="2" y="20"/>
                  </a:cubicBezTo>
                  <a:cubicBezTo>
                    <a:pt x="2" y="21"/>
                    <a:pt x="0" y="21"/>
                    <a:pt x="0" y="22"/>
                  </a:cubicBezTo>
                  <a:cubicBezTo>
                    <a:pt x="1" y="23"/>
                    <a:pt x="2" y="22"/>
                    <a:pt x="3" y="23"/>
                  </a:cubicBezTo>
                  <a:cubicBezTo>
                    <a:pt x="3" y="22"/>
                    <a:pt x="3" y="22"/>
                    <a:pt x="4" y="22"/>
                  </a:cubicBezTo>
                  <a:cubicBezTo>
                    <a:pt x="4" y="22"/>
                    <a:pt x="4" y="22"/>
                    <a:pt x="4" y="21"/>
                  </a:cubicBezTo>
                  <a:cubicBezTo>
                    <a:pt x="5" y="21"/>
                    <a:pt x="6" y="20"/>
                    <a:pt x="6" y="20"/>
                  </a:cubicBezTo>
                  <a:cubicBezTo>
                    <a:pt x="6" y="19"/>
                    <a:pt x="7" y="19"/>
                    <a:pt x="7" y="18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9" y="18"/>
                    <a:pt x="8" y="19"/>
                    <a:pt x="8" y="20"/>
                  </a:cubicBezTo>
                  <a:cubicBezTo>
                    <a:pt x="8" y="21"/>
                    <a:pt x="9" y="21"/>
                    <a:pt x="9" y="21"/>
                  </a:cubicBezTo>
                  <a:cubicBezTo>
                    <a:pt x="9" y="22"/>
                    <a:pt x="8" y="21"/>
                    <a:pt x="8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7" y="22"/>
                    <a:pt x="6" y="22"/>
                    <a:pt x="5" y="22"/>
                  </a:cubicBezTo>
                  <a:cubicBezTo>
                    <a:pt x="5" y="23"/>
                    <a:pt x="6" y="23"/>
                    <a:pt x="6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3"/>
                    <a:pt x="8" y="23"/>
                    <a:pt x="8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10" y="24"/>
                    <a:pt x="10" y="23"/>
                  </a:cubicBezTo>
                  <a:cubicBezTo>
                    <a:pt x="10" y="23"/>
                    <a:pt x="11" y="23"/>
                    <a:pt x="11" y="23"/>
                  </a:cubicBezTo>
                  <a:cubicBezTo>
                    <a:pt x="12" y="22"/>
                    <a:pt x="11" y="22"/>
                    <a:pt x="11" y="21"/>
                  </a:cubicBezTo>
                  <a:cubicBezTo>
                    <a:pt x="10" y="21"/>
                    <a:pt x="10" y="20"/>
                    <a:pt x="10" y="20"/>
                  </a:cubicBezTo>
                  <a:cubicBezTo>
                    <a:pt x="10" y="20"/>
                    <a:pt x="10" y="19"/>
                    <a:pt x="10" y="19"/>
                  </a:cubicBezTo>
                  <a:cubicBezTo>
                    <a:pt x="10" y="19"/>
                    <a:pt x="9" y="19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8"/>
                    <a:pt x="9" y="17"/>
                    <a:pt x="9" y="17"/>
                  </a:cubicBezTo>
                  <a:cubicBezTo>
                    <a:pt x="10" y="17"/>
                    <a:pt x="10" y="17"/>
                    <a:pt x="11" y="17"/>
                  </a:cubicBezTo>
                  <a:cubicBezTo>
                    <a:pt x="12" y="17"/>
                    <a:pt x="12" y="16"/>
                    <a:pt x="12" y="15"/>
                  </a:cubicBezTo>
                  <a:cubicBezTo>
                    <a:pt x="12" y="15"/>
                    <a:pt x="11" y="15"/>
                    <a:pt x="11" y="15"/>
                  </a:cubicBezTo>
                  <a:cubicBezTo>
                    <a:pt x="11" y="14"/>
                    <a:pt x="10" y="14"/>
                    <a:pt x="9" y="14"/>
                  </a:cubicBezTo>
                  <a:cubicBezTo>
                    <a:pt x="10" y="13"/>
                    <a:pt x="10" y="12"/>
                    <a:pt x="11" y="12"/>
                  </a:cubicBezTo>
                  <a:cubicBezTo>
                    <a:pt x="11" y="12"/>
                    <a:pt x="12" y="12"/>
                    <a:pt x="12" y="11"/>
                  </a:cubicBezTo>
                  <a:cubicBezTo>
                    <a:pt x="13" y="11"/>
                    <a:pt x="13" y="9"/>
                    <a:pt x="14" y="9"/>
                  </a:cubicBezTo>
                  <a:cubicBezTo>
                    <a:pt x="13" y="9"/>
                    <a:pt x="14" y="9"/>
                    <a:pt x="14" y="8"/>
                  </a:cubicBezTo>
                  <a:cubicBezTo>
                    <a:pt x="14" y="8"/>
                    <a:pt x="13" y="8"/>
                    <a:pt x="13" y="8"/>
                  </a:cubicBezTo>
                  <a:cubicBezTo>
                    <a:pt x="12" y="8"/>
                    <a:pt x="12" y="8"/>
                    <a:pt x="11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1" y="8"/>
                    <a:pt x="11" y="8"/>
                    <a:pt x="11" y="7"/>
                  </a:cubicBezTo>
                  <a:cubicBezTo>
                    <a:pt x="11" y="7"/>
                    <a:pt x="11" y="7"/>
                    <a:pt x="12" y="6"/>
                  </a:cubicBezTo>
                  <a:close/>
                  <a:moveTo>
                    <a:pt x="5" y="8"/>
                  </a:moveTo>
                  <a:cubicBezTo>
                    <a:pt x="4" y="7"/>
                    <a:pt x="4" y="7"/>
                    <a:pt x="4" y="6"/>
                  </a:cubicBezTo>
                  <a:cubicBezTo>
                    <a:pt x="4" y="6"/>
                    <a:pt x="5" y="6"/>
                    <a:pt x="5" y="6"/>
                  </a:cubicBezTo>
                  <a:cubicBezTo>
                    <a:pt x="5" y="6"/>
                    <a:pt x="5" y="6"/>
                    <a:pt x="6" y="6"/>
                  </a:cubicBezTo>
                  <a:cubicBezTo>
                    <a:pt x="6" y="7"/>
                    <a:pt x="5" y="7"/>
                    <a:pt x="5" y="8"/>
                  </a:cubicBezTo>
                  <a:close/>
                  <a:moveTo>
                    <a:pt x="7" y="8"/>
                  </a:moveTo>
                  <a:cubicBezTo>
                    <a:pt x="6" y="8"/>
                    <a:pt x="6" y="8"/>
                    <a:pt x="5" y="8"/>
                  </a:cubicBezTo>
                  <a:cubicBezTo>
                    <a:pt x="6" y="7"/>
                    <a:pt x="6" y="6"/>
                    <a:pt x="6" y="6"/>
                  </a:cubicBezTo>
                  <a:cubicBezTo>
                    <a:pt x="7" y="6"/>
                    <a:pt x="7" y="7"/>
                    <a:pt x="7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226">
              <a:extLst>
                <a:ext uri="{FF2B5EF4-FFF2-40B4-BE49-F238E27FC236}">
                  <a16:creationId xmlns:a16="http://schemas.microsoft.com/office/drawing/2014/main" id="{23E94C79-7682-4585-A04C-428992A2A1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55750" y="4737100"/>
              <a:ext cx="20638" cy="34925"/>
            </a:xfrm>
            <a:custGeom>
              <a:avLst/>
              <a:gdLst>
                <a:gd name="T0" fmla="*/ 3 w 3"/>
                <a:gd name="T1" fmla="*/ 4 h 5"/>
                <a:gd name="T2" fmla="*/ 3 w 3"/>
                <a:gd name="T3" fmla="*/ 2 h 5"/>
                <a:gd name="T4" fmla="*/ 3 w 3"/>
                <a:gd name="T5" fmla="*/ 1 h 5"/>
                <a:gd name="T6" fmla="*/ 1 w 3"/>
                <a:gd name="T7" fmla="*/ 0 h 5"/>
                <a:gd name="T8" fmla="*/ 1 w 3"/>
                <a:gd name="T9" fmla="*/ 1 h 5"/>
                <a:gd name="T10" fmla="*/ 1 w 3"/>
                <a:gd name="T11" fmla="*/ 3 h 5"/>
                <a:gd name="T12" fmla="*/ 1 w 3"/>
                <a:gd name="T13" fmla="*/ 3 h 5"/>
                <a:gd name="T14" fmla="*/ 1 w 3"/>
                <a:gd name="T15" fmla="*/ 4 h 5"/>
                <a:gd name="T16" fmla="*/ 0 w 3"/>
                <a:gd name="T17" fmla="*/ 4 h 5"/>
                <a:gd name="T18" fmla="*/ 0 w 3"/>
                <a:gd name="T19" fmla="*/ 5 h 5"/>
                <a:gd name="T20" fmla="*/ 1 w 3"/>
                <a:gd name="T21" fmla="*/ 5 h 5"/>
                <a:gd name="T22" fmla="*/ 3 w 3"/>
                <a:gd name="T23" fmla="*/ 5 h 5"/>
                <a:gd name="T24" fmla="*/ 3 w 3"/>
                <a:gd name="T2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" h="5">
                  <a:moveTo>
                    <a:pt x="3" y="4"/>
                  </a:moveTo>
                  <a:cubicBezTo>
                    <a:pt x="3" y="3"/>
                    <a:pt x="3" y="2"/>
                    <a:pt x="3" y="2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2" y="1"/>
                    <a:pt x="2" y="0"/>
                    <a:pt x="1" y="0"/>
                  </a:cubicBezTo>
                  <a:cubicBezTo>
                    <a:pt x="1" y="0"/>
                    <a:pt x="1" y="1"/>
                    <a:pt x="1" y="1"/>
                  </a:cubicBezTo>
                  <a:cubicBezTo>
                    <a:pt x="1" y="2"/>
                    <a:pt x="1" y="2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4"/>
                  </a:cubicBezTo>
                  <a:cubicBezTo>
                    <a:pt x="1" y="4"/>
                    <a:pt x="0" y="4"/>
                    <a:pt x="0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5"/>
                    <a:pt x="1" y="5"/>
                    <a:pt x="1" y="5"/>
                  </a:cubicBezTo>
                  <a:cubicBezTo>
                    <a:pt x="2" y="5"/>
                    <a:pt x="2" y="5"/>
                    <a:pt x="3" y="5"/>
                  </a:cubicBezTo>
                  <a:cubicBezTo>
                    <a:pt x="3" y="5"/>
                    <a:pt x="3" y="4"/>
                    <a:pt x="3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227">
              <a:extLst>
                <a:ext uri="{FF2B5EF4-FFF2-40B4-BE49-F238E27FC236}">
                  <a16:creationId xmlns:a16="http://schemas.microsoft.com/office/drawing/2014/main" id="{6944CF78-6F4F-4396-9F5F-9F8CB54598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08038" y="4652963"/>
              <a:ext cx="20638" cy="20638"/>
            </a:xfrm>
            <a:custGeom>
              <a:avLst/>
              <a:gdLst>
                <a:gd name="T0" fmla="*/ 1 w 3"/>
                <a:gd name="T1" fmla="*/ 2 h 3"/>
                <a:gd name="T2" fmla="*/ 3 w 3"/>
                <a:gd name="T3" fmla="*/ 2 h 3"/>
                <a:gd name="T4" fmla="*/ 3 w 3"/>
                <a:gd name="T5" fmla="*/ 1 h 3"/>
                <a:gd name="T6" fmla="*/ 2 w 3"/>
                <a:gd name="T7" fmla="*/ 0 h 3"/>
                <a:gd name="T8" fmla="*/ 0 w 3"/>
                <a:gd name="T9" fmla="*/ 1 h 3"/>
                <a:gd name="T10" fmla="*/ 1 w 3"/>
                <a:gd name="T11" fmla="*/ 2 h 3"/>
                <a:gd name="T12" fmla="*/ 1 w 3"/>
                <a:gd name="T13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3">
                  <a:moveTo>
                    <a:pt x="1" y="2"/>
                  </a:moveTo>
                  <a:cubicBezTo>
                    <a:pt x="2" y="2"/>
                    <a:pt x="3" y="3"/>
                    <a:pt x="3" y="2"/>
                  </a:cubicBezTo>
                  <a:cubicBezTo>
                    <a:pt x="3" y="2"/>
                    <a:pt x="3" y="1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1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228">
              <a:extLst>
                <a:ext uri="{FF2B5EF4-FFF2-40B4-BE49-F238E27FC236}">
                  <a16:creationId xmlns:a16="http://schemas.microsoft.com/office/drawing/2014/main" id="{688012E7-BF61-4B17-90A9-7F0AF4A3F39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81050" y="4667250"/>
              <a:ext cx="69850" cy="41275"/>
            </a:xfrm>
            <a:custGeom>
              <a:avLst/>
              <a:gdLst>
                <a:gd name="T0" fmla="*/ 1 w 10"/>
                <a:gd name="T1" fmla="*/ 6 h 6"/>
                <a:gd name="T2" fmla="*/ 3 w 10"/>
                <a:gd name="T3" fmla="*/ 6 h 6"/>
                <a:gd name="T4" fmla="*/ 3 w 10"/>
                <a:gd name="T5" fmla="*/ 5 h 6"/>
                <a:gd name="T6" fmla="*/ 4 w 10"/>
                <a:gd name="T7" fmla="*/ 5 h 6"/>
                <a:gd name="T8" fmla="*/ 5 w 10"/>
                <a:gd name="T9" fmla="*/ 4 h 6"/>
                <a:gd name="T10" fmla="*/ 6 w 10"/>
                <a:gd name="T11" fmla="*/ 3 h 6"/>
                <a:gd name="T12" fmla="*/ 7 w 10"/>
                <a:gd name="T13" fmla="*/ 2 h 6"/>
                <a:gd name="T14" fmla="*/ 10 w 10"/>
                <a:gd name="T15" fmla="*/ 0 h 6"/>
                <a:gd name="T16" fmla="*/ 9 w 10"/>
                <a:gd name="T17" fmla="*/ 0 h 6"/>
                <a:gd name="T18" fmla="*/ 9 w 10"/>
                <a:gd name="T19" fmla="*/ 0 h 6"/>
                <a:gd name="T20" fmla="*/ 7 w 10"/>
                <a:gd name="T21" fmla="*/ 1 h 6"/>
                <a:gd name="T22" fmla="*/ 6 w 10"/>
                <a:gd name="T23" fmla="*/ 2 h 6"/>
                <a:gd name="T24" fmla="*/ 5 w 10"/>
                <a:gd name="T25" fmla="*/ 2 h 6"/>
                <a:gd name="T26" fmla="*/ 5 w 10"/>
                <a:gd name="T27" fmla="*/ 2 h 6"/>
                <a:gd name="T28" fmla="*/ 3 w 10"/>
                <a:gd name="T29" fmla="*/ 3 h 6"/>
                <a:gd name="T30" fmla="*/ 2 w 10"/>
                <a:gd name="T31" fmla="*/ 4 h 6"/>
                <a:gd name="T32" fmla="*/ 0 w 10"/>
                <a:gd name="T33" fmla="*/ 5 h 6"/>
                <a:gd name="T34" fmla="*/ 0 w 10"/>
                <a:gd name="T35" fmla="*/ 6 h 6"/>
                <a:gd name="T36" fmla="*/ 1 w 10"/>
                <a:gd name="T3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" h="6">
                  <a:moveTo>
                    <a:pt x="1" y="6"/>
                  </a:moveTo>
                  <a:cubicBezTo>
                    <a:pt x="1" y="6"/>
                    <a:pt x="2" y="6"/>
                    <a:pt x="3" y="6"/>
                  </a:cubicBezTo>
                  <a:cubicBezTo>
                    <a:pt x="3" y="6"/>
                    <a:pt x="3" y="6"/>
                    <a:pt x="3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4"/>
                    <a:pt x="4" y="4"/>
                    <a:pt x="5" y="4"/>
                  </a:cubicBezTo>
                  <a:cubicBezTo>
                    <a:pt x="5" y="4"/>
                    <a:pt x="6" y="3"/>
                    <a:pt x="6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9" y="2"/>
                    <a:pt x="10" y="1"/>
                    <a:pt x="10" y="0"/>
                  </a:cubicBezTo>
                  <a:cubicBezTo>
                    <a:pt x="10" y="0"/>
                    <a:pt x="10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8" y="0"/>
                    <a:pt x="8" y="1"/>
                    <a:pt x="7" y="1"/>
                  </a:cubicBezTo>
                  <a:cubicBezTo>
                    <a:pt x="7" y="1"/>
                    <a:pt x="6" y="2"/>
                    <a:pt x="6" y="2"/>
                  </a:cubicBezTo>
                  <a:cubicBezTo>
                    <a:pt x="6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3"/>
                    <a:pt x="4" y="3"/>
                    <a:pt x="3" y="3"/>
                  </a:cubicBezTo>
                  <a:cubicBezTo>
                    <a:pt x="3" y="3"/>
                    <a:pt x="2" y="4"/>
                    <a:pt x="2" y="4"/>
                  </a:cubicBezTo>
                  <a:cubicBezTo>
                    <a:pt x="1" y="4"/>
                    <a:pt x="0" y="5"/>
                    <a:pt x="0" y="5"/>
                  </a:cubicBezTo>
                  <a:cubicBezTo>
                    <a:pt x="0" y="5"/>
                    <a:pt x="0" y="5"/>
                    <a:pt x="0" y="6"/>
                  </a:cubicBezTo>
                  <a:cubicBezTo>
                    <a:pt x="0" y="6"/>
                    <a:pt x="0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229">
              <a:extLst>
                <a:ext uri="{FF2B5EF4-FFF2-40B4-BE49-F238E27FC236}">
                  <a16:creationId xmlns:a16="http://schemas.microsoft.com/office/drawing/2014/main" id="{AA9794B4-F42E-4FF9-9FBB-2CC0B4D6A9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08038" y="4694238"/>
              <a:ext cx="42863" cy="42863"/>
            </a:xfrm>
            <a:custGeom>
              <a:avLst/>
              <a:gdLst>
                <a:gd name="T0" fmla="*/ 5 w 6"/>
                <a:gd name="T1" fmla="*/ 3 h 6"/>
                <a:gd name="T2" fmla="*/ 4 w 6"/>
                <a:gd name="T3" fmla="*/ 3 h 6"/>
                <a:gd name="T4" fmla="*/ 5 w 6"/>
                <a:gd name="T5" fmla="*/ 3 h 6"/>
                <a:gd name="T6" fmla="*/ 5 w 6"/>
                <a:gd name="T7" fmla="*/ 2 h 6"/>
                <a:gd name="T8" fmla="*/ 6 w 6"/>
                <a:gd name="T9" fmla="*/ 1 h 6"/>
                <a:gd name="T10" fmla="*/ 4 w 6"/>
                <a:gd name="T11" fmla="*/ 0 h 6"/>
                <a:gd name="T12" fmla="*/ 3 w 6"/>
                <a:gd name="T13" fmla="*/ 1 h 6"/>
                <a:gd name="T14" fmla="*/ 1 w 6"/>
                <a:gd name="T15" fmla="*/ 2 h 6"/>
                <a:gd name="T16" fmla="*/ 0 w 6"/>
                <a:gd name="T17" fmla="*/ 3 h 6"/>
                <a:gd name="T18" fmla="*/ 1 w 6"/>
                <a:gd name="T19" fmla="*/ 3 h 6"/>
                <a:gd name="T20" fmla="*/ 2 w 6"/>
                <a:gd name="T21" fmla="*/ 2 h 6"/>
                <a:gd name="T22" fmla="*/ 3 w 6"/>
                <a:gd name="T23" fmla="*/ 2 h 6"/>
                <a:gd name="T24" fmla="*/ 3 w 6"/>
                <a:gd name="T25" fmla="*/ 2 h 6"/>
                <a:gd name="T26" fmla="*/ 3 w 6"/>
                <a:gd name="T27" fmla="*/ 3 h 6"/>
                <a:gd name="T28" fmla="*/ 3 w 6"/>
                <a:gd name="T29" fmla="*/ 3 h 6"/>
                <a:gd name="T30" fmla="*/ 2 w 6"/>
                <a:gd name="T31" fmla="*/ 3 h 6"/>
                <a:gd name="T32" fmla="*/ 2 w 6"/>
                <a:gd name="T33" fmla="*/ 4 h 6"/>
                <a:gd name="T34" fmla="*/ 2 w 6"/>
                <a:gd name="T35" fmla="*/ 5 h 6"/>
                <a:gd name="T36" fmla="*/ 3 w 6"/>
                <a:gd name="T37" fmla="*/ 5 h 6"/>
                <a:gd name="T38" fmla="*/ 4 w 6"/>
                <a:gd name="T39" fmla="*/ 5 h 6"/>
                <a:gd name="T40" fmla="*/ 5 w 6"/>
                <a:gd name="T41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" h="6">
                  <a:moveTo>
                    <a:pt x="5" y="3"/>
                  </a:moveTo>
                  <a:cubicBezTo>
                    <a:pt x="4" y="3"/>
                    <a:pt x="4" y="3"/>
                    <a:pt x="4" y="3"/>
                  </a:cubicBezTo>
                  <a:cubicBezTo>
                    <a:pt x="3" y="3"/>
                    <a:pt x="4" y="3"/>
                    <a:pt x="5" y="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6" y="2"/>
                    <a:pt x="6" y="1"/>
                  </a:cubicBezTo>
                  <a:cubicBezTo>
                    <a:pt x="5" y="1"/>
                    <a:pt x="5" y="1"/>
                    <a:pt x="4" y="0"/>
                  </a:cubicBezTo>
                  <a:cubicBezTo>
                    <a:pt x="4" y="0"/>
                    <a:pt x="4" y="1"/>
                    <a:pt x="3" y="1"/>
                  </a:cubicBezTo>
                  <a:cubicBezTo>
                    <a:pt x="3" y="1"/>
                    <a:pt x="2" y="2"/>
                    <a:pt x="1" y="2"/>
                  </a:cubicBezTo>
                  <a:cubicBezTo>
                    <a:pt x="1" y="2"/>
                    <a:pt x="0" y="3"/>
                    <a:pt x="0" y="3"/>
                  </a:cubicBezTo>
                  <a:cubicBezTo>
                    <a:pt x="0" y="4"/>
                    <a:pt x="1" y="3"/>
                    <a:pt x="1" y="3"/>
                  </a:cubicBezTo>
                  <a:cubicBezTo>
                    <a:pt x="1" y="3"/>
                    <a:pt x="2" y="3"/>
                    <a:pt x="2" y="2"/>
                  </a:cubicBezTo>
                  <a:cubicBezTo>
                    <a:pt x="2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2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1" y="5"/>
                    <a:pt x="2" y="5"/>
                  </a:cubicBezTo>
                  <a:cubicBezTo>
                    <a:pt x="2" y="6"/>
                    <a:pt x="3" y="5"/>
                    <a:pt x="3" y="5"/>
                  </a:cubicBezTo>
                  <a:cubicBezTo>
                    <a:pt x="3" y="5"/>
                    <a:pt x="4" y="5"/>
                    <a:pt x="4" y="5"/>
                  </a:cubicBezTo>
                  <a:cubicBezTo>
                    <a:pt x="5" y="4"/>
                    <a:pt x="5" y="4"/>
                    <a:pt x="5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230">
              <a:extLst>
                <a:ext uri="{FF2B5EF4-FFF2-40B4-BE49-F238E27FC236}">
                  <a16:creationId xmlns:a16="http://schemas.microsoft.com/office/drawing/2014/main" id="{B5672991-8DB3-4984-88F8-54566344635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95338" y="4714875"/>
              <a:ext cx="20638" cy="22225"/>
            </a:xfrm>
            <a:custGeom>
              <a:avLst/>
              <a:gdLst>
                <a:gd name="T0" fmla="*/ 1 w 3"/>
                <a:gd name="T1" fmla="*/ 3 h 3"/>
                <a:gd name="T2" fmla="*/ 2 w 3"/>
                <a:gd name="T3" fmla="*/ 3 h 3"/>
                <a:gd name="T4" fmla="*/ 1 w 3"/>
                <a:gd name="T5" fmla="*/ 0 h 3"/>
                <a:gd name="T6" fmla="*/ 0 w 3"/>
                <a:gd name="T7" fmla="*/ 1 h 3"/>
                <a:gd name="T8" fmla="*/ 0 w 3"/>
                <a:gd name="T9" fmla="*/ 2 h 3"/>
                <a:gd name="T10" fmla="*/ 1 w 3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3">
                  <a:moveTo>
                    <a:pt x="1" y="3"/>
                  </a:moveTo>
                  <a:cubicBezTo>
                    <a:pt x="2" y="3"/>
                    <a:pt x="2" y="3"/>
                    <a:pt x="2" y="3"/>
                  </a:cubicBezTo>
                  <a:cubicBezTo>
                    <a:pt x="3" y="2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0" y="3"/>
                    <a:pt x="1" y="3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231">
              <a:extLst>
                <a:ext uri="{FF2B5EF4-FFF2-40B4-BE49-F238E27FC236}">
                  <a16:creationId xmlns:a16="http://schemas.microsoft.com/office/drawing/2014/main" id="{4BC785BE-01E5-487C-BBDD-6A4AF078CC7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74700" y="4737100"/>
              <a:ext cx="53975" cy="55563"/>
            </a:xfrm>
            <a:custGeom>
              <a:avLst/>
              <a:gdLst>
                <a:gd name="T0" fmla="*/ 7 w 8"/>
                <a:gd name="T1" fmla="*/ 1 h 8"/>
                <a:gd name="T2" fmla="*/ 7 w 8"/>
                <a:gd name="T3" fmla="*/ 0 h 8"/>
                <a:gd name="T4" fmla="*/ 6 w 8"/>
                <a:gd name="T5" fmla="*/ 1 h 8"/>
                <a:gd name="T6" fmla="*/ 6 w 8"/>
                <a:gd name="T7" fmla="*/ 2 h 8"/>
                <a:gd name="T8" fmla="*/ 4 w 8"/>
                <a:gd name="T9" fmla="*/ 3 h 8"/>
                <a:gd name="T10" fmla="*/ 3 w 8"/>
                <a:gd name="T11" fmla="*/ 3 h 8"/>
                <a:gd name="T12" fmla="*/ 3 w 8"/>
                <a:gd name="T13" fmla="*/ 4 h 8"/>
                <a:gd name="T14" fmla="*/ 2 w 8"/>
                <a:gd name="T15" fmla="*/ 4 h 8"/>
                <a:gd name="T16" fmla="*/ 1 w 8"/>
                <a:gd name="T17" fmla="*/ 4 h 8"/>
                <a:gd name="T18" fmla="*/ 1 w 8"/>
                <a:gd name="T19" fmla="*/ 4 h 8"/>
                <a:gd name="T20" fmla="*/ 0 w 8"/>
                <a:gd name="T21" fmla="*/ 5 h 8"/>
                <a:gd name="T22" fmla="*/ 0 w 8"/>
                <a:gd name="T23" fmla="*/ 5 h 8"/>
                <a:gd name="T24" fmla="*/ 0 w 8"/>
                <a:gd name="T25" fmla="*/ 7 h 8"/>
                <a:gd name="T26" fmla="*/ 1 w 8"/>
                <a:gd name="T27" fmla="*/ 8 h 8"/>
                <a:gd name="T28" fmla="*/ 2 w 8"/>
                <a:gd name="T29" fmla="*/ 7 h 8"/>
                <a:gd name="T30" fmla="*/ 3 w 8"/>
                <a:gd name="T31" fmla="*/ 6 h 8"/>
                <a:gd name="T32" fmla="*/ 4 w 8"/>
                <a:gd name="T33" fmla="*/ 5 h 8"/>
                <a:gd name="T34" fmla="*/ 4 w 8"/>
                <a:gd name="T35" fmla="*/ 4 h 8"/>
                <a:gd name="T36" fmla="*/ 5 w 8"/>
                <a:gd name="T37" fmla="*/ 5 h 8"/>
                <a:gd name="T38" fmla="*/ 6 w 8"/>
                <a:gd name="T39" fmla="*/ 6 h 8"/>
                <a:gd name="T40" fmla="*/ 7 w 8"/>
                <a:gd name="T41" fmla="*/ 7 h 8"/>
                <a:gd name="T42" fmla="*/ 8 w 8"/>
                <a:gd name="T43" fmla="*/ 6 h 8"/>
                <a:gd name="T44" fmla="*/ 7 w 8"/>
                <a:gd name="T45" fmla="*/ 4 h 8"/>
                <a:gd name="T46" fmla="*/ 7 w 8"/>
                <a:gd name="T47" fmla="*/ 1 h 8"/>
                <a:gd name="T48" fmla="*/ 6 w 8"/>
                <a:gd name="T49" fmla="*/ 5 h 8"/>
                <a:gd name="T50" fmla="*/ 5 w 8"/>
                <a:gd name="T51" fmla="*/ 4 h 8"/>
                <a:gd name="T52" fmla="*/ 5 w 8"/>
                <a:gd name="T53" fmla="*/ 4 h 8"/>
                <a:gd name="T54" fmla="*/ 6 w 8"/>
                <a:gd name="T55" fmla="*/ 3 h 8"/>
                <a:gd name="T56" fmla="*/ 6 w 8"/>
                <a:gd name="T57" fmla="*/ 4 h 8"/>
                <a:gd name="T58" fmla="*/ 6 w 8"/>
                <a:gd name="T59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8" h="8">
                  <a:moveTo>
                    <a:pt x="7" y="1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6" y="0"/>
                    <a:pt x="6" y="0"/>
                    <a:pt x="6" y="1"/>
                  </a:cubicBezTo>
                  <a:cubicBezTo>
                    <a:pt x="6" y="1"/>
                    <a:pt x="6" y="2"/>
                    <a:pt x="6" y="2"/>
                  </a:cubicBezTo>
                  <a:cubicBezTo>
                    <a:pt x="5" y="2"/>
                    <a:pt x="4" y="3"/>
                    <a:pt x="4" y="3"/>
                  </a:cubicBezTo>
                  <a:cubicBezTo>
                    <a:pt x="4" y="3"/>
                    <a:pt x="3" y="3"/>
                    <a:pt x="3" y="3"/>
                  </a:cubicBezTo>
                  <a:cubicBezTo>
                    <a:pt x="3" y="3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0" y="7"/>
                    <a:pt x="0" y="7"/>
                  </a:cubicBezTo>
                  <a:cubicBezTo>
                    <a:pt x="0" y="7"/>
                    <a:pt x="1" y="8"/>
                    <a:pt x="1" y="8"/>
                  </a:cubicBezTo>
                  <a:cubicBezTo>
                    <a:pt x="2" y="8"/>
                    <a:pt x="2" y="7"/>
                    <a:pt x="2" y="7"/>
                  </a:cubicBezTo>
                  <a:cubicBezTo>
                    <a:pt x="2" y="7"/>
                    <a:pt x="3" y="6"/>
                    <a:pt x="3" y="6"/>
                  </a:cubicBezTo>
                  <a:cubicBezTo>
                    <a:pt x="3" y="6"/>
                    <a:pt x="3" y="5"/>
                    <a:pt x="4" y="5"/>
                  </a:cubicBezTo>
                  <a:cubicBezTo>
                    <a:pt x="4" y="5"/>
                    <a:pt x="4" y="4"/>
                    <a:pt x="4" y="4"/>
                  </a:cubicBezTo>
                  <a:cubicBezTo>
                    <a:pt x="5" y="4"/>
                    <a:pt x="5" y="5"/>
                    <a:pt x="5" y="5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7"/>
                    <a:pt x="7" y="7"/>
                  </a:cubicBezTo>
                  <a:cubicBezTo>
                    <a:pt x="7" y="7"/>
                    <a:pt x="7" y="6"/>
                    <a:pt x="8" y="6"/>
                  </a:cubicBezTo>
                  <a:cubicBezTo>
                    <a:pt x="8" y="5"/>
                    <a:pt x="8" y="4"/>
                    <a:pt x="7" y="4"/>
                  </a:cubicBezTo>
                  <a:cubicBezTo>
                    <a:pt x="7" y="3"/>
                    <a:pt x="8" y="1"/>
                    <a:pt x="7" y="1"/>
                  </a:cubicBezTo>
                  <a:close/>
                  <a:moveTo>
                    <a:pt x="6" y="5"/>
                  </a:moveTo>
                  <a:cubicBezTo>
                    <a:pt x="6" y="5"/>
                    <a:pt x="6" y="5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3"/>
                    <a:pt x="6" y="3"/>
                  </a:cubicBezTo>
                  <a:cubicBezTo>
                    <a:pt x="6" y="2"/>
                    <a:pt x="6" y="3"/>
                    <a:pt x="6" y="4"/>
                  </a:cubicBezTo>
                  <a:cubicBezTo>
                    <a:pt x="6" y="4"/>
                    <a:pt x="6" y="4"/>
                    <a:pt x="6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232">
              <a:extLst>
                <a:ext uri="{FF2B5EF4-FFF2-40B4-BE49-F238E27FC236}">
                  <a16:creationId xmlns:a16="http://schemas.microsoft.com/office/drawing/2014/main" id="{C405DF96-6A32-40E8-9FA9-2A7365575D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36613" y="4743450"/>
              <a:ext cx="14288" cy="34925"/>
            </a:xfrm>
            <a:custGeom>
              <a:avLst/>
              <a:gdLst>
                <a:gd name="T0" fmla="*/ 0 w 2"/>
                <a:gd name="T1" fmla="*/ 0 h 5"/>
                <a:gd name="T2" fmla="*/ 0 w 2"/>
                <a:gd name="T3" fmla="*/ 1 h 5"/>
                <a:gd name="T4" fmla="*/ 0 w 2"/>
                <a:gd name="T5" fmla="*/ 4 h 5"/>
                <a:gd name="T6" fmla="*/ 1 w 2"/>
                <a:gd name="T7" fmla="*/ 5 h 5"/>
                <a:gd name="T8" fmla="*/ 2 w 2"/>
                <a:gd name="T9" fmla="*/ 4 h 5"/>
                <a:gd name="T10" fmla="*/ 2 w 2"/>
                <a:gd name="T11" fmla="*/ 1 h 5"/>
                <a:gd name="T12" fmla="*/ 0 w 2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5"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2"/>
                    <a:pt x="0" y="3"/>
                    <a:pt x="0" y="4"/>
                  </a:cubicBezTo>
                  <a:cubicBezTo>
                    <a:pt x="0" y="4"/>
                    <a:pt x="0" y="5"/>
                    <a:pt x="1" y="5"/>
                  </a:cubicBezTo>
                  <a:cubicBezTo>
                    <a:pt x="1" y="5"/>
                    <a:pt x="1" y="4"/>
                    <a:pt x="2" y="4"/>
                  </a:cubicBezTo>
                  <a:cubicBezTo>
                    <a:pt x="2" y="3"/>
                    <a:pt x="2" y="2"/>
                    <a:pt x="2" y="1"/>
                  </a:cubicBezTo>
                  <a:cubicBezTo>
                    <a:pt x="1" y="1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233">
              <a:extLst>
                <a:ext uri="{FF2B5EF4-FFF2-40B4-BE49-F238E27FC236}">
                  <a16:creationId xmlns:a16="http://schemas.microsoft.com/office/drawing/2014/main" id="{3A2F5AD3-679D-4166-B5A9-6B72D074C7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686300" y="3575050"/>
              <a:ext cx="2784475" cy="1266825"/>
            </a:xfrm>
            <a:custGeom>
              <a:avLst/>
              <a:gdLst>
                <a:gd name="T0" fmla="*/ 384 w 403"/>
                <a:gd name="T1" fmla="*/ 114 h 181"/>
                <a:gd name="T2" fmla="*/ 315 w 403"/>
                <a:gd name="T3" fmla="*/ 64 h 181"/>
                <a:gd name="T4" fmla="*/ 233 w 403"/>
                <a:gd name="T5" fmla="*/ 25 h 181"/>
                <a:gd name="T6" fmla="*/ 225 w 403"/>
                <a:gd name="T7" fmla="*/ 16 h 181"/>
                <a:gd name="T8" fmla="*/ 201 w 403"/>
                <a:gd name="T9" fmla="*/ 0 h 181"/>
                <a:gd name="T10" fmla="*/ 167 w 403"/>
                <a:gd name="T11" fmla="*/ 17 h 181"/>
                <a:gd name="T12" fmla="*/ 176 w 403"/>
                <a:gd name="T13" fmla="*/ 25 h 181"/>
                <a:gd name="T14" fmla="*/ 62 w 403"/>
                <a:gd name="T15" fmla="*/ 87 h 181"/>
                <a:gd name="T16" fmla="*/ 19 w 403"/>
                <a:gd name="T17" fmla="*/ 115 h 181"/>
                <a:gd name="T18" fmla="*/ 18 w 403"/>
                <a:gd name="T19" fmla="*/ 181 h 181"/>
                <a:gd name="T20" fmla="*/ 225 w 403"/>
                <a:gd name="T21" fmla="*/ 181 h 181"/>
                <a:gd name="T22" fmla="*/ 220 w 403"/>
                <a:gd name="T23" fmla="*/ 5 h 181"/>
                <a:gd name="T24" fmla="*/ 182 w 403"/>
                <a:gd name="T25" fmla="*/ 5 h 181"/>
                <a:gd name="T26" fmla="*/ 182 w 403"/>
                <a:gd name="T27" fmla="*/ 5 h 181"/>
                <a:gd name="T28" fmla="*/ 219 w 403"/>
                <a:gd name="T29" fmla="*/ 18 h 181"/>
                <a:gd name="T30" fmla="*/ 168 w 403"/>
                <a:gd name="T31" fmla="*/ 19 h 181"/>
                <a:gd name="T32" fmla="*/ 187 w 403"/>
                <a:gd name="T33" fmla="*/ 33 h 181"/>
                <a:gd name="T34" fmla="*/ 178 w 403"/>
                <a:gd name="T35" fmla="*/ 25 h 181"/>
                <a:gd name="T36" fmla="*/ 189 w 403"/>
                <a:gd name="T37" fmla="*/ 44 h 181"/>
                <a:gd name="T38" fmla="*/ 197 w 403"/>
                <a:gd name="T39" fmla="*/ 92 h 181"/>
                <a:gd name="T40" fmla="*/ 206 w 403"/>
                <a:gd name="T41" fmla="*/ 75 h 181"/>
                <a:gd name="T42" fmla="*/ 197 w 403"/>
                <a:gd name="T43" fmla="*/ 101 h 181"/>
                <a:gd name="T44" fmla="*/ 197 w 403"/>
                <a:gd name="T45" fmla="*/ 62 h 181"/>
                <a:gd name="T46" fmla="*/ 206 w 403"/>
                <a:gd name="T47" fmla="*/ 114 h 181"/>
                <a:gd name="T48" fmla="*/ 197 w 403"/>
                <a:gd name="T49" fmla="*/ 53 h 181"/>
                <a:gd name="T50" fmla="*/ 206 w 403"/>
                <a:gd name="T51" fmla="*/ 123 h 181"/>
                <a:gd name="T52" fmla="*/ 197 w 403"/>
                <a:gd name="T53" fmla="*/ 49 h 181"/>
                <a:gd name="T54" fmla="*/ 195 w 403"/>
                <a:gd name="T55" fmla="*/ 52 h 181"/>
                <a:gd name="T56" fmla="*/ 195 w 403"/>
                <a:gd name="T57" fmla="*/ 61 h 181"/>
                <a:gd name="T58" fmla="*/ 195 w 403"/>
                <a:gd name="T59" fmla="*/ 83 h 181"/>
                <a:gd name="T60" fmla="*/ 195 w 403"/>
                <a:gd name="T61" fmla="*/ 102 h 181"/>
                <a:gd name="T62" fmla="*/ 195 w 403"/>
                <a:gd name="T63" fmla="*/ 115 h 181"/>
                <a:gd name="T64" fmla="*/ 189 w 403"/>
                <a:gd name="T65" fmla="*/ 140 h 181"/>
                <a:gd name="T66" fmla="*/ 197 w 403"/>
                <a:gd name="T67" fmla="*/ 140 h 181"/>
                <a:gd name="T68" fmla="*/ 208 w 403"/>
                <a:gd name="T69" fmla="*/ 140 h 181"/>
                <a:gd name="T70" fmla="*/ 214 w 403"/>
                <a:gd name="T71" fmla="*/ 33 h 181"/>
                <a:gd name="T72" fmla="*/ 189 w 403"/>
                <a:gd name="T73" fmla="*/ 145 h 181"/>
                <a:gd name="T74" fmla="*/ 216 w 403"/>
                <a:gd name="T75" fmla="*/ 179 h 181"/>
                <a:gd name="T76" fmla="*/ 227 w 403"/>
                <a:gd name="T77" fmla="*/ 179 h 181"/>
                <a:gd name="T78" fmla="*/ 382 w 403"/>
                <a:gd name="T79" fmla="*/ 115 h 181"/>
                <a:gd name="T80" fmla="*/ 227 w 403"/>
                <a:gd name="T81" fmla="*/ 72 h 181"/>
                <a:gd name="T82" fmla="*/ 384 w 403"/>
                <a:gd name="T83" fmla="*/ 113 h 181"/>
                <a:gd name="T84" fmla="*/ 341 w 403"/>
                <a:gd name="T85" fmla="*/ 89 h 181"/>
                <a:gd name="T86" fmla="*/ 315 w 403"/>
                <a:gd name="T87" fmla="*/ 70 h 181"/>
                <a:gd name="T88" fmla="*/ 310 w 403"/>
                <a:gd name="T89" fmla="*/ 67 h 181"/>
                <a:gd name="T90" fmla="*/ 93 w 403"/>
                <a:gd name="T91" fmla="*/ 67 h 181"/>
                <a:gd name="T92" fmla="*/ 65 w 403"/>
                <a:gd name="T93" fmla="*/ 90 h 181"/>
                <a:gd name="T94" fmla="*/ 8 w 403"/>
                <a:gd name="T95" fmla="*/ 107 h 181"/>
                <a:gd name="T96" fmla="*/ 176 w 403"/>
                <a:gd name="T97" fmla="*/ 113 h 181"/>
                <a:gd name="T98" fmla="*/ 21 w 403"/>
                <a:gd name="T99" fmla="*/ 117 h 181"/>
                <a:gd name="T100" fmla="*/ 176 w 403"/>
                <a:gd name="T101" fmla="*/ 179 h 181"/>
                <a:gd name="T102" fmla="*/ 214 w 403"/>
                <a:gd name="T103" fmla="*/ 147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03" h="181">
                  <a:moveTo>
                    <a:pt x="384" y="179"/>
                  </a:moveTo>
                  <a:cubicBezTo>
                    <a:pt x="384" y="179"/>
                    <a:pt x="384" y="179"/>
                    <a:pt x="384" y="179"/>
                  </a:cubicBezTo>
                  <a:cubicBezTo>
                    <a:pt x="384" y="115"/>
                    <a:pt x="384" y="115"/>
                    <a:pt x="384" y="115"/>
                  </a:cubicBezTo>
                  <a:cubicBezTo>
                    <a:pt x="384" y="115"/>
                    <a:pt x="384" y="115"/>
                    <a:pt x="384" y="115"/>
                  </a:cubicBezTo>
                  <a:cubicBezTo>
                    <a:pt x="384" y="115"/>
                    <a:pt x="384" y="115"/>
                    <a:pt x="384" y="114"/>
                  </a:cubicBezTo>
                  <a:cubicBezTo>
                    <a:pt x="403" y="105"/>
                    <a:pt x="403" y="105"/>
                    <a:pt x="403" y="105"/>
                  </a:cubicBezTo>
                  <a:cubicBezTo>
                    <a:pt x="403" y="104"/>
                    <a:pt x="403" y="104"/>
                    <a:pt x="403" y="104"/>
                  </a:cubicBezTo>
                  <a:cubicBezTo>
                    <a:pt x="403" y="103"/>
                    <a:pt x="403" y="103"/>
                    <a:pt x="403" y="103"/>
                  </a:cubicBezTo>
                  <a:cubicBezTo>
                    <a:pt x="341" y="87"/>
                    <a:pt x="341" y="87"/>
                    <a:pt x="341" y="87"/>
                  </a:cubicBezTo>
                  <a:cubicBezTo>
                    <a:pt x="315" y="64"/>
                    <a:pt x="315" y="64"/>
                    <a:pt x="315" y="64"/>
                  </a:cubicBezTo>
                  <a:cubicBezTo>
                    <a:pt x="315" y="63"/>
                    <a:pt x="315" y="63"/>
                    <a:pt x="314" y="63"/>
                  </a:cubicBezTo>
                  <a:cubicBezTo>
                    <a:pt x="310" y="65"/>
                    <a:pt x="310" y="65"/>
                    <a:pt x="310" y="65"/>
                  </a:cubicBezTo>
                  <a:cubicBezTo>
                    <a:pt x="227" y="65"/>
                    <a:pt x="227" y="65"/>
                    <a:pt x="227" y="65"/>
                  </a:cubicBezTo>
                  <a:cubicBezTo>
                    <a:pt x="227" y="25"/>
                    <a:pt x="227" y="25"/>
                    <a:pt x="227" y="25"/>
                  </a:cubicBezTo>
                  <a:cubicBezTo>
                    <a:pt x="233" y="25"/>
                    <a:pt x="233" y="25"/>
                    <a:pt x="233" y="25"/>
                  </a:cubicBezTo>
                  <a:cubicBezTo>
                    <a:pt x="233" y="25"/>
                    <a:pt x="234" y="25"/>
                    <a:pt x="234" y="24"/>
                  </a:cubicBezTo>
                  <a:cubicBezTo>
                    <a:pt x="237" y="17"/>
                    <a:pt x="237" y="17"/>
                    <a:pt x="237" y="17"/>
                  </a:cubicBezTo>
                  <a:cubicBezTo>
                    <a:pt x="237" y="17"/>
                    <a:pt x="237" y="17"/>
                    <a:pt x="237" y="16"/>
                  </a:cubicBezTo>
                  <a:cubicBezTo>
                    <a:pt x="237" y="16"/>
                    <a:pt x="237" y="16"/>
                    <a:pt x="236" y="16"/>
                  </a:cubicBezTo>
                  <a:cubicBezTo>
                    <a:pt x="225" y="16"/>
                    <a:pt x="225" y="16"/>
                    <a:pt x="225" y="16"/>
                  </a:cubicBezTo>
                  <a:cubicBezTo>
                    <a:pt x="222" y="4"/>
                    <a:pt x="222" y="4"/>
                    <a:pt x="222" y="4"/>
                  </a:cubicBezTo>
                  <a:cubicBezTo>
                    <a:pt x="222" y="4"/>
                    <a:pt x="222" y="3"/>
                    <a:pt x="221" y="3"/>
                  </a:cubicBezTo>
                  <a:cubicBezTo>
                    <a:pt x="206" y="3"/>
                    <a:pt x="206" y="3"/>
                    <a:pt x="206" y="3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202" y="0"/>
                    <a:pt x="202" y="0"/>
                    <a:pt x="201" y="0"/>
                  </a:cubicBezTo>
                  <a:cubicBezTo>
                    <a:pt x="198" y="3"/>
                    <a:pt x="198" y="3"/>
                    <a:pt x="198" y="3"/>
                  </a:cubicBezTo>
                  <a:cubicBezTo>
                    <a:pt x="181" y="3"/>
                    <a:pt x="181" y="3"/>
                    <a:pt x="181" y="3"/>
                  </a:cubicBezTo>
                  <a:cubicBezTo>
                    <a:pt x="181" y="3"/>
                    <a:pt x="180" y="4"/>
                    <a:pt x="180" y="4"/>
                  </a:cubicBezTo>
                  <a:cubicBezTo>
                    <a:pt x="178" y="17"/>
                    <a:pt x="178" y="17"/>
                    <a:pt x="178" y="17"/>
                  </a:cubicBezTo>
                  <a:cubicBezTo>
                    <a:pt x="167" y="17"/>
                    <a:pt x="167" y="17"/>
                    <a:pt x="167" y="17"/>
                  </a:cubicBezTo>
                  <a:cubicBezTo>
                    <a:pt x="166" y="17"/>
                    <a:pt x="166" y="17"/>
                    <a:pt x="166" y="17"/>
                  </a:cubicBezTo>
                  <a:cubicBezTo>
                    <a:pt x="165" y="17"/>
                    <a:pt x="165" y="18"/>
                    <a:pt x="166" y="18"/>
                  </a:cubicBezTo>
                  <a:cubicBezTo>
                    <a:pt x="169" y="25"/>
                    <a:pt x="169" y="25"/>
                    <a:pt x="169" y="25"/>
                  </a:cubicBezTo>
                  <a:cubicBezTo>
                    <a:pt x="169" y="25"/>
                    <a:pt x="170" y="25"/>
                    <a:pt x="170" y="25"/>
                  </a:cubicBezTo>
                  <a:cubicBezTo>
                    <a:pt x="176" y="25"/>
                    <a:pt x="176" y="25"/>
                    <a:pt x="176" y="25"/>
                  </a:cubicBezTo>
                  <a:cubicBezTo>
                    <a:pt x="176" y="65"/>
                    <a:pt x="176" y="65"/>
                    <a:pt x="176" y="65"/>
                  </a:cubicBezTo>
                  <a:cubicBezTo>
                    <a:pt x="93" y="65"/>
                    <a:pt x="93" y="65"/>
                    <a:pt x="93" y="65"/>
                  </a:cubicBezTo>
                  <a:cubicBezTo>
                    <a:pt x="89" y="63"/>
                    <a:pt x="89" y="63"/>
                    <a:pt x="89" y="63"/>
                  </a:cubicBezTo>
                  <a:cubicBezTo>
                    <a:pt x="88" y="63"/>
                    <a:pt x="88" y="63"/>
                    <a:pt x="88" y="64"/>
                  </a:cubicBezTo>
                  <a:cubicBezTo>
                    <a:pt x="62" y="87"/>
                    <a:pt x="62" y="87"/>
                    <a:pt x="62" y="87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0" y="103"/>
                    <a:pt x="0" y="103"/>
                    <a:pt x="0" y="104"/>
                  </a:cubicBezTo>
                  <a:cubicBezTo>
                    <a:pt x="0" y="104"/>
                    <a:pt x="0" y="104"/>
                    <a:pt x="0" y="105"/>
                  </a:cubicBezTo>
                  <a:cubicBezTo>
                    <a:pt x="18" y="114"/>
                    <a:pt x="18" y="114"/>
                    <a:pt x="18" y="114"/>
                  </a:cubicBezTo>
                  <a:cubicBezTo>
                    <a:pt x="19" y="115"/>
                    <a:pt x="19" y="115"/>
                    <a:pt x="19" y="115"/>
                  </a:cubicBezTo>
                  <a:cubicBezTo>
                    <a:pt x="19" y="115"/>
                    <a:pt x="19" y="115"/>
                    <a:pt x="19" y="115"/>
                  </a:cubicBezTo>
                  <a:cubicBezTo>
                    <a:pt x="19" y="179"/>
                    <a:pt x="19" y="179"/>
                    <a:pt x="19" y="179"/>
                  </a:cubicBezTo>
                  <a:cubicBezTo>
                    <a:pt x="18" y="179"/>
                    <a:pt x="18" y="179"/>
                    <a:pt x="18" y="179"/>
                  </a:cubicBezTo>
                  <a:cubicBezTo>
                    <a:pt x="18" y="179"/>
                    <a:pt x="17" y="179"/>
                    <a:pt x="17" y="180"/>
                  </a:cubicBezTo>
                  <a:cubicBezTo>
                    <a:pt x="17" y="181"/>
                    <a:pt x="18" y="181"/>
                    <a:pt x="18" y="181"/>
                  </a:cubicBezTo>
                  <a:cubicBezTo>
                    <a:pt x="178" y="181"/>
                    <a:pt x="178" y="181"/>
                    <a:pt x="178" y="181"/>
                  </a:cubicBezTo>
                  <a:cubicBezTo>
                    <a:pt x="179" y="181"/>
                    <a:pt x="179" y="181"/>
                    <a:pt x="179" y="181"/>
                  </a:cubicBezTo>
                  <a:cubicBezTo>
                    <a:pt x="188" y="181"/>
                    <a:pt x="188" y="181"/>
                    <a:pt x="188" y="181"/>
                  </a:cubicBezTo>
                  <a:cubicBezTo>
                    <a:pt x="215" y="181"/>
                    <a:pt x="215" y="181"/>
                    <a:pt x="215" y="181"/>
                  </a:cubicBezTo>
                  <a:cubicBezTo>
                    <a:pt x="225" y="181"/>
                    <a:pt x="225" y="181"/>
                    <a:pt x="225" y="181"/>
                  </a:cubicBezTo>
                  <a:cubicBezTo>
                    <a:pt x="225" y="181"/>
                    <a:pt x="225" y="181"/>
                    <a:pt x="225" y="181"/>
                  </a:cubicBezTo>
                  <a:cubicBezTo>
                    <a:pt x="384" y="181"/>
                    <a:pt x="384" y="181"/>
                    <a:pt x="384" y="181"/>
                  </a:cubicBezTo>
                  <a:cubicBezTo>
                    <a:pt x="384" y="181"/>
                    <a:pt x="385" y="181"/>
                    <a:pt x="385" y="180"/>
                  </a:cubicBezTo>
                  <a:cubicBezTo>
                    <a:pt x="385" y="179"/>
                    <a:pt x="384" y="179"/>
                    <a:pt x="384" y="179"/>
                  </a:cubicBezTo>
                  <a:close/>
                  <a:moveTo>
                    <a:pt x="220" y="5"/>
                  </a:moveTo>
                  <a:cubicBezTo>
                    <a:pt x="223" y="16"/>
                    <a:pt x="223" y="16"/>
                    <a:pt x="223" y="16"/>
                  </a:cubicBezTo>
                  <a:cubicBezTo>
                    <a:pt x="220" y="16"/>
                    <a:pt x="220" y="16"/>
                    <a:pt x="220" y="16"/>
                  </a:cubicBezTo>
                  <a:cubicBezTo>
                    <a:pt x="208" y="5"/>
                    <a:pt x="208" y="5"/>
                    <a:pt x="208" y="5"/>
                  </a:cubicBezTo>
                  <a:lnTo>
                    <a:pt x="220" y="5"/>
                  </a:lnTo>
                  <a:close/>
                  <a:moveTo>
                    <a:pt x="182" y="5"/>
                  </a:moveTo>
                  <a:cubicBezTo>
                    <a:pt x="196" y="5"/>
                    <a:pt x="196" y="5"/>
                    <a:pt x="196" y="5"/>
                  </a:cubicBezTo>
                  <a:cubicBezTo>
                    <a:pt x="185" y="16"/>
                    <a:pt x="185" y="16"/>
                    <a:pt x="185" y="16"/>
                  </a:cubicBezTo>
                  <a:cubicBezTo>
                    <a:pt x="185" y="16"/>
                    <a:pt x="185" y="16"/>
                    <a:pt x="185" y="16"/>
                  </a:cubicBezTo>
                  <a:cubicBezTo>
                    <a:pt x="180" y="16"/>
                    <a:pt x="180" y="16"/>
                    <a:pt x="180" y="16"/>
                  </a:cubicBezTo>
                  <a:lnTo>
                    <a:pt x="182" y="5"/>
                  </a:lnTo>
                  <a:close/>
                  <a:moveTo>
                    <a:pt x="168" y="19"/>
                  </a:moveTo>
                  <a:cubicBezTo>
                    <a:pt x="185" y="19"/>
                    <a:pt x="185" y="19"/>
                    <a:pt x="185" y="19"/>
                  </a:cubicBezTo>
                  <a:cubicBezTo>
                    <a:pt x="185" y="19"/>
                    <a:pt x="185" y="19"/>
                    <a:pt x="185" y="18"/>
                  </a:cubicBezTo>
                  <a:cubicBezTo>
                    <a:pt x="202" y="2"/>
                    <a:pt x="202" y="2"/>
                    <a:pt x="202" y="2"/>
                  </a:cubicBezTo>
                  <a:cubicBezTo>
                    <a:pt x="219" y="18"/>
                    <a:pt x="219" y="18"/>
                    <a:pt x="219" y="18"/>
                  </a:cubicBezTo>
                  <a:cubicBezTo>
                    <a:pt x="219" y="18"/>
                    <a:pt x="219" y="18"/>
                    <a:pt x="219" y="18"/>
                  </a:cubicBezTo>
                  <a:cubicBezTo>
                    <a:pt x="235" y="18"/>
                    <a:pt x="235" y="18"/>
                    <a:pt x="235" y="18"/>
                  </a:cubicBezTo>
                  <a:cubicBezTo>
                    <a:pt x="232" y="23"/>
                    <a:pt x="232" y="23"/>
                    <a:pt x="232" y="23"/>
                  </a:cubicBezTo>
                  <a:cubicBezTo>
                    <a:pt x="170" y="23"/>
                    <a:pt x="170" y="23"/>
                    <a:pt x="170" y="23"/>
                  </a:cubicBezTo>
                  <a:lnTo>
                    <a:pt x="168" y="19"/>
                  </a:lnTo>
                  <a:close/>
                  <a:moveTo>
                    <a:pt x="179" y="179"/>
                  </a:moveTo>
                  <a:cubicBezTo>
                    <a:pt x="179" y="179"/>
                    <a:pt x="179" y="179"/>
                    <a:pt x="178" y="179"/>
                  </a:cubicBezTo>
                  <a:cubicBezTo>
                    <a:pt x="178" y="179"/>
                    <a:pt x="178" y="179"/>
                    <a:pt x="178" y="179"/>
                  </a:cubicBezTo>
                  <a:cubicBezTo>
                    <a:pt x="178" y="33"/>
                    <a:pt x="178" y="33"/>
                    <a:pt x="178" y="33"/>
                  </a:cubicBezTo>
                  <a:cubicBezTo>
                    <a:pt x="187" y="33"/>
                    <a:pt x="187" y="33"/>
                    <a:pt x="187" y="33"/>
                  </a:cubicBezTo>
                  <a:cubicBezTo>
                    <a:pt x="187" y="179"/>
                    <a:pt x="187" y="179"/>
                    <a:pt x="187" y="179"/>
                  </a:cubicBezTo>
                  <a:lnTo>
                    <a:pt x="179" y="179"/>
                  </a:lnTo>
                  <a:close/>
                  <a:moveTo>
                    <a:pt x="225" y="31"/>
                  </a:moveTo>
                  <a:cubicBezTo>
                    <a:pt x="178" y="31"/>
                    <a:pt x="178" y="31"/>
                    <a:pt x="178" y="31"/>
                  </a:cubicBezTo>
                  <a:cubicBezTo>
                    <a:pt x="178" y="25"/>
                    <a:pt x="178" y="25"/>
                    <a:pt x="178" y="25"/>
                  </a:cubicBezTo>
                  <a:cubicBezTo>
                    <a:pt x="225" y="25"/>
                    <a:pt x="225" y="25"/>
                    <a:pt x="225" y="25"/>
                  </a:cubicBezTo>
                  <a:lnTo>
                    <a:pt x="225" y="31"/>
                  </a:lnTo>
                  <a:close/>
                  <a:moveTo>
                    <a:pt x="214" y="47"/>
                  </a:moveTo>
                  <a:cubicBezTo>
                    <a:pt x="189" y="47"/>
                    <a:pt x="189" y="47"/>
                    <a:pt x="189" y="47"/>
                  </a:cubicBezTo>
                  <a:cubicBezTo>
                    <a:pt x="189" y="44"/>
                    <a:pt x="189" y="44"/>
                    <a:pt x="189" y="44"/>
                  </a:cubicBezTo>
                  <a:cubicBezTo>
                    <a:pt x="214" y="44"/>
                    <a:pt x="214" y="44"/>
                    <a:pt x="214" y="44"/>
                  </a:cubicBezTo>
                  <a:lnTo>
                    <a:pt x="214" y="47"/>
                  </a:lnTo>
                  <a:close/>
                  <a:moveTo>
                    <a:pt x="206" y="84"/>
                  </a:moveTo>
                  <a:cubicBezTo>
                    <a:pt x="206" y="92"/>
                    <a:pt x="206" y="92"/>
                    <a:pt x="206" y="92"/>
                  </a:cubicBezTo>
                  <a:cubicBezTo>
                    <a:pt x="197" y="92"/>
                    <a:pt x="197" y="92"/>
                    <a:pt x="197" y="92"/>
                  </a:cubicBezTo>
                  <a:cubicBezTo>
                    <a:pt x="197" y="84"/>
                    <a:pt x="197" y="84"/>
                    <a:pt x="197" y="84"/>
                  </a:cubicBezTo>
                  <a:lnTo>
                    <a:pt x="206" y="84"/>
                  </a:lnTo>
                  <a:close/>
                  <a:moveTo>
                    <a:pt x="197" y="82"/>
                  </a:moveTo>
                  <a:cubicBezTo>
                    <a:pt x="197" y="75"/>
                    <a:pt x="197" y="75"/>
                    <a:pt x="197" y="75"/>
                  </a:cubicBezTo>
                  <a:cubicBezTo>
                    <a:pt x="206" y="75"/>
                    <a:pt x="206" y="75"/>
                    <a:pt x="206" y="75"/>
                  </a:cubicBezTo>
                  <a:cubicBezTo>
                    <a:pt x="206" y="82"/>
                    <a:pt x="206" y="82"/>
                    <a:pt x="206" y="82"/>
                  </a:cubicBezTo>
                  <a:lnTo>
                    <a:pt x="197" y="82"/>
                  </a:lnTo>
                  <a:close/>
                  <a:moveTo>
                    <a:pt x="206" y="94"/>
                  </a:moveTo>
                  <a:cubicBezTo>
                    <a:pt x="206" y="101"/>
                    <a:pt x="206" y="101"/>
                    <a:pt x="206" y="101"/>
                  </a:cubicBezTo>
                  <a:cubicBezTo>
                    <a:pt x="197" y="101"/>
                    <a:pt x="197" y="101"/>
                    <a:pt x="197" y="101"/>
                  </a:cubicBezTo>
                  <a:cubicBezTo>
                    <a:pt x="197" y="94"/>
                    <a:pt x="197" y="94"/>
                    <a:pt x="197" y="94"/>
                  </a:cubicBezTo>
                  <a:lnTo>
                    <a:pt x="206" y="94"/>
                  </a:lnTo>
                  <a:close/>
                  <a:moveTo>
                    <a:pt x="206" y="73"/>
                  </a:moveTo>
                  <a:cubicBezTo>
                    <a:pt x="197" y="73"/>
                    <a:pt x="197" y="73"/>
                    <a:pt x="197" y="73"/>
                  </a:cubicBezTo>
                  <a:cubicBezTo>
                    <a:pt x="197" y="62"/>
                    <a:pt x="197" y="62"/>
                    <a:pt x="197" y="62"/>
                  </a:cubicBezTo>
                  <a:cubicBezTo>
                    <a:pt x="206" y="62"/>
                    <a:pt x="206" y="62"/>
                    <a:pt x="206" y="62"/>
                  </a:cubicBezTo>
                  <a:lnTo>
                    <a:pt x="206" y="73"/>
                  </a:lnTo>
                  <a:close/>
                  <a:moveTo>
                    <a:pt x="197" y="103"/>
                  </a:moveTo>
                  <a:cubicBezTo>
                    <a:pt x="206" y="103"/>
                    <a:pt x="206" y="103"/>
                    <a:pt x="206" y="103"/>
                  </a:cubicBezTo>
                  <a:cubicBezTo>
                    <a:pt x="206" y="114"/>
                    <a:pt x="206" y="114"/>
                    <a:pt x="206" y="114"/>
                  </a:cubicBezTo>
                  <a:cubicBezTo>
                    <a:pt x="197" y="114"/>
                    <a:pt x="197" y="114"/>
                    <a:pt x="197" y="114"/>
                  </a:cubicBezTo>
                  <a:lnTo>
                    <a:pt x="197" y="103"/>
                  </a:lnTo>
                  <a:close/>
                  <a:moveTo>
                    <a:pt x="206" y="60"/>
                  </a:moveTo>
                  <a:cubicBezTo>
                    <a:pt x="197" y="60"/>
                    <a:pt x="197" y="60"/>
                    <a:pt x="197" y="60"/>
                  </a:cubicBezTo>
                  <a:cubicBezTo>
                    <a:pt x="197" y="53"/>
                    <a:pt x="197" y="53"/>
                    <a:pt x="197" y="53"/>
                  </a:cubicBezTo>
                  <a:cubicBezTo>
                    <a:pt x="206" y="53"/>
                    <a:pt x="206" y="53"/>
                    <a:pt x="206" y="53"/>
                  </a:cubicBezTo>
                  <a:lnTo>
                    <a:pt x="206" y="60"/>
                  </a:lnTo>
                  <a:close/>
                  <a:moveTo>
                    <a:pt x="197" y="116"/>
                  </a:moveTo>
                  <a:cubicBezTo>
                    <a:pt x="206" y="116"/>
                    <a:pt x="206" y="116"/>
                    <a:pt x="206" y="116"/>
                  </a:cubicBezTo>
                  <a:cubicBezTo>
                    <a:pt x="206" y="123"/>
                    <a:pt x="206" y="123"/>
                    <a:pt x="206" y="123"/>
                  </a:cubicBezTo>
                  <a:cubicBezTo>
                    <a:pt x="197" y="123"/>
                    <a:pt x="197" y="123"/>
                    <a:pt x="197" y="123"/>
                  </a:cubicBezTo>
                  <a:lnTo>
                    <a:pt x="197" y="116"/>
                  </a:lnTo>
                  <a:close/>
                  <a:moveTo>
                    <a:pt x="206" y="51"/>
                  </a:moveTo>
                  <a:cubicBezTo>
                    <a:pt x="197" y="51"/>
                    <a:pt x="197" y="51"/>
                    <a:pt x="197" y="51"/>
                  </a:cubicBezTo>
                  <a:cubicBezTo>
                    <a:pt x="197" y="49"/>
                    <a:pt x="197" y="49"/>
                    <a:pt x="197" y="49"/>
                  </a:cubicBezTo>
                  <a:cubicBezTo>
                    <a:pt x="206" y="49"/>
                    <a:pt x="206" y="49"/>
                    <a:pt x="206" y="49"/>
                  </a:cubicBezTo>
                  <a:lnTo>
                    <a:pt x="206" y="51"/>
                  </a:lnTo>
                  <a:close/>
                  <a:moveTo>
                    <a:pt x="189" y="49"/>
                  </a:moveTo>
                  <a:cubicBezTo>
                    <a:pt x="195" y="49"/>
                    <a:pt x="195" y="49"/>
                    <a:pt x="195" y="49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93"/>
                    <a:pt x="195" y="93"/>
                    <a:pt x="195" y="93"/>
                  </a:cubicBezTo>
                  <a:cubicBezTo>
                    <a:pt x="195" y="93"/>
                    <a:pt x="195" y="93"/>
                    <a:pt x="195" y="93"/>
                  </a:cubicBezTo>
                  <a:cubicBezTo>
                    <a:pt x="195" y="94"/>
                    <a:pt x="195" y="94"/>
                    <a:pt x="195" y="94"/>
                  </a:cubicBezTo>
                  <a:cubicBezTo>
                    <a:pt x="195" y="102"/>
                    <a:pt x="195" y="102"/>
                    <a:pt x="195" y="102"/>
                  </a:cubicBezTo>
                  <a:cubicBezTo>
                    <a:pt x="195" y="102"/>
                    <a:pt x="195" y="102"/>
                    <a:pt x="195" y="102"/>
                  </a:cubicBezTo>
                  <a:cubicBezTo>
                    <a:pt x="195" y="103"/>
                    <a:pt x="195" y="103"/>
                    <a:pt x="195" y="103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40"/>
                    <a:pt x="195" y="140"/>
                    <a:pt x="195" y="140"/>
                  </a:cubicBezTo>
                  <a:cubicBezTo>
                    <a:pt x="189" y="140"/>
                    <a:pt x="189" y="140"/>
                    <a:pt x="189" y="140"/>
                  </a:cubicBezTo>
                  <a:lnTo>
                    <a:pt x="189" y="49"/>
                  </a:lnTo>
                  <a:close/>
                  <a:moveTo>
                    <a:pt x="197" y="125"/>
                  </a:moveTo>
                  <a:cubicBezTo>
                    <a:pt x="206" y="125"/>
                    <a:pt x="206" y="125"/>
                    <a:pt x="206" y="125"/>
                  </a:cubicBezTo>
                  <a:cubicBezTo>
                    <a:pt x="206" y="140"/>
                    <a:pt x="206" y="140"/>
                    <a:pt x="206" y="140"/>
                  </a:cubicBezTo>
                  <a:cubicBezTo>
                    <a:pt x="197" y="140"/>
                    <a:pt x="197" y="140"/>
                    <a:pt x="197" y="140"/>
                  </a:cubicBezTo>
                  <a:lnTo>
                    <a:pt x="197" y="125"/>
                  </a:lnTo>
                  <a:close/>
                  <a:moveTo>
                    <a:pt x="208" y="49"/>
                  </a:moveTo>
                  <a:cubicBezTo>
                    <a:pt x="214" y="49"/>
                    <a:pt x="214" y="49"/>
                    <a:pt x="214" y="49"/>
                  </a:cubicBezTo>
                  <a:cubicBezTo>
                    <a:pt x="214" y="140"/>
                    <a:pt x="214" y="140"/>
                    <a:pt x="214" y="140"/>
                  </a:cubicBezTo>
                  <a:cubicBezTo>
                    <a:pt x="208" y="140"/>
                    <a:pt x="208" y="140"/>
                    <a:pt x="208" y="140"/>
                  </a:cubicBezTo>
                  <a:lnTo>
                    <a:pt x="208" y="49"/>
                  </a:lnTo>
                  <a:close/>
                  <a:moveTo>
                    <a:pt x="214" y="42"/>
                  </a:moveTo>
                  <a:cubicBezTo>
                    <a:pt x="189" y="42"/>
                    <a:pt x="189" y="42"/>
                    <a:pt x="189" y="42"/>
                  </a:cubicBezTo>
                  <a:cubicBezTo>
                    <a:pt x="189" y="33"/>
                    <a:pt x="189" y="33"/>
                    <a:pt x="189" y="33"/>
                  </a:cubicBezTo>
                  <a:cubicBezTo>
                    <a:pt x="214" y="33"/>
                    <a:pt x="214" y="33"/>
                    <a:pt x="214" y="33"/>
                  </a:cubicBezTo>
                  <a:lnTo>
                    <a:pt x="214" y="42"/>
                  </a:lnTo>
                  <a:close/>
                  <a:moveTo>
                    <a:pt x="189" y="142"/>
                  </a:moveTo>
                  <a:cubicBezTo>
                    <a:pt x="214" y="142"/>
                    <a:pt x="214" y="142"/>
                    <a:pt x="214" y="142"/>
                  </a:cubicBezTo>
                  <a:cubicBezTo>
                    <a:pt x="214" y="145"/>
                    <a:pt x="214" y="145"/>
                    <a:pt x="214" y="145"/>
                  </a:cubicBezTo>
                  <a:cubicBezTo>
                    <a:pt x="189" y="145"/>
                    <a:pt x="189" y="145"/>
                    <a:pt x="189" y="145"/>
                  </a:cubicBezTo>
                  <a:lnTo>
                    <a:pt x="189" y="142"/>
                  </a:lnTo>
                  <a:close/>
                  <a:moveTo>
                    <a:pt x="216" y="33"/>
                  </a:moveTo>
                  <a:cubicBezTo>
                    <a:pt x="225" y="33"/>
                    <a:pt x="225" y="33"/>
                    <a:pt x="225" y="33"/>
                  </a:cubicBezTo>
                  <a:cubicBezTo>
                    <a:pt x="225" y="179"/>
                    <a:pt x="225" y="179"/>
                    <a:pt x="225" y="179"/>
                  </a:cubicBezTo>
                  <a:cubicBezTo>
                    <a:pt x="216" y="179"/>
                    <a:pt x="216" y="179"/>
                    <a:pt x="216" y="179"/>
                  </a:cubicBezTo>
                  <a:lnTo>
                    <a:pt x="216" y="33"/>
                  </a:lnTo>
                  <a:close/>
                  <a:moveTo>
                    <a:pt x="227" y="119"/>
                  </a:moveTo>
                  <a:cubicBezTo>
                    <a:pt x="382" y="119"/>
                    <a:pt x="382" y="119"/>
                    <a:pt x="382" y="119"/>
                  </a:cubicBezTo>
                  <a:cubicBezTo>
                    <a:pt x="382" y="179"/>
                    <a:pt x="382" y="179"/>
                    <a:pt x="382" y="179"/>
                  </a:cubicBezTo>
                  <a:cubicBezTo>
                    <a:pt x="227" y="179"/>
                    <a:pt x="227" y="179"/>
                    <a:pt x="227" y="179"/>
                  </a:cubicBezTo>
                  <a:lnTo>
                    <a:pt x="227" y="119"/>
                  </a:lnTo>
                  <a:close/>
                  <a:moveTo>
                    <a:pt x="382" y="117"/>
                  </a:moveTo>
                  <a:cubicBezTo>
                    <a:pt x="227" y="117"/>
                    <a:pt x="227" y="117"/>
                    <a:pt x="227" y="117"/>
                  </a:cubicBezTo>
                  <a:cubicBezTo>
                    <a:pt x="227" y="115"/>
                    <a:pt x="227" y="115"/>
                    <a:pt x="227" y="115"/>
                  </a:cubicBezTo>
                  <a:cubicBezTo>
                    <a:pt x="382" y="115"/>
                    <a:pt x="382" y="115"/>
                    <a:pt x="382" y="115"/>
                  </a:cubicBezTo>
                  <a:lnTo>
                    <a:pt x="382" y="117"/>
                  </a:lnTo>
                  <a:close/>
                  <a:moveTo>
                    <a:pt x="384" y="113"/>
                  </a:moveTo>
                  <a:cubicBezTo>
                    <a:pt x="227" y="113"/>
                    <a:pt x="227" y="113"/>
                    <a:pt x="227" y="113"/>
                  </a:cubicBezTo>
                  <a:cubicBezTo>
                    <a:pt x="227" y="72"/>
                    <a:pt x="227" y="72"/>
                    <a:pt x="227" y="72"/>
                  </a:cubicBezTo>
                  <a:cubicBezTo>
                    <a:pt x="227" y="72"/>
                    <a:pt x="227" y="72"/>
                    <a:pt x="227" y="72"/>
                  </a:cubicBezTo>
                  <a:cubicBezTo>
                    <a:pt x="314" y="72"/>
                    <a:pt x="314" y="72"/>
                    <a:pt x="314" y="72"/>
                  </a:cubicBezTo>
                  <a:cubicBezTo>
                    <a:pt x="336" y="92"/>
                    <a:pt x="336" y="92"/>
                    <a:pt x="336" y="92"/>
                  </a:cubicBezTo>
                  <a:cubicBezTo>
                    <a:pt x="337" y="92"/>
                    <a:pt x="337" y="92"/>
                    <a:pt x="337" y="92"/>
                  </a:cubicBezTo>
                  <a:cubicBezTo>
                    <a:pt x="394" y="107"/>
                    <a:pt x="394" y="107"/>
                    <a:pt x="394" y="107"/>
                  </a:cubicBezTo>
                  <a:lnTo>
                    <a:pt x="384" y="113"/>
                  </a:lnTo>
                  <a:close/>
                  <a:moveTo>
                    <a:pt x="310" y="67"/>
                  </a:moveTo>
                  <a:cubicBezTo>
                    <a:pt x="310" y="67"/>
                    <a:pt x="310" y="67"/>
                    <a:pt x="310" y="67"/>
                  </a:cubicBezTo>
                  <a:cubicBezTo>
                    <a:pt x="314" y="66"/>
                    <a:pt x="314" y="66"/>
                    <a:pt x="314" y="66"/>
                  </a:cubicBezTo>
                  <a:cubicBezTo>
                    <a:pt x="340" y="89"/>
                    <a:pt x="340" y="89"/>
                    <a:pt x="340" y="89"/>
                  </a:cubicBezTo>
                  <a:cubicBezTo>
                    <a:pt x="340" y="89"/>
                    <a:pt x="340" y="89"/>
                    <a:pt x="341" y="89"/>
                  </a:cubicBezTo>
                  <a:cubicBezTo>
                    <a:pt x="400" y="104"/>
                    <a:pt x="400" y="104"/>
                    <a:pt x="400" y="104"/>
                  </a:cubicBezTo>
                  <a:cubicBezTo>
                    <a:pt x="397" y="105"/>
                    <a:pt x="397" y="105"/>
                    <a:pt x="397" y="105"/>
                  </a:cubicBezTo>
                  <a:cubicBezTo>
                    <a:pt x="397" y="105"/>
                    <a:pt x="397" y="105"/>
                    <a:pt x="397" y="105"/>
                  </a:cubicBezTo>
                  <a:cubicBezTo>
                    <a:pt x="338" y="90"/>
                    <a:pt x="338" y="90"/>
                    <a:pt x="338" y="90"/>
                  </a:cubicBezTo>
                  <a:cubicBezTo>
                    <a:pt x="315" y="70"/>
                    <a:pt x="315" y="70"/>
                    <a:pt x="315" y="70"/>
                  </a:cubicBezTo>
                  <a:cubicBezTo>
                    <a:pt x="315" y="70"/>
                    <a:pt x="315" y="70"/>
                    <a:pt x="314" y="70"/>
                  </a:cubicBezTo>
                  <a:cubicBezTo>
                    <a:pt x="227" y="70"/>
                    <a:pt x="227" y="70"/>
                    <a:pt x="227" y="70"/>
                  </a:cubicBezTo>
                  <a:cubicBezTo>
                    <a:pt x="227" y="70"/>
                    <a:pt x="227" y="70"/>
                    <a:pt x="227" y="70"/>
                  </a:cubicBezTo>
                  <a:cubicBezTo>
                    <a:pt x="227" y="67"/>
                    <a:pt x="227" y="67"/>
                    <a:pt x="227" y="67"/>
                  </a:cubicBezTo>
                  <a:lnTo>
                    <a:pt x="310" y="67"/>
                  </a:lnTo>
                  <a:close/>
                  <a:moveTo>
                    <a:pt x="62" y="89"/>
                  </a:moveTo>
                  <a:cubicBezTo>
                    <a:pt x="63" y="89"/>
                    <a:pt x="63" y="89"/>
                    <a:pt x="63" y="89"/>
                  </a:cubicBezTo>
                  <a:cubicBezTo>
                    <a:pt x="89" y="66"/>
                    <a:pt x="89" y="66"/>
                    <a:pt x="89" y="66"/>
                  </a:cubicBezTo>
                  <a:cubicBezTo>
                    <a:pt x="93" y="67"/>
                    <a:pt x="93" y="67"/>
                    <a:pt x="93" y="67"/>
                  </a:cubicBezTo>
                  <a:cubicBezTo>
                    <a:pt x="93" y="67"/>
                    <a:pt x="93" y="67"/>
                    <a:pt x="93" y="67"/>
                  </a:cubicBezTo>
                  <a:cubicBezTo>
                    <a:pt x="176" y="67"/>
                    <a:pt x="176" y="67"/>
                    <a:pt x="176" y="67"/>
                  </a:cubicBezTo>
                  <a:cubicBezTo>
                    <a:pt x="176" y="70"/>
                    <a:pt x="176" y="70"/>
                    <a:pt x="176" y="70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65" y="90"/>
                    <a:pt x="65" y="90"/>
                    <a:pt x="65" y="90"/>
                  </a:cubicBezTo>
                  <a:cubicBezTo>
                    <a:pt x="6" y="105"/>
                    <a:pt x="6" y="105"/>
                    <a:pt x="6" y="105"/>
                  </a:cubicBezTo>
                  <a:cubicBezTo>
                    <a:pt x="6" y="105"/>
                    <a:pt x="6" y="105"/>
                    <a:pt x="6" y="105"/>
                  </a:cubicBezTo>
                  <a:cubicBezTo>
                    <a:pt x="3" y="104"/>
                    <a:pt x="3" y="104"/>
                    <a:pt x="3" y="104"/>
                  </a:cubicBezTo>
                  <a:lnTo>
                    <a:pt x="62" y="89"/>
                  </a:lnTo>
                  <a:close/>
                  <a:moveTo>
                    <a:pt x="8" y="107"/>
                  </a:moveTo>
                  <a:cubicBezTo>
                    <a:pt x="66" y="92"/>
                    <a:pt x="66" y="92"/>
                    <a:pt x="66" y="92"/>
                  </a:cubicBezTo>
                  <a:cubicBezTo>
                    <a:pt x="66" y="92"/>
                    <a:pt x="66" y="92"/>
                    <a:pt x="66" y="92"/>
                  </a:cubicBezTo>
                  <a:cubicBezTo>
                    <a:pt x="89" y="72"/>
                    <a:pt x="89" y="72"/>
                    <a:pt x="89" y="72"/>
                  </a:cubicBezTo>
                  <a:cubicBezTo>
                    <a:pt x="176" y="72"/>
                    <a:pt x="176" y="72"/>
                    <a:pt x="176" y="72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9" y="113"/>
                    <a:pt x="19" y="113"/>
                    <a:pt x="19" y="113"/>
                  </a:cubicBezTo>
                  <a:lnTo>
                    <a:pt x="8" y="107"/>
                  </a:lnTo>
                  <a:close/>
                  <a:moveTo>
                    <a:pt x="176" y="115"/>
                  </a:moveTo>
                  <a:cubicBezTo>
                    <a:pt x="176" y="117"/>
                    <a:pt x="176" y="117"/>
                    <a:pt x="176" y="117"/>
                  </a:cubicBezTo>
                  <a:cubicBezTo>
                    <a:pt x="21" y="117"/>
                    <a:pt x="21" y="117"/>
                    <a:pt x="21" y="117"/>
                  </a:cubicBezTo>
                  <a:cubicBezTo>
                    <a:pt x="21" y="115"/>
                    <a:pt x="21" y="115"/>
                    <a:pt x="21" y="115"/>
                  </a:cubicBezTo>
                  <a:lnTo>
                    <a:pt x="176" y="115"/>
                  </a:lnTo>
                  <a:close/>
                  <a:moveTo>
                    <a:pt x="21" y="119"/>
                  </a:moveTo>
                  <a:cubicBezTo>
                    <a:pt x="176" y="119"/>
                    <a:pt x="176" y="119"/>
                    <a:pt x="176" y="119"/>
                  </a:cubicBezTo>
                  <a:cubicBezTo>
                    <a:pt x="176" y="179"/>
                    <a:pt x="176" y="179"/>
                    <a:pt x="176" y="179"/>
                  </a:cubicBezTo>
                  <a:cubicBezTo>
                    <a:pt x="21" y="179"/>
                    <a:pt x="21" y="179"/>
                    <a:pt x="21" y="179"/>
                  </a:cubicBezTo>
                  <a:lnTo>
                    <a:pt x="21" y="119"/>
                  </a:lnTo>
                  <a:close/>
                  <a:moveTo>
                    <a:pt x="189" y="179"/>
                  </a:moveTo>
                  <a:cubicBezTo>
                    <a:pt x="189" y="147"/>
                    <a:pt x="189" y="147"/>
                    <a:pt x="189" y="147"/>
                  </a:cubicBezTo>
                  <a:cubicBezTo>
                    <a:pt x="214" y="147"/>
                    <a:pt x="214" y="147"/>
                    <a:pt x="214" y="147"/>
                  </a:cubicBezTo>
                  <a:cubicBezTo>
                    <a:pt x="214" y="179"/>
                    <a:pt x="214" y="179"/>
                    <a:pt x="214" y="179"/>
                  </a:cubicBezTo>
                  <a:lnTo>
                    <a:pt x="189" y="1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234">
              <a:extLst>
                <a:ext uri="{FF2B5EF4-FFF2-40B4-BE49-F238E27FC236}">
                  <a16:creationId xmlns:a16="http://schemas.microsoft.com/office/drawing/2014/main" id="{8651B608-C451-44E6-8747-07D8C091E8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34088" y="3622675"/>
              <a:ext cx="96838" cy="92075"/>
            </a:xfrm>
            <a:custGeom>
              <a:avLst/>
              <a:gdLst>
                <a:gd name="T0" fmla="*/ 39 w 61"/>
                <a:gd name="T1" fmla="*/ 22 h 58"/>
                <a:gd name="T2" fmla="*/ 30 w 61"/>
                <a:gd name="T3" fmla="*/ 0 h 58"/>
                <a:gd name="T4" fmla="*/ 22 w 61"/>
                <a:gd name="T5" fmla="*/ 22 h 58"/>
                <a:gd name="T6" fmla="*/ 0 w 61"/>
                <a:gd name="T7" fmla="*/ 22 h 58"/>
                <a:gd name="T8" fmla="*/ 17 w 61"/>
                <a:gd name="T9" fmla="*/ 36 h 58"/>
                <a:gd name="T10" fmla="*/ 13 w 61"/>
                <a:gd name="T11" fmla="*/ 58 h 58"/>
                <a:gd name="T12" fmla="*/ 30 w 61"/>
                <a:gd name="T13" fmla="*/ 44 h 58"/>
                <a:gd name="T14" fmla="*/ 48 w 61"/>
                <a:gd name="T15" fmla="*/ 58 h 58"/>
                <a:gd name="T16" fmla="*/ 43 w 61"/>
                <a:gd name="T17" fmla="*/ 36 h 58"/>
                <a:gd name="T18" fmla="*/ 61 w 61"/>
                <a:gd name="T19" fmla="*/ 22 h 58"/>
                <a:gd name="T20" fmla="*/ 39 w 61"/>
                <a:gd name="T21" fmla="*/ 2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" h="58">
                  <a:moveTo>
                    <a:pt x="39" y="22"/>
                  </a:moveTo>
                  <a:lnTo>
                    <a:pt x="30" y="0"/>
                  </a:lnTo>
                  <a:lnTo>
                    <a:pt x="22" y="22"/>
                  </a:lnTo>
                  <a:lnTo>
                    <a:pt x="0" y="22"/>
                  </a:lnTo>
                  <a:lnTo>
                    <a:pt x="17" y="36"/>
                  </a:lnTo>
                  <a:lnTo>
                    <a:pt x="13" y="58"/>
                  </a:lnTo>
                  <a:lnTo>
                    <a:pt x="30" y="44"/>
                  </a:lnTo>
                  <a:lnTo>
                    <a:pt x="48" y="58"/>
                  </a:lnTo>
                  <a:lnTo>
                    <a:pt x="43" y="36"/>
                  </a:lnTo>
                  <a:lnTo>
                    <a:pt x="61" y="22"/>
                  </a:lnTo>
                  <a:lnTo>
                    <a:pt x="39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235">
              <a:extLst>
                <a:ext uri="{FF2B5EF4-FFF2-40B4-BE49-F238E27FC236}">
                  <a16:creationId xmlns:a16="http://schemas.microsoft.com/office/drawing/2014/main" id="{55D86F74-57B2-4767-975D-82E0AB6A3A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34088" y="4630738"/>
              <a:ext cx="14288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0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236">
              <a:extLst>
                <a:ext uri="{FF2B5EF4-FFF2-40B4-BE49-F238E27FC236}">
                  <a16:creationId xmlns:a16="http://schemas.microsoft.com/office/drawing/2014/main" id="{9A8C98E6-6D16-42E0-A2C8-D3B492C874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10288" y="4630738"/>
              <a:ext cx="12700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0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237">
              <a:extLst>
                <a:ext uri="{FF2B5EF4-FFF2-40B4-BE49-F238E27FC236}">
                  <a16:creationId xmlns:a16="http://schemas.microsoft.com/office/drawing/2014/main" id="{C63401DA-0D72-402E-BE54-78959B2FAE0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69013" y="4630738"/>
              <a:ext cx="12700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1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238">
              <a:extLst>
                <a:ext uri="{FF2B5EF4-FFF2-40B4-BE49-F238E27FC236}">
                  <a16:creationId xmlns:a16="http://schemas.microsoft.com/office/drawing/2014/main" id="{248821E8-9271-4B9B-A57E-9E8A4148CA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40438" y="3811588"/>
              <a:ext cx="14288" cy="42863"/>
            </a:xfrm>
            <a:custGeom>
              <a:avLst/>
              <a:gdLst>
                <a:gd name="T0" fmla="*/ 1 w 2"/>
                <a:gd name="T1" fmla="*/ 6 h 6"/>
                <a:gd name="T2" fmla="*/ 2 w 2"/>
                <a:gd name="T3" fmla="*/ 5 h 6"/>
                <a:gd name="T4" fmla="*/ 2 w 2"/>
                <a:gd name="T5" fmla="*/ 1 h 6"/>
                <a:gd name="T6" fmla="*/ 1 w 2"/>
                <a:gd name="T7" fmla="*/ 0 h 6"/>
                <a:gd name="T8" fmla="*/ 0 w 2"/>
                <a:gd name="T9" fmla="*/ 1 h 6"/>
                <a:gd name="T10" fmla="*/ 0 w 2"/>
                <a:gd name="T11" fmla="*/ 5 h 6"/>
                <a:gd name="T12" fmla="*/ 1 w 2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6">
                  <a:moveTo>
                    <a:pt x="1" y="6"/>
                  </a:moveTo>
                  <a:cubicBezTo>
                    <a:pt x="2" y="6"/>
                    <a:pt x="2" y="6"/>
                    <a:pt x="2" y="5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1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239">
              <a:extLst>
                <a:ext uri="{FF2B5EF4-FFF2-40B4-BE49-F238E27FC236}">
                  <a16:creationId xmlns:a16="http://schemas.microsoft.com/office/drawing/2014/main" id="{3BE7D360-37CF-4F8F-84D6-938A150FA8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02350" y="3811588"/>
              <a:ext cx="14288" cy="42863"/>
            </a:xfrm>
            <a:custGeom>
              <a:avLst/>
              <a:gdLst>
                <a:gd name="T0" fmla="*/ 1 w 2"/>
                <a:gd name="T1" fmla="*/ 6 h 6"/>
                <a:gd name="T2" fmla="*/ 2 w 2"/>
                <a:gd name="T3" fmla="*/ 5 h 6"/>
                <a:gd name="T4" fmla="*/ 2 w 2"/>
                <a:gd name="T5" fmla="*/ 1 h 6"/>
                <a:gd name="T6" fmla="*/ 1 w 2"/>
                <a:gd name="T7" fmla="*/ 0 h 6"/>
                <a:gd name="T8" fmla="*/ 0 w 2"/>
                <a:gd name="T9" fmla="*/ 1 h 6"/>
                <a:gd name="T10" fmla="*/ 0 w 2"/>
                <a:gd name="T11" fmla="*/ 5 h 6"/>
                <a:gd name="T12" fmla="*/ 1 w 2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6">
                  <a:moveTo>
                    <a:pt x="1" y="6"/>
                  </a:moveTo>
                  <a:cubicBezTo>
                    <a:pt x="1" y="6"/>
                    <a:pt x="2" y="6"/>
                    <a:pt x="2" y="5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0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240">
              <a:extLst>
                <a:ext uri="{FF2B5EF4-FFF2-40B4-BE49-F238E27FC236}">
                  <a16:creationId xmlns:a16="http://schemas.microsoft.com/office/drawing/2014/main" id="{02B7C61A-7278-4E35-9177-7AD8B205F43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05488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241">
              <a:extLst>
                <a:ext uri="{FF2B5EF4-FFF2-40B4-BE49-F238E27FC236}">
                  <a16:creationId xmlns:a16="http://schemas.microsoft.com/office/drawing/2014/main" id="{5576A0DF-CB3D-4087-BB0C-A755A891E2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02300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242">
              <a:extLst>
                <a:ext uri="{FF2B5EF4-FFF2-40B4-BE49-F238E27FC236}">
                  <a16:creationId xmlns:a16="http://schemas.microsoft.com/office/drawing/2014/main" id="{EA8181DE-620B-4D5F-BB56-9AAA6053FF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99113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243">
              <a:extLst>
                <a:ext uri="{FF2B5EF4-FFF2-40B4-BE49-F238E27FC236}">
                  <a16:creationId xmlns:a16="http://schemas.microsoft.com/office/drawing/2014/main" id="{8A836C0B-E2D0-47D7-8BE8-F81F765A3D6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94338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244">
              <a:extLst>
                <a:ext uri="{FF2B5EF4-FFF2-40B4-BE49-F238E27FC236}">
                  <a16:creationId xmlns:a16="http://schemas.microsoft.com/office/drawing/2014/main" id="{B4C0A6F0-B04F-486C-89BA-724D077668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91150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245">
              <a:extLst>
                <a:ext uri="{FF2B5EF4-FFF2-40B4-BE49-F238E27FC236}">
                  <a16:creationId xmlns:a16="http://schemas.microsoft.com/office/drawing/2014/main" id="{0279415B-D6F9-4589-A911-EEB9500612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87963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246">
              <a:extLst>
                <a:ext uri="{FF2B5EF4-FFF2-40B4-BE49-F238E27FC236}">
                  <a16:creationId xmlns:a16="http://schemas.microsoft.com/office/drawing/2014/main" id="{A811608B-1958-4BF0-A1B4-F1DDCE8586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83188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247">
              <a:extLst>
                <a:ext uri="{FF2B5EF4-FFF2-40B4-BE49-F238E27FC236}">
                  <a16:creationId xmlns:a16="http://schemas.microsoft.com/office/drawing/2014/main" id="{8CFAEC0D-306A-4DC4-BEBB-9E8FBD07A2D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80000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248">
              <a:extLst>
                <a:ext uri="{FF2B5EF4-FFF2-40B4-BE49-F238E27FC236}">
                  <a16:creationId xmlns:a16="http://schemas.microsoft.com/office/drawing/2014/main" id="{DCBF8BA7-FC5A-43D7-A2E2-46C60A36A5F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76813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249">
              <a:extLst>
                <a:ext uri="{FF2B5EF4-FFF2-40B4-BE49-F238E27FC236}">
                  <a16:creationId xmlns:a16="http://schemas.microsoft.com/office/drawing/2014/main" id="{A1D71807-2B57-4B43-9E5B-FF7F510004A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7997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250">
              <a:extLst>
                <a:ext uri="{FF2B5EF4-FFF2-40B4-BE49-F238E27FC236}">
                  <a16:creationId xmlns:a16="http://schemas.microsoft.com/office/drawing/2014/main" id="{31ABE8FE-DCF8-4100-9751-43C7F1061B8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05488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251">
              <a:extLst>
                <a:ext uri="{FF2B5EF4-FFF2-40B4-BE49-F238E27FC236}">
                  <a16:creationId xmlns:a16="http://schemas.microsoft.com/office/drawing/2014/main" id="{9473A4EC-AEBC-4B99-9355-F14395B9670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02300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252">
              <a:extLst>
                <a:ext uri="{FF2B5EF4-FFF2-40B4-BE49-F238E27FC236}">
                  <a16:creationId xmlns:a16="http://schemas.microsoft.com/office/drawing/2014/main" id="{3AE5A336-B35C-4660-AE76-CA0D709C70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99113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253">
              <a:extLst>
                <a:ext uri="{FF2B5EF4-FFF2-40B4-BE49-F238E27FC236}">
                  <a16:creationId xmlns:a16="http://schemas.microsoft.com/office/drawing/2014/main" id="{088A5884-B56B-48D9-9A1B-136E9180A01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94338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254">
              <a:extLst>
                <a:ext uri="{FF2B5EF4-FFF2-40B4-BE49-F238E27FC236}">
                  <a16:creationId xmlns:a16="http://schemas.microsoft.com/office/drawing/2014/main" id="{6BF6ABAB-1371-477B-B7D0-CDE6FE61F8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91150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255">
              <a:extLst>
                <a:ext uri="{FF2B5EF4-FFF2-40B4-BE49-F238E27FC236}">
                  <a16:creationId xmlns:a16="http://schemas.microsoft.com/office/drawing/2014/main" id="{40A450D6-D4F4-41F0-BAB0-F0CFE602DE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87963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256">
              <a:extLst>
                <a:ext uri="{FF2B5EF4-FFF2-40B4-BE49-F238E27FC236}">
                  <a16:creationId xmlns:a16="http://schemas.microsoft.com/office/drawing/2014/main" id="{2004E0F7-8FE7-4F5B-8DE9-75E7CF94A7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83188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257">
              <a:extLst>
                <a:ext uri="{FF2B5EF4-FFF2-40B4-BE49-F238E27FC236}">
                  <a16:creationId xmlns:a16="http://schemas.microsoft.com/office/drawing/2014/main" id="{854DFC11-E887-4103-9363-3659462A887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80000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Freeform 258">
              <a:extLst>
                <a:ext uri="{FF2B5EF4-FFF2-40B4-BE49-F238E27FC236}">
                  <a16:creationId xmlns:a16="http://schemas.microsoft.com/office/drawing/2014/main" id="{DB390E33-F483-46C3-951C-1440A0ADD85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76813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Freeform 259">
              <a:extLst>
                <a:ext uri="{FF2B5EF4-FFF2-40B4-BE49-F238E27FC236}">
                  <a16:creationId xmlns:a16="http://schemas.microsoft.com/office/drawing/2014/main" id="{F09D6396-0D18-40B3-A234-2F3C6A98D70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7997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Freeform 260">
              <a:extLst>
                <a:ext uri="{FF2B5EF4-FFF2-40B4-BE49-F238E27FC236}">
                  <a16:creationId xmlns:a16="http://schemas.microsoft.com/office/drawing/2014/main" id="{F36DE863-0793-4183-B3A7-F2C4BDA318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312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Freeform 261">
              <a:extLst>
                <a:ext uri="{FF2B5EF4-FFF2-40B4-BE49-F238E27FC236}">
                  <a16:creationId xmlns:a16="http://schemas.microsoft.com/office/drawing/2014/main" id="{2BBEA168-9E5A-4F7C-85D2-EF3249F688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8350" y="4435475"/>
              <a:ext cx="63500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Freeform 262">
              <a:extLst>
                <a:ext uri="{FF2B5EF4-FFF2-40B4-BE49-F238E27FC236}">
                  <a16:creationId xmlns:a16="http://schemas.microsoft.com/office/drawing/2014/main" id="{A6EADE5C-1224-414F-BA6F-9F69D0D7B2C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15163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" name="Freeform 263">
              <a:extLst>
                <a:ext uri="{FF2B5EF4-FFF2-40B4-BE49-F238E27FC236}">
                  <a16:creationId xmlns:a16="http://schemas.microsoft.com/office/drawing/2014/main" id="{BF8AFE62-3D8D-4AB2-BF71-E2ADA74785F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1197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" name="Freeform 264">
              <a:extLst>
                <a:ext uri="{FF2B5EF4-FFF2-40B4-BE49-F238E27FC236}">
                  <a16:creationId xmlns:a16="http://schemas.microsoft.com/office/drawing/2014/main" id="{BA8DED80-17BB-4ADE-8F2F-47BE748003A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07200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" name="Freeform 265">
              <a:extLst>
                <a:ext uri="{FF2B5EF4-FFF2-40B4-BE49-F238E27FC236}">
                  <a16:creationId xmlns:a16="http://schemas.microsoft.com/office/drawing/2014/main" id="{8F311216-CEB5-47EF-936C-14C0AE5E11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04013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9" name="Freeform 266">
              <a:extLst>
                <a:ext uri="{FF2B5EF4-FFF2-40B4-BE49-F238E27FC236}">
                  <a16:creationId xmlns:a16="http://schemas.microsoft.com/office/drawing/2014/main" id="{02516B36-23AC-4565-83EB-B7C54205A30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00825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0" name="Freeform 267">
              <a:extLst>
                <a:ext uri="{FF2B5EF4-FFF2-40B4-BE49-F238E27FC236}">
                  <a16:creationId xmlns:a16="http://schemas.microsoft.com/office/drawing/2014/main" id="{0D6D1F1A-3A8C-41BC-841B-2C9190185E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97638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1" name="Freeform 268">
              <a:extLst>
                <a:ext uri="{FF2B5EF4-FFF2-40B4-BE49-F238E27FC236}">
                  <a16:creationId xmlns:a16="http://schemas.microsoft.com/office/drawing/2014/main" id="{F1EFA617-5949-4D4E-834C-DBA78640223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92863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" name="Freeform 269">
              <a:extLst>
                <a:ext uri="{FF2B5EF4-FFF2-40B4-BE49-F238E27FC236}">
                  <a16:creationId xmlns:a16="http://schemas.microsoft.com/office/drawing/2014/main" id="{5994ABE1-7A28-4378-A3AF-E8548DC651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9602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" name="Freeform 270">
              <a:extLst>
                <a:ext uri="{FF2B5EF4-FFF2-40B4-BE49-F238E27FC236}">
                  <a16:creationId xmlns:a16="http://schemas.microsoft.com/office/drawing/2014/main" id="{FED2BFE5-E081-4B2B-BFA9-78203D73AA9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312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4" name="Freeform 271">
              <a:extLst>
                <a:ext uri="{FF2B5EF4-FFF2-40B4-BE49-F238E27FC236}">
                  <a16:creationId xmlns:a16="http://schemas.microsoft.com/office/drawing/2014/main" id="{F532C949-9179-4D47-B1DE-2AE6F7BB2C6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8350" y="4603750"/>
              <a:ext cx="63500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5" name="Freeform 272">
              <a:extLst>
                <a:ext uri="{FF2B5EF4-FFF2-40B4-BE49-F238E27FC236}">
                  <a16:creationId xmlns:a16="http://schemas.microsoft.com/office/drawing/2014/main" id="{A64B00A3-448F-40A3-8406-42266C146A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15163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6" name="Freeform 273">
              <a:extLst>
                <a:ext uri="{FF2B5EF4-FFF2-40B4-BE49-F238E27FC236}">
                  <a16:creationId xmlns:a16="http://schemas.microsoft.com/office/drawing/2014/main" id="{1DBD1F9B-4DDA-4EE3-A965-EA93C9705E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1197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7" name="Freeform 274">
              <a:extLst>
                <a:ext uri="{FF2B5EF4-FFF2-40B4-BE49-F238E27FC236}">
                  <a16:creationId xmlns:a16="http://schemas.microsoft.com/office/drawing/2014/main" id="{66A3F947-9901-41C4-B844-ACCC4485A37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07200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" name="Freeform 275">
              <a:extLst>
                <a:ext uri="{FF2B5EF4-FFF2-40B4-BE49-F238E27FC236}">
                  <a16:creationId xmlns:a16="http://schemas.microsoft.com/office/drawing/2014/main" id="{1696E075-4135-4C07-93FE-5314F11DF6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04013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" name="Freeform 276">
              <a:extLst>
                <a:ext uri="{FF2B5EF4-FFF2-40B4-BE49-F238E27FC236}">
                  <a16:creationId xmlns:a16="http://schemas.microsoft.com/office/drawing/2014/main" id="{5B6B8488-E598-4D9E-BEE5-00B7A29AD27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00825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" name="Freeform 277">
              <a:extLst>
                <a:ext uri="{FF2B5EF4-FFF2-40B4-BE49-F238E27FC236}">
                  <a16:creationId xmlns:a16="http://schemas.microsoft.com/office/drawing/2014/main" id="{99BE1176-1C87-4F7A-9BAD-DC3AC565B4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97638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" name="Freeform 278">
              <a:extLst>
                <a:ext uri="{FF2B5EF4-FFF2-40B4-BE49-F238E27FC236}">
                  <a16:creationId xmlns:a16="http://schemas.microsoft.com/office/drawing/2014/main" id="{847C733C-2AB4-488E-9A7C-6358EB3252F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92863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" name="Freeform 279">
              <a:extLst>
                <a:ext uri="{FF2B5EF4-FFF2-40B4-BE49-F238E27FC236}">
                  <a16:creationId xmlns:a16="http://schemas.microsoft.com/office/drawing/2014/main" id="{A616C61F-F16A-49A0-A8D5-8537DF0251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9602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" name="Freeform 280">
              <a:extLst>
                <a:ext uri="{FF2B5EF4-FFF2-40B4-BE49-F238E27FC236}">
                  <a16:creationId xmlns:a16="http://schemas.microsoft.com/office/drawing/2014/main" id="{9F999CD9-BC15-4732-A5C6-F423B68B5F5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101850" y="4162425"/>
              <a:ext cx="2170113" cy="679450"/>
            </a:xfrm>
            <a:custGeom>
              <a:avLst/>
              <a:gdLst>
                <a:gd name="T0" fmla="*/ 164 w 314"/>
                <a:gd name="T1" fmla="*/ 68 h 97"/>
                <a:gd name="T2" fmla="*/ 111 w 314"/>
                <a:gd name="T3" fmla="*/ 20 h 97"/>
                <a:gd name="T4" fmla="*/ 83 w 314"/>
                <a:gd name="T5" fmla="*/ 60 h 97"/>
                <a:gd name="T6" fmla="*/ 64 w 314"/>
                <a:gd name="T7" fmla="*/ 72 h 97"/>
                <a:gd name="T8" fmla="*/ 44 w 314"/>
                <a:gd name="T9" fmla="*/ 60 h 97"/>
                <a:gd name="T10" fmla="*/ 36 w 314"/>
                <a:gd name="T11" fmla="*/ 60 h 97"/>
                <a:gd name="T12" fmla="*/ 21 w 314"/>
                <a:gd name="T13" fmla="*/ 79 h 97"/>
                <a:gd name="T14" fmla="*/ 113 w 314"/>
                <a:gd name="T15" fmla="*/ 87 h 97"/>
                <a:gd name="T16" fmla="*/ 163 w 314"/>
                <a:gd name="T17" fmla="*/ 86 h 97"/>
                <a:gd name="T18" fmla="*/ 261 w 314"/>
                <a:gd name="T19" fmla="*/ 40 h 97"/>
                <a:gd name="T20" fmla="*/ 261 w 314"/>
                <a:gd name="T21" fmla="*/ 59 h 97"/>
                <a:gd name="T22" fmla="*/ 261 w 314"/>
                <a:gd name="T23" fmla="*/ 87 h 97"/>
                <a:gd name="T24" fmla="*/ 313 w 314"/>
                <a:gd name="T25" fmla="*/ 97 h 97"/>
                <a:gd name="T26" fmla="*/ 73 w 314"/>
                <a:gd name="T27" fmla="*/ 95 h 97"/>
                <a:gd name="T28" fmla="*/ 67 w 314"/>
                <a:gd name="T29" fmla="*/ 77 h 97"/>
                <a:gd name="T30" fmla="*/ 84 w 314"/>
                <a:gd name="T31" fmla="*/ 58 h 97"/>
                <a:gd name="T32" fmla="*/ 75 w 314"/>
                <a:gd name="T33" fmla="*/ 94 h 97"/>
                <a:gd name="T34" fmla="*/ 48 w 314"/>
                <a:gd name="T35" fmla="*/ 58 h 97"/>
                <a:gd name="T36" fmla="*/ 62 w 314"/>
                <a:gd name="T37" fmla="*/ 73 h 97"/>
                <a:gd name="T38" fmla="*/ 39 w 314"/>
                <a:gd name="T39" fmla="*/ 74 h 97"/>
                <a:gd name="T40" fmla="*/ 22 w 314"/>
                <a:gd name="T41" fmla="*/ 64 h 97"/>
                <a:gd name="T42" fmla="*/ 32 w 314"/>
                <a:gd name="T43" fmla="*/ 64 h 97"/>
                <a:gd name="T44" fmla="*/ 23 w 314"/>
                <a:gd name="T45" fmla="*/ 77 h 97"/>
                <a:gd name="T46" fmla="*/ 28 w 314"/>
                <a:gd name="T47" fmla="*/ 95 h 97"/>
                <a:gd name="T48" fmla="*/ 132 w 314"/>
                <a:gd name="T49" fmla="*/ 53 h 97"/>
                <a:gd name="T50" fmla="*/ 144 w 314"/>
                <a:gd name="T51" fmla="*/ 63 h 97"/>
                <a:gd name="T52" fmla="*/ 113 w 314"/>
                <a:gd name="T53" fmla="*/ 43 h 97"/>
                <a:gd name="T54" fmla="*/ 145 w 314"/>
                <a:gd name="T55" fmla="*/ 32 h 97"/>
                <a:gd name="T56" fmla="*/ 163 w 314"/>
                <a:gd name="T57" fmla="*/ 37 h 97"/>
                <a:gd name="T58" fmla="*/ 163 w 314"/>
                <a:gd name="T59" fmla="*/ 45 h 97"/>
                <a:gd name="T60" fmla="*/ 113 w 314"/>
                <a:gd name="T61" fmla="*/ 30 h 97"/>
                <a:gd name="T62" fmla="*/ 154 w 314"/>
                <a:gd name="T63" fmla="*/ 68 h 97"/>
                <a:gd name="T64" fmla="*/ 163 w 314"/>
                <a:gd name="T65" fmla="*/ 20 h 97"/>
                <a:gd name="T66" fmla="*/ 113 w 314"/>
                <a:gd name="T67" fmla="*/ 79 h 97"/>
                <a:gd name="T68" fmla="*/ 113 w 314"/>
                <a:gd name="T69" fmla="*/ 79 h 97"/>
                <a:gd name="T70" fmla="*/ 287 w 314"/>
                <a:gd name="T71" fmla="*/ 48 h 97"/>
                <a:gd name="T72" fmla="*/ 288 w 314"/>
                <a:gd name="T73" fmla="*/ 41 h 97"/>
                <a:gd name="T74" fmla="*/ 312 w 314"/>
                <a:gd name="T75" fmla="*/ 41 h 97"/>
                <a:gd name="T76" fmla="*/ 288 w 314"/>
                <a:gd name="T77" fmla="*/ 60 h 97"/>
                <a:gd name="T78" fmla="*/ 297 w 314"/>
                <a:gd name="T79" fmla="*/ 60 h 97"/>
                <a:gd name="T80" fmla="*/ 272 w 314"/>
                <a:gd name="T81" fmla="*/ 67 h 97"/>
                <a:gd name="T82" fmla="*/ 272 w 314"/>
                <a:gd name="T83" fmla="*/ 69 h 97"/>
                <a:gd name="T84" fmla="*/ 288 w 314"/>
                <a:gd name="T85" fmla="*/ 69 h 97"/>
                <a:gd name="T86" fmla="*/ 304 w 314"/>
                <a:gd name="T87" fmla="*/ 77 h 97"/>
                <a:gd name="T88" fmla="*/ 305 w 314"/>
                <a:gd name="T89" fmla="*/ 69 h 97"/>
                <a:gd name="T90" fmla="*/ 305 w 314"/>
                <a:gd name="T91" fmla="*/ 50 h 97"/>
                <a:gd name="T92" fmla="*/ 304 w 314"/>
                <a:gd name="T93" fmla="*/ 50 h 97"/>
                <a:gd name="T94" fmla="*/ 287 w 314"/>
                <a:gd name="T95" fmla="*/ 58 h 97"/>
                <a:gd name="T96" fmla="*/ 272 w 314"/>
                <a:gd name="T97" fmla="*/ 50 h 97"/>
                <a:gd name="T98" fmla="*/ 270 w 314"/>
                <a:gd name="T99" fmla="*/ 58 h 97"/>
                <a:gd name="T100" fmla="*/ 270 w 314"/>
                <a:gd name="T101" fmla="*/ 77 h 97"/>
                <a:gd name="T102" fmla="*/ 263 w 314"/>
                <a:gd name="T103" fmla="*/ 79 h 97"/>
                <a:gd name="T104" fmla="*/ 280 w 314"/>
                <a:gd name="T105" fmla="*/ 79 h 97"/>
                <a:gd name="T106" fmla="*/ 295 w 314"/>
                <a:gd name="T107" fmla="*/ 86 h 97"/>
                <a:gd name="T108" fmla="*/ 297 w 314"/>
                <a:gd name="T109" fmla="*/ 79 h 97"/>
                <a:gd name="T110" fmla="*/ 263 w 314"/>
                <a:gd name="T111" fmla="*/ 48 h 97"/>
                <a:gd name="T112" fmla="*/ 263 w 314"/>
                <a:gd name="T113" fmla="*/ 95 h 97"/>
                <a:gd name="T114" fmla="*/ 280 w 314"/>
                <a:gd name="T115" fmla="*/ 88 h 97"/>
                <a:gd name="T116" fmla="*/ 295 w 314"/>
                <a:gd name="T117" fmla="*/ 95 h 97"/>
                <a:gd name="T118" fmla="*/ 297 w 314"/>
                <a:gd name="T119" fmla="*/ 88 h 97"/>
                <a:gd name="T120" fmla="*/ 312 w 314"/>
                <a:gd name="T121" fmla="*/ 39 h 97"/>
                <a:gd name="T122" fmla="*/ 288 w 314"/>
                <a:gd name="T123" fmla="*/ 39 h 97"/>
                <a:gd name="T124" fmla="*/ 271 w 314"/>
                <a:gd name="T125" fmla="*/ 39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14" h="97">
                  <a:moveTo>
                    <a:pt x="263" y="1"/>
                  </a:moveTo>
                  <a:cubicBezTo>
                    <a:pt x="263" y="0"/>
                    <a:pt x="262" y="0"/>
                    <a:pt x="262" y="1"/>
                  </a:cubicBezTo>
                  <a:cubicBezTo>
                    <a:pt x="173" y="63"/>
                    <a:pt x="173" y="63"/>
                    <a:pt x="173" y="63"/>
                  </a:cubicBezTo>
                  <a:cubicBezTo>
                    <a:pt x="172" y="63"/>
                    <a:pt x="172" y="63"/>
                    <a:pt x="172" y="64"/>
                  </a:cubicBezTo>
                  <a:cubicBezTo>
                    <a:pt x="172" y="84"/>
                    <a:pt x="172" y="84"/>
                    <a:pt x="172" y="84"/>
                  </a:cubicBezTo>
                  <a:cubicBezTo>
                    <a:pt x="164" y="84"/>
                    <a:pt x="164" y="84"/>
                    <a:pt x="164" y="84"/>
                  </a:cubicBezTo>
                  <a:cubicBezTo>
                    <a:pt x="164" y="68"/>
                    <a:pt x="164" y="68"/>
                    <a:pt x="164" y="68"/>
                  </a:cubicBezTo>
                  <a:cubicBezTo>
                    <a:pt x="164" y="68"/>
                    <a:pt x="164" y="68"/>
                    <a:pt x="164" y="68"/>
                  </a:cubicBezTo>
                  <a:cubicBezTo>
                    <a:pt x="164" y="19"/>
                    <a:pt x="164" y="19"/>
                    <a:pt x="164" y="19"/>
                  </a:cubicBezTo>
                  <a:cubicBezTo>
                    <a:pt x="164" y="19"/>
                    <a:pt x="164" y="18"/>
                    <a:pt x="164" y="18"/>
                  </a:cubicBezTo>
                  <a:cubicBezTo>
                    <a:pt x="146" y="7"/>
                    <a:pt x="146" y="7"/>
                    <a:pt x="146" y="7"/>
                  </a:cubicBezTo>
                  <a:cubicBezTo>
                    <a:pt x="145" y="7"/>
                    <a:pt x="145" y="7"/>
                    <a:pt x="145" y="7"/>
                  </a:cubicBezTo>
                  <a:cubicBezTo>
                    <a:pt x="112" y="19"/>
                    <a:pt x="112" y="19"/>
                    <a:pt x="112" y="19"/>
                  </a:cubicBezTo>
                  <a:cubicBezTo>
                    <a:pt x="111" y="19"/>
                    <a:pt x="111" y="20"/>
                    <a:pt x="111" y="20"/>
                  </a:cubicBezTo>
                  <a:cubicBezTo>
                    <a:pt x="111" y="95"/>
                    <a:pt x="111" y="95"/>
                    <a:pt x="111" y="95"/>
                  </a:cubicBezTo>
                  <a:cubicBezTo>
                    <a:pt x="80" y="95"/>
                    <a:pt x="80" y="95"/>
                    <a:pt x="80" y="95"/>
                  </a:cubicBezTo>
                  <a:cubicBezTo>
                    <a:pt x="80" y="79"/>
                    <a:pt x="80" y="79"/>
                    <a:pt x="80" y="79"/>
                  </a:cubicBezTo>
                  <a:cubicBezTo>
                    <a:pt x="96" y="79"/>
                    <a:pt x="96" y="79"/>
                    <a:pt x="96" y="79"/>
                  </a:cubicBezTo>
                  <a:cubicBezTo>
                    <a:pt x="83" y="66"/>
                    <a:pt x="83" y="66"/>
                    <a:pt x="83" y="66"/>
                  </a:cubicBezTo>
                  <a:cubicBezTo>
                    <a:pt x="89" y="66"/>
                    <a:pt x="89" y="66"/>
                    <a:pt x="89" y="66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9" y="60"/>
                    <a:pt x="89" y="60"/>
                    <a:pt x="89" y="60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64" y="60"/>
                    <a:pt x="64" y="60"/>
                    <a:pt x="64" y="60"/>
                  </a:cubicBezTo>
                  <a:cubicBezTo>
                    <a:pt x="70" y="60"/>
                    <a:pt x="70" y="60"/>
                    <a:pt x="70" y="60"/>
                  </a:cubicBezTo>
                  <a:cubicBezTo>
                    <a:pt x="64" y="66"/>
                    <a:pt x="64" y="66"/>
                    <a:pt x="64" y="66"/>
                  </a:cubicBezTo>
                  <a:cubicBezTo>
                    <a:pt x="70" y="66"/>
                    <a:pt x="70" y="66"/>
                    <a:pt x="70" y="66"/>
                  </a:cubicBezTo>
                  <a:cubicBezTo>
                    <a:pt x="64" y="72"/>
                    <a:pt x="64" y="72"/>
                    <a:pt x="64" y="72"/>
                  </a:cubicBezTo>
                  <a:cubicBezTo>
                    <a:pt x="58" y="66"/>
                    <a:pt x="58" y="66"/>
                    <a:pt x="58" y="66"/>
                  </a:cubicBezTo>
                  <a:cubicBezTo>
                    <a:pt x="63" y="66"/>
                    <a:pt x="63" y="66"/>
                    <a:pt x="63" y="66"/>
                  </a:cubicBezTo>
                  <a:cubicBezTo>
                    <a:pt x="58" y="60"/>
                    <a:pt x="58" y="60"/>
                    <a:pt x="58" y="60"/>
                  </a:cubicBezTo>
                  <a:cubicBezTo>
                    <a:pt x="63" y="60"/>
                    <a:pt x="63" y="60"/>
                    <a:pt x="63" y="60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44" y="60"/>
                    <a:pt x="44" y="60"/>
                    <a:pt x="44" y="60"/>
                  </a:cubicBezTo>
                  <a:cubicBezTo>
                    <a:pt x="39" y="66"/>
                    <a:pt x="39" y="66"/>
                    <a:pt x="39" y="66"/>
                  </a:cubicBezTo>
                  <a:cubicBezTo>
                    <a:pt x="44" y="66"/>
                    <a:pt x="44" y="66"/>
                    <a:pt x="44" y="66"/>
                  </a:cubicBezTo>
                  <a:cubicBezTo>
                    <a:pt x="38" y="72"/>
                    <a:pt x="38" y="72"/>
                    <a:pt x="38" y="72"/>
                  </a:cubicBezTo>
                  <a:cubicBezTo>
                    <a:pt x="31" y="66"/>
                    <a:pt x="31" y="66"/>
                    <a:pt x="31" y="66"/>
                  </a:cubicBezTo>
                  <a:cubicBezTo>
                    <a:pt x="36" y="66"/>
                    <a:pt x="36" y="66"/>
                    <a:pt x="36" y="66"/>
                  </a:cubicBezTo>
                  <a:cubicBezTo>
                    <a:pt x="31" y="60"/>
                    <a:pt x="31" y="60"/>
                    <a:pt x="31" y="60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12" y="60"/>
                    <a:pt x="12" y="60"/>
                    <a:pt x="12" y="60"/>
                  </a:cubicBezTo>
                  <a:cubicBezTo>
                    <a:pt x="17" y="60"/>
                    <a:pt x="17" y="60"/>
                    <a:pt x="17" y="60"/>
                  </a:cubicBezTo>
                  <a:cubicBezTo>
                    <a:pt x="12" y="66"/>
                    <a:pt x="12" y="66"/>
                    <a:pt x="12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4" y="79"/>
                    <a:pt x="4" y="79"/>
                    <a:pt x="4" y="79"/>
                  </a:cubicBezTo>
                  <a:cubicBezTo>
                    <a:pt x="21" y="79"/>
                    <a:pt x="21" y="79"/>
                    <a:pt x="21" y="79"/>
                  </a:cubicBezTo>
                  <a:cubicBezTo>
                    <a:pt x="21" y="95"/>
                    <a:pt x="21" y="95"/>
                    <a:pt x="21" y="95"/>
                  </a:cubicBezTo>
                  <a:cubicBezTo>
                    <a:pt x="1" y="95"/>
                    <a:pt x="1" y="95"/>
                    <a:pt x="1" y="95"/>
                  </a:cubicBezTo>
                  <a:cubicBezTo>
                    <a:pt x="1" y="95"/>
                    <a:pt x="0" y="96"/>
                    <a:pt x="0" y="96"/>
                  </a:cubicBezTo>
                  <a:cubicBezTo>
                    <a:pt x="0" y="97"/>
                    <a:pt x="1" y="97"/>
                    <a:pt x="1" y="97"/>
                  </a:cubicBezTo>
                  <a:cubicBezTo>
                    <a:pt x="112" y="97"/>
                    <a:pt x="112" y="97"/>
                    <a:pt x="112" y="97"/>
                  </a:cubicBezTo>
                  <a:cubicBezTo>
                    <a:pt x="113" y="97"/>
                    <a:pt x="113" y="97"/>
                    <a:pt x="113" y="96"/>
                  </a:cubicBezTo>
                  <a:cubicBezTo>
                    <a:pt x="113" y="87"/>
                    <a:pt x="113" y="87"/>
                    <a:pt x="113" y="87"/>
                  </a:cubicBezTo>
                  <a:cubicBezTo>
                    <a:pt x="143" y="79"/>
                    <a:pt x="143" y="79"/>
                    <a:pt x="143" y="79"/>
                  </a:cubicBezTo>
                  <a:cubicBezTo>
                    <a:pt x="143" y="96"/>
                    <a:pt x="143" y="96"/>
                    <a:pt x="143" y="96"/>
                  </a:cubicBezTo>
                  <a:cubicBezTo>
                    <a:pt x="143" y="97"/>
                    <a:pt x="144" y="97"/>
                    <a:pt x="144" y="97"/>
                  </a:cubicBezTo>
                  <a:cubicBezTo>
                    <a:pt x="145" y="97"/>
                    <a:pt x="145" y="97"/>
                    <a:pt x="145" y="96"/>
                  </a:cubicBezTo>
                  <a:cubicBezTo>
                    <a:pt x="145" y="79"/>
                    <a:pt x="145" y="79"/>
                    <a:pt x="145" y="79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73" y="86"/>
                    <a:pt x="173" y="86"/>
                    <a:pt x="173" y="86"/>
                  </a:cubicBezTo>
                  <a:cubicBezTo>
                    <a:pt x="174" y="86"/>
                    <a:pt x="174" y="85"/>
                    <a:pt x="174" y="85"/>
                  </a:cubicBezTo>
                  <a:cubicBezTo>
                    <a:pt x="174" y="64"/>
                    <a:pt x="174" y="64"/>
                    <a:pt x="174" y="64"/>
                  </a:cubicBezTo>
                  <a:cubicBezTo>
                    <a:pt x="261" y="4"/>
                    <a:pt x="261" y="4"/>
                    <a:pt x="261" y="4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9"/>
                    <a:pt x="261" y="49"/>
                    <a:pt x="261" y="49"/>
                  </a:cubicBezTo>
                  <a:cubicBezTo>
                    <a:pt x="261" y="49"/>
                    <a:pt x="261" y="49"/>
                    <a:pt x="261" y="49"/>
                  </a:cubicBezTo>
                  <a:cubicBezTo>
                    <a:pt x="261" y="49"/>
                    <a:pt x="261" y="49"/>
                    <a:pt x="261" y="50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77"/>
                    <a:pt x="261" y="77"/>
                    <a:pt x="261" y="77"/>
                  </a:cubicBezTo>
                  <a:cubicBezTo>
                    <a:pt x="261" y="77"/>
                    <a:pt x="261" y="77"/>
                    <a:pt x="261" y="78"/>
                  </a:cubicBezTo>
                  <a:cubicBezTo>
                    <a:pt x="261" y="78"/>
                    <a:pt x="261" y="78"/>
                    <a:pt x="261" y="78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96"/>
                    <a:pt x="261" y="96"/>
                    <a:pt x="261" y="96"/>
                  </a:cubicBezTo>
                  <a:cubicBezTo>
                    <a:pt x="261" y="96"/>
                    <a:pt x="261" y="96"/>
                    <a:pt x="261" y="96"/>
                  </a:cubicBezTo>
                  <a:cubicBezTo>
                    <a:pt x="261" y="97"/>
                    <a:pt x="261" y="97"/>
                    <a:pt x="262" y="97"/>
                  </a:cubicBezTo>
                  <a:cubicBezTo>
                    <a:pt x="312" y="97"/>
                    <a:pt x="312" y="97"/>
                    <a:pt x="312" y="97"/>
                  </a:cubicBezTo>
                  <a:cubicBezTo>
                    <a:pt x="313" y="97"/>
                    <a:pt x="313" y="97"/>
                    <a:pt x="313" y="97"/>
                  </a:cubicBezTo>
                  <a:cubicBezTo>
                    <a:pt x="314" y="96"/>
                    <a:pt x="314" y="96"/>
                    <a:pt x="314" y="96"/>
                  </a:cubicBezTo>
                  <a:cubicBezTo>
                    <a:pt x="314" y="35"/>
                    <a:pt x="314" y="35"/>
                    <a:pt x="314" y="35"/>
                  </a:cubicBezTo>
                  <a:cubicBezTo>
                    <a:pt x="314" y="35"/>
                    <a:pt x="314" y="34"/>
                    <a:pt x="313" y="34"/>
                  </a:cubicBezTo>
                  <a:lnTo>
                    <a:pt x="263" y="1"/>
                  </a:lnTo>
                  <a:close/>
                  <a:moveTo>
                    <a:pt x="71" y="79"/>
                  </a:moveTo>
                  <a:cubicBezTo>
                    <a:pt x="73" y="79"/>
                    <a:pt x="73" y="79"/>
                    <a:pt x="73" y="79"/>
                  </a:cubicBezTo>
                  <a:cubicBezTo>
                    <a:pt x="73" y="95"/>
                    <a:pt x="73" y="95"/>
                    <a:pt x="73" y="95"/>
                  </a:cubicBezTo>
                  <a:cubicBezTo>
                    <a:pt x="54" y="95"/>
                    <a:pt x="54" y="95"/>
                    <a:pt x="54" y="95"/>
                  </a:cubicBezTo>
                  <a:cubicBezTo>
                    <a:pt x="54" y="79"/>
                    <a:pt x="54" y="79"/>
                    <a:pt x="54" y="79"/>
                  </a:cubicBezTo>
                  <a:cubicBezTo>
                    <a:pt x="56" y="79"/>
                    <a:pt x="56" y="79"/>
                    <a:pt x="56" y="79"/>
                  </a:cubicBezTo>
                  <a:lnTo>
                    <a:pt x="71" y="79"/>
                  </a:lnTo>
                  <a:close/>
                  <a:moveTo>
                    <a:pt x="61" y="77"/>
                  </a:moveTo>
                  <a:cubicBezTo>
                    <a:pt x="64" y="74"/>
                    <a:pt x="64" y="74"/>
                    <a:pt x="64" y="74"/>
                  </a:cubicBezTo>
                  <a:cubicBezTo>
                    <a:pt x="67" y="77"/>
                    <a:pt x="67" y="77"/>
                    <a:pt x="67" y="77"/>
                  </a:cubicBezTo>
                  <a:lnTo>
                    <a:pt x="61" y="77"/>
                  </a:lnTo>
                  <a:close/>
                  <a:moveTo>
                    <a:pt x="74" y="64"/>
                  </a:moveTo>
                  <a:cubicBezTo>
                    <a:pt x="69" y="64"/>
                    <a:pt x="69" y="64"/>
                    <a:pt x="69" y="64"/>
                  </a:cubicBezTo>
                  <a:cubicBezTo>
                    <a:pt x="74" y="58"/>
                    <a:pt x="74" y="58"/>
                    <a:pt x="74" y="58"/>
                  </a:cubicBezTo>
                  <a:cubicBezTo>
                    <a:pt x="69" y="58"/>
                    <a:pt x="69" y="58"/>
                    <a:pt x="69" y="58"/>
                  </a:cubicBezTo>
                  <a:cubicBezTo>
                    <a:pt x="76" y="50"/>
                    <a:pt x="76" y="50"/>
                    <a:pt x="76" y="50"/>
                  </a:cubicBezTo>
                  <a:cubicBezTo>
                    <a:pt x="84" y="58"/>
                    <a:pt x="84" y="58"/>
                    <a:pt x="84" y="58"/>
                  </a:cubicBezTo>
                  <a:cubicBezTo>
                    <a:pt x="79" y="58"/>
                    <a:pt x="79" y="58"/>
                    <a:pt x="79" y="58"/>
                  </a:cubicBezTo>
                  <a:cubicBezTo>
                    <a:pt x="84" y="64"/>
                    <a:pt x="84" y="64"/>
                    <a:pt x="84" y="64"/>
                  </a:cubicBezTo>
                  <a:cubicBezTo>
                    <a:pt x="79" y="64"/>
                    <a:pt x="79" y="64"/>
                    <a:pt x="79" y="64"/>
                  </a:cubicBezTo>
                  <a:cubicBezTo>
                    <a:pt x="92" y="77"/>
                    <a:pt x="92" y="77"/>
                    <a:pt x="92" y="77"/>
                  </a:cubicBezTo>
                  <a:cubicBezTo>
                    <a:pt x="78" y="77"/>
                    <a:pt x="78" y="77"/>
                    <a:pt x="78" y="77"/>
                  </a:cubicBezTo>
                  <a:cubicBezTo>
                    <a:pt x="78" y="94"/>
                    <a:pt x="78" y="94"/>
                    <a:pt x="78" y="94"/>
                  </a:cubicBezTo>
                  <a:cubicBezTo>
                    <a:pt x="75" y="94"/>
                    <a:pt x="75" y="94"/>
                    <a:pt x="75" y="94"/>
                  </a:cubicBezTo>
                  <a:cubicBezTo>
                    <a:pt x="75" y="77"/>
                    <a:pt x="75" y="77"/>
                    <a:pt x="75" y="77"/>
                  </a:cubicBezTo>
                  <a:cubicBezTo>
                    <a:pt x="69" y="77"/>
                    <a:pt x="69" y="77"/>
                    <a:pt x="69" y="77"/>
                  </a:cubicBezTo>
                  <a:cubicBezTo>
                    <a:pt x="65" y="73"/>
                    <a:pt x="65" y="73"/>
                    <a:pt x="65" y="73"/>
                  </a:cubicBezTo>
                  <a:lnTo>
                    <a:pt x="74" y="64"/>
                  </a:lnTo>
                  <a:close/>
                  <a:moveTo>
                    <a:pt x="49" y="64"/>
                  </a:moveTo>
                  <a:cubicBezTo>
                    <a:pt x="43" y="64"/>
                    <a:pt x="43" y="64"/>
                    <a:pt x="43" y="64"/>
                  </a:cubicBezTo>
                  <a:cubicBezTo>
                    <a:pt x="48" y="58"/>
                    <a:pt x="48" y="58"/>
                    <a:pt x="48" y="58"/>
                  </a:cubicBezTo>
                  <a:cubicBezTo>
                    <a:pt x="43" y="58"/>
                    <a:pt x="43" y="58"/>
                    <a:pt x="43" y="58"/>
                  </a:cubicBezTo>
                  <a:cubicBezTo>
                    <a:pt x="51" y="50"/>
                    <a:pt x="51" y="50"/>
                    <a:pt x="51" y="50"/>
                  </a:cubicBezTo>
                  <a:cubicBezTo>
                    <a:pt x="59" y="58"/>
                    <a:pt x="59" y="58"/>
                    <a:pt x="59" y="58"/>
                  </a:cubicBezTo>
                  <a:cubicBezTo>
                    <a:pt x="53" y="58"/>
                    <a:pt x="53" y="58"/>
                    <a:pt x="53" y="58"/>
                  </a:cubicBezTo>
                  <a:cubicBezTo>
                    <a:pt x="59" y="64"/>
                    <a:pt x="59" y="64"/>
                    <a:pt x="59" y="64"/>
                  </a:cubicBezTo>
                  <a:cubicBezTo>
                    <a:pt x="54" y="64"/>
                    <a:pt x="54" y="64"/>
                    <a:pt x="54" y="64"/>
                  </a:cubicBezTo>
                  <a:cubicBezTo>
                    <a:pt x="62" y="73"/>
                    <a:pt x="62" y="73"/>
                    <a:pt x="62" y="73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2" y="77"/>
                    <a:pt x="52" y="77"/>
                    <a:pt x="52" y="77"/>
                  </a:cubicBezTo>
                  <a:cubicBezTo>
                    <a:pt x="52" y="94"/>
                    <a:pt x="52" y="94"/>
                    <a:pt x="52" y="94"/>
                  </a:cubicBezTo>
                  <a:cubicBezTo>
                    <a:pt x="49" y="94"/>
                    <a:pt x="49" y="94"/>
                    <a:pt x="49" y="94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42" y="77"/>
                    <a:pt x="42" y="77"/>
                    <a:pt x="42" y="77"/>
                  </a:cubicBezTo>
                  <a:cubicBezTo>
                    <a:pt x="39" y="74"/>
                    <a:pt x="39" y="74"/>
                    <a:pt x="39" y="74"/>
                  </a:cubicBezTo>
                  <a:lnTo>
                    <a:pt x="49" y="64"/>
                  </a:lnTo>
                  <a:close/>
                  <a:moveTo>
                    <a:pt x="40" y="77"/>
                  </a:moveTo>
                  <a:cubicBezTo>
                    <a:pt x="35" y="77"/>
                    <a:pt x="35" y="77"/>
                    <a:pt x="35" y="77"/>
                  </a:cubicBezTo>
                  <a:cubicBezTo>
                    <a:pt x="38" y="75"/>
                    <a:pt x="38" y="75"/>
                    <a:pt x="38" y="75"/>
                  </a:cubicBezTo>
                  <a:lnTo>
                    <a:pt x="40" y="77"/>
                  </a:lnTo>
                  <a:close/>
                  <a:moveTo>
                    <a:pt x="8" y="77"/>
                  </a:moveTo>
                  <a:cubicBezTo>
                    <a:pt x="22" y="64"/>
                    <a:pt x="22" y="64"/>
                    <a:pt x="22" y="64"/>
                  </a:cubicBezTo>
                  <a:cubicBezTo>
                    <a:pt x="16" y="64"/>
                    <a:pt x="16" y="64"/>
                    <a:pt x="16" y="64"/>
                  </a:cubicBezTo>
                  <a:cubicBezTo>
                    <a:pt x="22" y="58"/>
                    <a:pt x="22" y="58"/>
                    <a:pt x="22" y="58"/>
                  </a:cubicBezTo>
                  <a:cubicBezTo>
                    <a:pt x="16" y="58"/>
                    <a:pt x="16" y="58"/>
                    <a:pt x="16" y="58"/>
                  </a:cubicBezTo>
                  <a:cubicBezTo>
                    <a:pt x="24" y="50"/>
                    <a:pt x="24" y="50"/>
                    <a:pt x="24" y="50"/>
                  </a:cubicBezTo>
                  <a:cubicBezTo>
                    <a:pt x="32" y="58"/>
                    <a:pt x="32" y="58"/>
                    <a:pt x="32" y="58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32" y="64"/>
                    <a:pt x="32" y="64"/>
                    <a:pt x="32" y="64"/>
                  </a:cubicBezTo>
                  <a:cubicBezTo>
                    <a:pt x="27" y="64"/>
                    <a:pt x="27" y="64"/>
                    <a:pt x="27" y="64"/>
                  </a:cubicBezTo>
                  <a:cubicBezTo>
                    <a:pt x="36" y="74"/>
                    <a:pt x="36" y="74"/>
                    <a:pt x="36" y="74"/>
                  </a:cubicBezTo>
                  <a:cubicBezTo>
                    <a:pt x="33" y="77"/>
                    <a:pt x="33" y="77"/>
                    <a:pt x="33" y="77"/>
                  </a:cubicBezTo>
                  <a:cubicBezTo>
                    <a:pt x="26" y="77"/>
                    <a:pt x="26" y="77"/>
                    <a:pt x="26" y="77"/>
                  </a:cubicBezTo>
                  <a:cubicBezTo>
                    <a:pt x="26" y="94"/>
                    <a:pt x="26" y="94"/>
                    <a:pt x="26" y="94"/>
                  </a:cubicBezTo>
                  <a:cubicBezTo>
                    <a:pt x="23" y="94"/>
                    <a:pt x="23" y="94"/>
                    <a:pt x="23" y="94"/>
                  </a:cubicBezTo>
                  <a:cubicBezTo>
                    <a:pt x="23" y="77"/>
                    <a:pt x="23" y="77"/>
                    <a:pt x="23" y="77"/>
                  </a:cubicBezTo>
                  <a:lnTo>
                    <a:pt x="8" y="77"/>
                  </a:lnTo>
                  <a:close/>
                  <a:moveTo>
                    <a:pt x="28" y="79"/>
                  </a:moveTo>
                  <a:cubicBezTo>
                    <a:pt x="31" y="79"/>
                    <a:pt x="31" y="79"/>
                    <a:pt x="31" y="79"/>
                  </a:cubicBezTo>
                  <a:cubicBezTo>
                    <a:pt x="44" y="79"/>
                    <a:pt x="44" y="79"/>
                    <a:pt x="44" y="79"/>
                  </a:cubicBezTo>
                  <a:cubicBezTo>
                    <a:pt x="48" y="79"/>
                    <a:pt x="48" y="79"/>
                    <a:pt x="48" y="79"/>
                  </a:cubicBezTo>
                  <a:cubicBezTo>
                    <a:pt x="48" y="95"/>
                    <a:pt x="48" y="95"/>
                    <a:pt x="48" y="95"/>
                  </a:cubicBezTo>
                  <a:cubicBezTo>
                    <a:pt x="28" y="95"/>
                    <a:pt x="28" y="95"/>
                    <a:pt x="28" y="95"/>
                  </a:cubicBezTo>
                  <a:lnTo>
                    <a:pt x="28" y="79"/>
                  </a:lnTo>
                  <a:close/>
                  <a:moveTo>
                    <a:pt x="113" y="45"/>
                  </a:moveTo>
                  <a:cubicBezTo>
                    <a:pt x="129" y="51"/>
                    <a:pt x="129" y="51"/>
                    <a:pt x="129" y="51"/>
                  </a:cubicBezTo>
                  <a:cubicBezTo>
                    <a:pt x="113" y="56"/>
                    <a:pt x="113" y="56"/>
                    <a:pt x="113" y="56"/>
                  </a:cubicBezTo>
                  <a:lnTo>
                    <a:pt x="113" y="45"/>
                  </a:lnTo>
                  <a:close/>
                  <a:moveTo>
                    <a:pt x="113" y="58"/>
                  </a:moveTo>
                  <a:cubicBezTo>
                    <a:pt x="132" y="53"/>
                    <a:pt x="132" y="53"/>
                    <a:pt x="132" y="53"/>
                  </a:cubicBezTo>
                  <a:cubicBezTo>
                    <a:pt x="140" y="56"/>
                    <a:pt x="140" y="56"/>
                    <a:pt x="140" y="56"/>
                  </a:cubicBezTo>
                  <a:cubicBezTo>
                    <a:pt x="113" y="63"/>
                    <a:pt x="113" y="63"/>
                    <a:pt x="113" y="63"/>
                  </a:cubicBezTo>
                  <a:lnTo>
                    <a:pt x="113" y="58"/>
                  </a:lnTo>
                  <a:close/>
                  <a:moveTo>
                    <a:pt x="113" y="65"/>
                  </a:moveTo>
                  <a:cubicBezTo>
                    <a:pt x="142" y="57"/>
                    <a:pt x="142" y="57"/>
                    <a:pt x="142" y="57"/>
                  </a:cubicBezTo>
                  <a:cubicBezTo>
                    <a:pt x="151" y="65"/>
                    <a:pt x="151" y="65"/>
                    <a:pt x="151" y="65"/>
                  </a:cubicBezTo>
                  <a:cubicBezTo>
                    <a:pt x="144" y="63"/>
                    <a:pt x="144" y="63"/>
                    <a:pt x="144" y="63"/>
                  </a:cubicBezTo>
                  <a:cubicBezTo>
                    <a:pt x="144" y="63"/>
                    <a:pt x="144" y="63"/>
                    <a:pt x="144" y="63"/>
                  </a:cubicBezTo>
                  <a:cubicBezTo>
                    <a:pt x="113" y="71"/>
                    <a:pt x="113" y="71"/>
                    <a:pt x="113" y="71"/>
                  </a:cubicBezTo>
                  <a:lnTo>
                    <a:pt x="113" y="65"/>
                  </a:lnTo>
                  <a:close/>
                  <a:moveTo>
                    <a:pt x="143" y="55"/>
                  </a:moveTo>
                  <a:cubicBezTo>
                    <a:pt x="143" y="55"/>
                    <a:pt x="143" y="55"/>
                    <a:pt x="143" y="55"/>
                  </a:cubicBezTo>
                  <a:cubicBezTo>
                    <a:pt x="143" y="55"/>
                    <a:pt x="143" y="55"/>
                    <a:pt x="143" y="55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37"/>
                    <a:pt x="113" y="37"/>
                    <a:pt x="113" y="37"/>
                  </a:cubicBezTo>
                  <a:cubicBezTo>
                    <a:pt x="142" y="50"/>
                    <a:pt x="142" y="50"/>
                    <a:pt x="142" y="50"/>
                  </a:cubicBezTo>
                  <a:cubicBezTo>
                    <a:pt x="163" y="69"/>
                    <a:pt x="163" y="69"/>
                    <a:pt x="163" y="69"/>
                  </a:cubicBezTo>
                  <a:cubicBezTo>
                    <a:pt x="163" y="73"/>
                    <a:pt x="163" y="73"/>
                    <a:pt x="163" y="73"/>
                  </a:cubicBezTo>
                  <a:lnTo>
                    <a:pt x="143" y="55"/>
                  </a:lnTo>
                  <a:close/>
                  <a:moveTo>
                    <a:pt x="163" y="43"/>
                  </a:moveTo>
                  <a:cubicBezTo>
                    <a:pt x="145" y="32"/>
                    <a:pt x="145" y="32"/>
                    <a:pt x="145" y="32"/>
                  </a:cubicBezTo>
                  <a:cubicBezTo>
                    <a:pt x="144" y="32"/>
                    <a:pt x="144" y="32"/>
                    <a:pt x="144" y="32"/>
                  </a:cubicBezTo>
                  <a:cubicBezTo>
                    <a:pt x="122" y="39"/>
                    <a:pt x="122" y="39"/>
                    <a:pt x="122" y="39"/>
                  </a:cubicBezTo>
                  <a:cubicBezTo>
                    <a:pt x="122" y="39"/>
                    <a:pt x="122" y="39"/>
                    <a:pt x="122" y="39"/>
                  </a:cubicBezTo>
                  <a:cubicBezTo>
                    <a:pt x="115" y="36"/>
                    <a:pt x="115" y="36"/>
                    <a:pt x="115" y="36"/>
                  </a:cubicBezTo>
                  <a:cubicBezTo>
                    <a:pt x="144" y="25"/>
                    <a:pt x="144" y="25"/>
                    <a:pt x="144" y="25"/>
                  </a:cubicBezTo>
                  <a:cubicBezTo>
                    <a:pt x="162" y="37"/>
                    <a:pt x="162" y="37"/>
                    <a:pt x="162" y="37"/>
                  </a:cubicBezTo>
                  <a:cubicBezTo>
                    <a:pt x="162" y="37"/>
                    <a:pt x="163" y="37"/>
                    <a:pt x="163" y="37"/>
                  </a:cubicBezTo>
                  <a:lnTo>
                    <a:pt x="163" y="43"/>
                  </a:lnTo>
                  <a:close/>
                  <a:moveTo>
                    <a:pt x="144" y="48"/>
                  </a:moveTo>
                  <a:cubicBezTo>
                    <a:pt x="143" y="48"/>
                    <a:pt x="143" y="48"/>
                    <a:pt x="143" y="48"/>
                  </a:cubicBezTo>
                  <a:cubicBezTo>
                    <a:pt x="125" y="40"/>
                    <a:pt x="125" y="40"/>
                    <a:pt x="125" y="40"/>
                  </a:cubicBezTo>
                  <a:cubicBezTo>
                    <a:pt x="144" y="34"/>
                    <a:pt x="144" y="34"/>
                    <a:pt x="144" y="34"/>
                  </a:cubicBezTo>
                  <a:cubicBezTo>
                    <a:pt x="162" y="45"/>
                    <a:pt x="162" y="45"/>
                    <a:pt x="162" y="45"/>
                  </a:cubicBezTo>
                  <a:cubicBezTo>
                    <a:pt x="162" y="45"/>
                    <a:pt x="163" y="45"/>
                    <a:pt x="163" y="45"/>
                  </a:cubicBezTo>
                  <a:cubicBezTo>
                    <a:pt x="163" y="66"/>
                    <a:pt x="163" y="66"/>
                    <a:pt x="163" y="66"/>
                  </a:cubicBezTo>
                  <a:lnTo>
                    <a:pt x="144" y="48"/>
                  </a:lnTo>
                  <a:close/>
                  <a:moveTo>
                    <a:pt x="163" y="35"/>
                  </a:moveTo>
                  <a:cubicBezTo>
                    <a:pt x="145" y="23"/>
                    <a:pt x="145" y="23"/>
                    <a:pt x="145" y="23"/>
                  </a:cubicBezTo>
                  <a:cubicBezTo>
                    <a:pt x="144" y="23"/>
                    <a:pt x="144" y="23"/>
                    <a:pt x="144" y="23"/>
                  </a:cubicBezTo>
                  <a:cubicBezTo>
                    <a:pt x="113" y="35"/>
                    <a:pt x="113" y="35"/>
                    <a:pt x="113" y="35"/>
                  </a:cubicBezTo>
                  <a:cubicBezTo>
                    <a:pt x="113" y="30"/>
                    <a:pt x="113" y="30"/>
                    <a:pt x="113" y="30"/>
                  </a:cubicBezTo>
                  <a:cubicBezTo>
                    <a:pt x="144" y="18"/>
                    <a:pt x="144" y="18"/>
                    <a:pt x="144" y="18"/>
                  </a:cubicBezTo>
                  <a:cubicBezTo>
                    <a:pt x="162" y="30"/>
                    <a:pt x="162" y="30"/>
                    <a:pt x="162" y="30"/>
                  </a:cubicBezTo>
                  <a:cubicBezTo>
                    <a:pt x="162" y="30"/>
                    <a:pt x="163" y="30"/>
                    <a:pt x="163" y="30"/>
                  </a:cubicBezTo>
                  <a:lnTo>
                    <a:pt x="163" y="35"/>
                  </a:lnTo>
                  <a:close/>
                  <a:moveTo>
                    <a:pt x="113" y="73"/>
                  </a:moveTo>
                  <a:cubicBezTo>
                    <a:pt x="144" y="64"/>
                    <a:pt x="144" y="64"/>
                    <a:pt x="144" y="64"/>
                  </a:cubicBezTo>
                  <a:cubicBezTo>
                    <a:pt x="154" y="68"/>
                    <a:pt x="154" y="68"/>
                    <a:pt x="154" y="68"/>
                  </a:cubicBezTo>
                  <a:cubicBezTo>
                    <a:pt x="162" y="76"/>
                    <a:pt x="162" y="76"/>
                    <a:pt x="162" y="76"/>
                  </a:cubicBezTo>
                  <a:cubicBezTo>
                    <a:pt x="144" y="69"/>
                    <a:pt x="144" y="69"/>
                    <a:pt x="144" y="69"/>
                  </a:cubicBezTo>
                  <a:cubicBezTo>
                    <a:pt x="144" y="69"/>
                    <a:pt x="144" y="69"/>
                    <a:pt x="144" y="69"/>
                  </a:cubicBezTo>
                  <a:cubicBezTo>
                    <a:pt x="113" y="77"/>
                    <a:pt x="113" y="77"/>
                    <a:pt x="113" y="77"/>
                  </a:cubicBezTo>
                  <a:lnTo>
                    <a:pt x="113" y="73"/>
                  </a:lnTo>
                  <a:close/>
                  <a:moveTo>
                    <a:pt x="145" y="9"/>
                  </a:moveTo>
                  <a:cubicBezTo>
                    <a:pt x="163" y="20"/>
                    <a:pt x="163" y="20"/>
                    <a:pt x="163" y="20"/>
                  </a:cubicBezTo>
                  <a:cubicBezTo>
                    <a:pt x="163" y="28"/>
                    <a:pt x="163" y="28"/>
                    <a:pt x="163" y="28"/>
                  </a:cubicBezTo>
                  <a:cubicBezTo>
                    <a:pt x="145" y="17"/>
                    <a:pt x="145" y="17"/>
                    <a:pt x="145" y="17"/>
                  </a:cubicBezTo>
                  <a:cubicBezTo>
                    <a:pt x="144" y="16"/>
                    <a:pt x="144" y="16"/>
                    <a:pt x="144" y="16"/>
                  </a:cubicBezTo>
                  <a:cubicBezTo>
                    <a:pt x="113" y="28"/>
                    <a:pt x="113" y="28"/>
                    <a:pt x="113" y="28"/>
                  </a:cubicBezTo>
                  <a:cubicBezTo>
                    <a:pt x="113" y="21"/>
                    <a:pt x="113" y="21"/>
                    <a:pt x="113" y="21"/>
                  </a:cubicBezTo>
                  <a:lnTo>
                    <a:pt x="145" y="9"/>
                  </a:lnTo>
                  <a:close/>
                  <a:moveTo>
                    <a:pt x="113" y="79"/>
                  </a:moveTo>
                  <a:cubicBezTo>
                    <a:pt x="144" y="71"/>
                    <a:pt x="144" y="71"/>
                    <a:pt x="144" y="71"/>
                  </a:cubicBezTo>
                  <a:cubicBezTo>
                    <a:pt x="163" y="78"/>
                    <a:pt x="163" y="78"/>
                    <a:pt x="163" y="78"/>
                  </a:cubicBezTo>
                  <a:cubicBezTo>
                    <a:pt x="163" y="84"/>
                    <a:pt x="163" y="84"/>
                    <a:pt x="163" y="84"/>
                  </a:cubicBezTo>
                  <a:cubicBezTo>
                    <a:pt x="144" y="77"/>
                    <a:pt x="144" y="77"/>
                    <a:pt x="144" y="77"/>
                  </a:cubicBezTo>
                  <a:cubicBezTo>
                    <a:pt x="144" y="77"/>
                    <a:pt x="144" y="77"/>
                    <a:pt x="144" y="77"/>
                  </a:cubicBezTo>
                  <a:cubicBezTo>
                    <a:pt x="113" y="85"/>
                    <a:pt x="113" y="85"/>
                    <a:pt x="113" y="85"/>
                  </a:cubicBezTo>
                  <a:lnTo>
                    <a:pt x="113" y="79"/>
                  </a:lnTo>
                  <a:close/>
                  <a:moveTo>
                    <a:pt x="278" y="41"/>
                  </a:moveTo>
                  <a:cubicBezTo>
                    <a:pt x="278" y="48"/>
                    <a:pt x="278" y="48"/>
                    <a:pt x="278" y="48"/>
                  </a:cubicBezTo>
                  <a:cubicBezTo>
                    <a:pt x="272" y="48"/>
                    <a:pt x="272" y="48"/>
                    <a:pt x="272" y="48"/>
                  </a:cubicBezTo>
                  <a:cubicBezTo>
                    <a:pt x="272" y="41"/>
                    <a:pt x="272" y="41"/>
                    <a:pt x="272" y="41"/>
                  </a:cubicBezTo>
                  <a:lnTo>
                    <a:pt x="278" y="41"/>
                  </a:lnTo>
                  <a:close/>
                  <a:moveTo>
                    <a:pt x="287" y="41"/>
                  </a:moveTo>
                  <a:cubicBezTo>
                    <a:pt x="287" y="48"/>
                    <a:pt x="287" y="48"/>
                    <a:pt x="287" y="48"/>
                  </a:cubicBezTo>
                  <a:cubicBezTo>
                    <a:pt x="280" y="48"/>
                    <a:pt x="280" y="48"/>
                    <a:pt x="280" y="48"/>
                  </a:cubicBezTo>
                  <a:cubicBezTo>
                    <a:pt x="280" y="41"/>
                    <a:pt x="280" y="41"/>
                    <a:pt x="280" y="41"/>
                  </a:cubicBezTo>
                  <a:lnTo>
                    <a:pt x="287" y="41"/>
                  </a:lnTo>
                  <a:close/>
                  <a:moveTo>
                    <a:pt x="295" y="41"/>
                  </a:moveTo>
                  <a:cubicBezTo>
                    <a:pt x="295" y="48"/>
                    <a:pt x="295" y="48"/>
                    <a:pt x="295" y="48"/>
                  </a:cubicBezTo>
                  <a:cubicBezTo>
                    <a:pt x="288" y="48"/>
                    <a:pt x="288" y="48"/>
                    <a:pt x="288" y="48"/>
                  </a:cubicBezTo>
                  <a:cubicBezTo>
                    <a:pt x="288" y="41"/>
                    <a:pt x="288" y="41"/>
                    <a:pt x="288" y="41"/>
                  </a:cubicBezTo>
                  <a:lnTo>
                    <a:pt x="295" y="41"/>
                  </a:lnTo>
                  <a:close/>
                  <a:moveTo>
                    <a:pt x="304" y="41"/>
                  </a:moveTo>
                  <a:cubicBezTo>
                    <a:pt x="304" y="48"/>
                    <a:pt x="304" y="48"/>
                    <a:pt x="304" y="48"/>
                  </a:cubicBezTo>
                  <a:cubicBezTo>
                    <a:pt x="297" y="48"/>
                    <a:pt x="297" y="48"/>
                    <a:pt x="297" y="48"/>
                  </a:cubicBezTo>
                  <a:cubicBezTo>
                    <a:pt x="297" y="41"/>
                    <a:pt x="297" y="41"/>
                    <a:pt x="297" y="41"/>
                  </a:cubicBezTo>
                  <a:lnTo>
                    <a:pt x="304" y="41"/>
                  </a:lnTo>
                  <a:close/>
                  <a:moveTo>
                    <a:pt x="312" y="41"/>
                  </a:moveTo>
                  <a:cubicBezTo>
                    <a:pt x="312" y="48"/>
                    <a:pt x="312" y="48"/>
                    <a:pt x="312" y="48"/>
                  </a:cubicBezTo>
                  <a:cubicBezTo>
                    <a:pt x="305" y="48"/>
                    <a:pt x="305" y="48"/>
                    <a:pt x="305" y="48"/>
                  </a:cubicBezTo>
                  <a:cubicBezTo>
                    <a:pt x="305" y="41"/>
                    <a:pt x="305" y="41"/>
                    <a:pt x="305" y="41"/>
                  </a:cubicBezTo>
                  <a:lnTo>
                    <a:pt x="312" y="41"/>
                  </a:lnTo>
                  <a:close/>
                  <a:moveTo>
                    <a:pt x="295" y="67"/>
                  </a:moveTo>
                  <a:cubicBezTo>
                    <a:pt x="288" y="67"/>
                    <a:pt x="288" y="67"/>
                    <a:pt x="288" y="67"/>
                  </a:cubicBezTo>
                  <a:cubicBezTo>
                    <a:pt x="288" y="60"/>
                    <a:pt x="288" y="60"/>
                    <a:pt x="288" y="60"/>
                  </a:cubicBezTo>
                  <a:cubicBezTo>
                    <a:pt x="295" y="60"/>
                    <a:pt x="295" y="60"/>
                    <a:pt x="295" y="60"/>
                  </a:cubicBezTo>
                  <a:lnTo>
                    <a:pt x="295" y="67"/>
                  </a:lnTo>
                  <a:close/>
                  <a:moveTo>
                    <a:pt x="297" y="60"/>
                  </a:moveTo>
                  <a:cubicBezTo>
                    <a:pt x="304" y="60"/>
                    <a:pt x="304" y="60"/>
                    <a:pt x="304" y="60"/>
                  </a:cubicBezTo>
                  <a:cubicBezTo>
                    <a:pt x="304" y="67"/>
                    <a:pt x="304" y="67"/>
                    <a:pt x="304" y="67"/>
                  </a:cubicBezTo>
                  <a:cubicBezTo>
                    <a:pt x="297" y="67"/>
                    <a:pt x="297" y="67"/>
                    <a:pt x="297" y="67"/>
                  </a:cubicBezTo>
                  <a:lnTo>
                    <a:pt x="297" y="60"/>
                  </a:lnTo>
                  <a:close/>
                  <a:moveTo>
                    <a:pt x="287" y="67"/>
                  </a:moveTo>
                  <a:cubicBezTo>
                    <a:pt x="280" y="67"/>
                    <a:pt x="280" y="67"/>
                    <a:pt x="280" y="67"/>
                  </a:cubicBezTo>
                  <a:cubicBezTo>
                    <a:pt x="280" y="60"/>
                    <a:pt x="280" y="60"/>
                    <a:pt x="280" y="60"/>
                  </a:cubicBezTo>
                  <a:cubicBezTo>
                    <a:pt x="287" y="60"/>
                    <a:pt x="287" y="60"/>
                    <a:pt x="287" y="60"/>
                  </a:cubicBezTo>
                  <a:lnTo>
                    <a:pt x="287" y="67"/>
                  </a:lnTo>
                  <a:close/>
                  <a:moveTo>
                    <a:pt x="278" y="67"/>
                  </a:moveTo>
                  <a:cubicBezTo>
                    <a:pt x="272" y="67"/>
                    <a:pt x="272" y="67"/>
                    <a:pt x="272" y="67"/>
                  </a:cubicBezTo>
                  <a:cubicBezTo>
                    <a:pt x="272" y="60"/>
                    <a:pt x="272" y="60"/>
                    <a:pt x="272" y="60"/>
                  </a:cubicBezTo>
                  <a:cubicBezTo>
                    <a:pt x="278" y="60"/>
                    <a:pt x="278" y="60"/>
                    <a:pt x="278" y="60"/>
                  </a:cubicBezTo>
                  <a:lnTo>
                    <a:pt x="278" y="67"/>
                  </a:lnTo>
                  <a:close/>
                  <a:moveTo>
                    <a:pt x="278" y="69"/>
                  </a:moveTo>
                  <a:cubicBezTo>
                    <a:pt x="278" y="77"/>
                    <a:pt x="278" y="77"/>
                    <a:pt x="278" y="77"/>
                  </a:cubicBezTo>
                  <a:cubicBezTo>
                    <a:pt x="272" y="77"/>
                    <a:pt x="272" y="77"/>
                    <a:pt x="272" y="77"/>
                  </a:cubicBezTo>
                  <a:cubicBezTo>
                    <a:pt x="272" y="69"/>
                    <a:pt x="272" y="69"/>
                    <a:pt x="272" y="69"/>
                  </a:cubicBezTo>
                  <a:lnTo>
                    <a:pt x="278" y="69"/>
                  </a:lnTo>
                  <a:close/>
                  <a:moveTo>
                    <a:pt x="280" y="69"/>
                  </a:moveTo>
                  <a:cubicBezTo>
                    <a:pt x="287" y="69"/>
                    <a:pt x="287" y="69"/>
                    <a:pt x="287" y="69"/>
                  </a:cubicBezTo>
                  <a:cubicBezTo>
                    <a:pt x="287" y="77"/>
                    <a:pt x="287" y="77"/>
                    <a:pt x="287" y="77"/>
                  </a:cubicBezTo>
                  <a:cubicBezTo>
                    <a:pt x="280" y="77"/>
                    <a:pt x="280" y="77"/>
                    <a:pt x="280" y="77"/>
                  </a:cubicBezTo>
                  <a:lnTo>
                    <a:pt x="280" y="69"/>
                  </a:lnTo>
                  <a:close/>
                  <a:moveTo>
                    <a:pt x="288" y="69"/>
                  </a:moveTo>
                  <a:cubicBezTo>
                    <a:pt x="295" y="69"/>
                    <a:pt x="295" y="69"/>
                    <a:pt x="295" y="69"/>
                  </a:cubicBezTo>
                  <a:cubicBezTo>
                    <a:pt x="295" y="77"/>
                    <a:pt x="295" y="77"/>
                    <a:pt x="295" y="77"/>
                  </a:cubicBezTo>
                  <a:cubicBezTo>
                    <a:pt x="288" y="77"/>
                    <a:pt x="288" y="77"/>
                    <a:pt x="288" y="77"/>
                  </a:cubicBezTo>
                  <a:lnTo>
                    <a:pt x="288" y="69"/>
                  </a:lnTo>
                  <a:close/>
                  <a:moveTo>
                    <a:pt x="297" y="69"/>
                  </a:moveTo>
                  <a:cubicBezTo>
                    <a:pt x="304" y="69"/>
                    <a:pt x="304" y="69"/>
                    <a:pt x="304" y="69"/>
                  </a:cubicBezTo>
                  <a:cubicBezTo>
                    <a:pt x="304" y="77"/>
                    <a:pt x="304" y="77"/>
                    <a:pt x="304" y="77"/>
                  </a:cubicBezTo>
                  <a:cubicBezTo>
                    <a:pt x="297" y="77"/>
                    <a:pt x="297" y="77"/>
                    <a:pt x="297" y="77"/>
                  </a:cubicBezTo>
                  <a:lnTo>
                    <a:pt x="297" y="69"/>
                  </a:lnTo>
                  <a:close/>
                  <a:moveTo>
                    <a:pt x="305" y="69"/>
                  </a:moveTo>
                  <a:cubicBezTo>
                    <a:pt x="312" y="69"/>
                    <a:pt x="312" y="69"/>
                    <a:pt x="312" y="69"/>
                  </a:cubicBezTo>
                  <a:cubicBezTo>
                    <a:pt x="312" y="77"/>
                    <a:pt x="312" y="77"/>
                    <a:pt x="312" y="77"/>
                  </a:cubicBezTo>
                  <a:cubicBezTo>
                    <a:pt x="305" y="77"/>
                    <a:pt x="305" y="77"/>
                    <a:pt x="305" y="77"/>
                  </a:cubicBezTo>
                  <a:lnTo>
                    <a:pt x="305" y="69"/>
                  </a:lnTo>
                  <a:close/>
                  <a:moveTo>
                    <a:pt x="305" y="67"/>
                  </a:moveTo>
                  <a:cubicBezTo>
                    <a:pt x="305" y="60"/>
                    <a:pt x="305" y="60"/>
                    <a:pt x="305" y="60"/>
                  </a:cubicBezTo>
                  <a:cubicBezTo>
                    <a:pt x="312" y="60"/>
                    <a:pt x="312" y="60"/>
                    <a:pt x="312" y="60"/>
                  </a:cubicBezTo>
                  <a:cubicBezTo>
                    <a:pt x="312" y="67"/>
                    <a:pt x="312" y="67"/>
                    <a:pt x="312" y="67"/>
                  </a:cubicBezTo>
                  <a:lnTo>
                    <a:pt x="305" y="67"/>
                  </a:lnTo>
                  <a:close/>
                  <a:moveTo>
                    <a:pt x="305" y="58"/>
                  </a:moveTo>
                  <a:cubicBezTo>
                    <a:pt x="305" y="50"/>
                    <a:pt x="305" y="50"/>
                    <a:pt x="305" y="50"/>
                  </a:cubicBezTo>
                  <a:cubicBezTo>
                    <a:pt x="312" y="50"/>
                    <a:pt x="312" y="50"/>
                    <a:pt x="312" y="50"/>
                  </a:cubicBezTo>
                  <a:cubicBezTo>
                    <a:pt x="312" y="58"/>
                    <a:pt x="312" y="58"/>
                    <a:pt x="312" y="58"/>
                  </a:cubicBezTo>
                  <a:lnTo>
                    <a:pt x="305" y="58"/>
                  </a:lnTo>
                  <a:close/>
                  <a:moveTo>
                    <a:pt x="304" y="58"/>
                  </a:moveTo>
                  <a:cubicBezTo>
                    <a:pt x="297" y="58"/>
                    <a:pt x="297" y="58"/>
                    <a:pt x="297" y="58"/>
                  </a:cubicBezTo>
                  <a:cubicBezTo>
                    <a:pt x="297" y="50"/>
                    <a:pt x="297" y="50"/>
                    <a:pt x="297" y="50"/>
                  </a:cubicBezTo>
                  <a:cubicBezTo>
                    <a:pt x="304" y="50"/>
                    <a:pt x="304" y="50"/>
                    <a:pt x="304" y="50"/>
                  </a:cubicBezTo>
                  <a:lnTo>
                    <a:pt x="304" y="58"/>
                  </a:lnTo>
                  <a:close/>
                  <a:moveTo>
                    <a:pt x="295" y="58"/>
                  </a:moveTo>
                  <a:cubicBezTo>
                    <a:pt x="288" y="58"/>
                    <a:pt x="288" y="58"/>
                    <a:pt x="288" y="58"/>
                  </a:cubicBezTo>
                  <a:cubicBezTo>
                    <a:pt x="288" y="50"/>
                    <a:pt x="288" y="50"/>
                    <a:pt x="288" y="50"/>
                  </a:cubicBezTo>
                  <a:cubicBezTo>
                    <a:pt x="295" y="50"/>
                    <a:pt x="295" y="50"/>
                    <a:pt x="295" y="50"/>
                  </a:cubicBezTo>
                  <a:lnTo>
                    <a:pt x="295" y="58"/>
                  </a:lnTo>
                  <a:close/>
                  <a:moveTo>
                    <a:pt x="287" y="58"/>
                  </a:moveTo>
                  <a:cubicBezTo>
                    <a:pt x="280" y="58"/>
                    <a:pt x="280" y="58"/>
                    <a:pt x="280" y="58"/>
                  </a:cubicBezTo>
                  <a:cubicBezTo>
                    <a:pt x="280" y="50"/>
                    <a:pt x="280" y="50"/>
                    <a:pt x="280" y="50"/>
                  </a:cubicBezTo>
                  <a:cubicBezTo>
                    <a:pt x="287" y="50"/>
                    <a:pt x="287" y="50"/>
                    <a:pt x="287" y="50"/>
                  </a:cubicBezTo>
                  <a:lnTo>
                    <a:pt x="287" y="58"/>
                  </a:lnTo>
                  <a:close/>
                  <a:moveTo>
                    <a:pt x="278" y="58"/>
                  </a:moveTo>
                  <a:cubicBezTo>
                    <a:pt x="272" y="58"/>
                    <a:pt x="272" y="58"/>
                    <a:pt x="272" y="58"/>
                  </a:cubicBezTo>
                  <a:cubicBezTo>
                    <a:pt x="272" y="50"/>
                    <a:pt x="272" y="50"/>
                    <a:pt x="272" y="50"/>
                  </a:cubicBezTo>
                  <a:cubicBezTo>
                    <a:pt x="278" y="50"/>
                    <a:pt x="278" y="50"/>
                    <a:pt x="278" y="50"/>
                  </a:cubicBezTo>
                  <a:lnTo>
                    <a:pt x="278" y="58"/>
                  </a:lnTo>
                  <a:close/>
                  <a:moveTo>
                    <a:pt x="270" y="58"/>
                  </a:moveTo>
                  <a:cubicBezTo>
                    <a:pt x="263" y="58"/>
                    <a:pt x="263" y="58"/>
                    <a:pt x="263" y="58"/>
                  </a:cubicBezTo>
                  <a:cubicBezTo>
                    <a:pt x="263" y="50"/>
                    <a:pt x="263" y="50"/>
                    <a:pt x="263" y="50"/>
                  </a:cubicBezTo>
                  <a:cubicBezTo>
                    <a:pt x="270" y="50"/>
                    <a:pt x="270" y="50"/>
                    <a:pt x="270" y="50"/>
                  </a:cubicBezTo>
                  <a:lnTo>
                    <a:pt x="270" y="58"/>
                  </a:lnTo>
                  <a:close/>
                  <a:moveTo>
                    <a:pt x="270" y="60"/>
                  </a:moveTo>
                  <a:cubicBezTo>
                    <a:pt x="270" y="67"/>
                    <a:pt x="270" y="67"/>
                    <a:pt x="270" y="67"/>
                  </a:cubicBezTo>
                  <a:cubicBezTo>
                    <a:pt x="263" y="67"/>
                    <a:pt x="263" y="67"/>
                    <a:pt x="263" y="67"/>
                  </a:cubicBezTo>
                  <a:cubicBezTo>
                    <a:pt x="263" y="60"/>
                    <a:pt x="263" y="60"/>
                    <a:pt x="263" y="60"/>
                  </a:cubicBezTo>
                  <a:lnTo>
                    <a:pt x="270" y="60"/>
                  </a:lnTo>
                  <a:close/>
                  <a:moveTo>
                    <a:pt x="270" y="69"/>
                  </a:moveTo>
                  <a:cubicBezTo>
                    <a:pt x="270" y="77"/>
                    <a:pt x="270" y="77"/>
                    <a:pt x="270" y="77"/>
                  </a:cubicBezTo>
                  <a:cubicBezTo>
                    <a:pt x="263" y="77"/>
                    <a:pt x="263" y="77"/>
                    <a:pt x="263" y="77"/>
                  </a:cubicBezTo>
                  <a:cubicBezTo>
                    <a:pt x="263" y="69"/>
                    <a:pt x="263" y="69"/>
                    <a:pt x="263" y="69"/>
                  </a:cubicBezTo>
                  <a:lnTo>
                    <a:pt x="270" y="69"/>
                  </a:lnTo>
                  <a:close/>
                  <a:moveTo>
                    <a:pt x="270" y="79"/>
                  </a:moveTo>
                  <a:cubicBezTo>
                    <a:pt x="270" y="86"/>
                    <a:pt x="270" y="86"/>
                    <a:pt x="270" y="86"/>
                  </a:cubicBezTo>
                  <a:cubicBezTo>
                    <a:pt x="263" y="86"/>
                    <a:pt x="263" y="86"/>
                    <a:pt x="263" y="86"/>
                  </a:cubicBezTo>
                  <a:cubicBezTo>
                    <a:pt x="263" y="79"/>
                    <a:pt x="263" y="79"/>
                    <a:pt x="263" y="79"/>
                  </a:cubicBezTo>
                  <a:lnTo>
                    <a:pt x="270" y="79"/>
                  </a:lnTo>
                  <a:close/>
                  <a:moveTo>
                    <a:pt x="272" y="79"/>
                  </a:moveTo>
                  <a:cubicBezTo>
                    <a:pt x="278" y="79"/>
                    <a:pt x="278" y="79"/>
                    <a:pt x="278" y="79"/>
                  </a:cubicBezTo>
                  <a:cubicBezTo>
                    <a:pt x="278" y="86"/>
                    <a:pt x="278" y="86"/>
                    <a:pt x="278" y="86"/>
                  </a:cubicBezTo>
                  <a:cubicBezTo>
                    <a:pt x="272" y="86"/>
                    <a:pt x="272" y="86"/>
                    <a:pt x="272" y="86"/>
                  </a:cubicBezTo>
                  <a:lnTo>
                    <a:pt x="272" y="79"/>
                  </a:lnTo>
                  <a:close/>
                  <a:moveTo>
                    <a:pt x="280" y="79"/>
                  </a:moveTo>
                  <a:cubicBezTo>
                    <a:pt x="287" y="79"/>
                    <a:pt x="287" y="79"/>
                    <a:pt x="287" y="79"/>
                  </a:cubicBezTo>
                  <a:cubicBezTo>
                    <a:pt x="287" y="86"/>
                    <a:pt x="287" y="86"/>
                    <a:pt x="287" y="86"/>
                  </a:cubicBezTo>
                  <a:cubicBezTo>
                    <a:pt x="280" y="86"/>
                    <a:pt x="280" y="86"/>
                    <a:pt x="280" y="86"/>
                  </a:cubicBezTo>
                  <a:lnTo>
                    <a:pt x="280" y="79"/>
                  </a:lnTo>
                  <a:close/>
                  <a:moveTo>
                    <a:pt x="288" y="79"/>
                  </a:moveTo>
                  <a:cubicBezTo>
                    <a:pt x="295" y="79"/>
                    <a:pt x="295" y="79"/>
                    <a:pt x="295" y="79"/>
                  </a:cubicBezTo>
                  <a:cubicBezTo>
                    <a:pt x="295" y="86"/>
                    <a:pt x="295" y="86"/>
                    <a:pt x="295" y="86"/>
                  </a:cubicBezTo>
                  <a:cubicBezTo>
                    <a:pt x="288" y="86"/>
                    <a:pt x="288" y="86"/>
                    <a:pt x="288" y="86"/>
                  </a:cubicBezTo>
                  <a:lnTo>
                    <a:pt x="288" y="79"/>
                  </a:lnTo>
                  <a:close/>
                  <a:moveTo>
                    <a:pt x="297" y="79"/>
                  </a:moveTo>
                  <a:cubicBezTo>
                    <a:pt x="304" y="79"/>
                    <a:pt x="304" y="79"/>
                    <a:pt x="304" y="79"/>
                  </a:cubicBezTo>
                  <a:cubicBezTo>
                    <a:pt x="304" y="86"/>
                    <a:pt x="304" y="86"/>
                    <a:pt x="304" y="86"/>
                  </a:cubicBezTo>
                  <a:cubicBezTo>
                    <a:pt x="297" y="86"/>
                    <a:pt x="297" y="86"/>
                    <a:pt x="297" y="86"/>
                  </a:cubicBezTo>
                  <a:lnTo>
                    <a:pt x="297" y="79"/>
                  </a:lnTo>
                  <a:close/>
                  <a:moveTo>
                    <a:pt x="305" y="79"/>
                  </a:moveTo>
                  <a:cubicBezTo>
                    <a:pt x="312" y="79"/>
                    <a:pt x="312" y="79"/>
                    <a:pt x="312" y="79"/>
                  </a:cubicBezTo>
                  <a:cubicBezTo>
                    <a:pt x="312" y="86"/>
                    <a:pt x="312" y="86"/>
                    <a:pt x="312" y="86"/>
                  </a:cubicBezTo>
                  <a:cubicBezTo>
                    <a:pt x="305" y="86"/>
                    <a:pt x="305" y="86"/>
                    <a:pt x="305" y="86"/>
                  </a:cubicBezTo>
                  <a:lnTo>
                    <a:pt x="305" y="79"/>
                  </a:lnTo>
                  <a:close/>
                  <a:moveTo>
                    <a:pt x="270" y="48"/>
                  </a:moveTo>
                  <a:cubicBezTo>
                    <a:pt x="263" y="48"/>
                    <a:pt x="263" y="48"/>
                    <a:pt x="263" y="48"/>
                  </a:cubicBezTo>
                  <a:cubicBezTo>
                    <a:pt x="263" y="41"/>
                    <a:pt x="263" y="41"/>
                    <a:pt x="263" y="41"/>
                  </a:cubicBezTo>
                  <a:cubicBezTo>
                    <a:pt x="270" y="41"/>
                    <a:pt x="270" y="41"/>
                    <a:pt x="270" y="41"/>
                  </a:cubicBezTo>
                  <a:lnTo>
                    <a:pt x="270" y="48"/>
                  </a:lnTo>
                  <a:close/>
                  <a:moveTo>
                    <a:pt x="263" y="88"/>
                  </a:moveTo>
                  <a:cubicBezTo>
                    <a:pt x="270" y="88"/>
                    <a:pt x="270" y="88"/>
                    <a:pt x="270" y="88"/>
                  </a:cubicBezTo>
                  <a:cubicBezTo>
                    <a:pt x="270" y="95"/>
                    <a:pt x="270" y="95"/>
                    <a:pt x="270" y="95"/>
                  </a:cubicBezTo>
                  <a:cubicBezTo>
                    <a:pt x="263" y="95"/>
                    <a:pt x="263" y="95"/>
                    <a:pt x="263" y="95"/>
                  </a:cubicBezTo>
                  <a:lnTo>
                    <a:pt x="263" y="88"/>
                  </a:lnTo>
                  <a:close/>
                  <a:moveTo>
                    <a:pt x="272" y="88"/>
                  </a:moveTo>
                  <a:cubicBezTo>
                    <a:pt x="278" y="88"/>
                    <a:pt x="278" y="88"/>
                    <a:pt x="278" y="88"/>
                  </a:cubicBezTo>
                  <a:cubicBezTo>
                    <a:pt x="278" y="95"/>
                    <a:pt x="278" y="95"/>
                    <a:pt x="278" y="95"/>
                  </a:cubicBezTo>
                  <a:cubicBezTo>
                    <a:pt x="272" y="95"/>
                    <a:pt x="272" y="95"/>
                    <a:pt x="272" y="95"/>
                  </a:cubicBezTo>
                  <a:lnTo>
                    <a:pt x="272" y="88"/>
                  </a:lnTo>
                  <a:close/>
                  <a:moveTo>
                    <a:pt x="280" y="88"/>
                  </a:moveTo>
                  <a:cubicBezTo>
                    <a:pt x="287" y="88"/>
                    <a:pt x="287" y="88"/>
                    <a:pt x="287" y="88"/>
                  </a:cubicBezTo>
                  <a:cubicBezTo>
                    <a:pt x="287" y="95"/>
                    <a:pt x="287" y="95"/>
                    <a:pt x="287" y="95"/>
                  </a:cubicBezTo>
                  <a:cubicBezTo>
                    <a:pt x="280" y="95"/>
                    <a:pt x="280" y="95"/>
                    <a:pt x="280" y="95"/>
                  </a:cubicBezTo>
                  <a:lnTo>
                    <a:pt x="280" y="88"/>
                  </a:lnTo>
                  <a:close/>
                  <a:moveTo>
                    <a:pt x="288" y="88"/>
                  </a:moveTo>
                  <a:cubicBezTo>
                    <a:pt x="295" y="88"/>
                    <a:pt x="295" y="88"/>
                    <a:pt x="295" y="88"/>
                  </a:cubicBezTo>
                  <a:cubicBezTo>
                    <a:pt x="295" y="95"/>
                    <a:pt x="295" y="95"/>
                    <a:pt x="295" y="95"/>
                  </a:cubicBezTo>
                  <a:cubicBezTo>
                    <a:pt x="288" y="95"/>
                    <a:pt x="288" y="95"/>
                    <a:pt x="288" y="95"/>
                  </a:cubicBezTo>
                  <a:lnTo>
                    <a:pt x="288" y="88"/>
                  </a:lnTo>
                  <a:close/>
                  <a:moveTo>
                    <a:pt x="297" y="88"/>
                  </a:moveTo>
                  <a:cubicBezTo>
                    <a:pt x="304" y="88"/>
                    <a:pt x="304" y="88"/>
                    <a:pt x="304" y="88"/>
                  </a:cubicBezTo>
                  <a:cubicBezTo>
                    <a:pt x="304" y="95"/>
                    <a:pt x="304" y="95"/>
                    <a:pt x="304" y="95"/>
                  </a:cubicBezTo>
                  <a:cubicBezTo>
                    <a:pt x="297" y="95"/>
                    <a:pt x="297" y="95"/>
                    <a:pt x="297" y="95"/>
                  </a:cubicBezTo>
                  <a:lnTo>
                    <a:pt x="297" y="88"/>
                  </a:lnTo>
                  <a:close/>
                  <a:moveTo>
                    <a:pt x="305" y="88"/>
                  </a:moveTo>
                  <a:cubicBezTo>
                    <a:pt x="312" y="88"/>
                    <a:pt x="312" y="88"/>
                    <a:pt x="312" y="88"/>
                  </a:cubicBezTo>
                  <a:cubicBezTo>
                    <a:pt x="312" y="95"/>
                    <a:pt x="312" y="95"/>
                    <a:pt x="312" y="95"/>
                  </a:cubicBezTo>
                  <a:cubicBezTo>
                    <a:pt x="305" y="95"/>
                    <a:pt x="305" y="95"/>
                    <a:pt x="305" y="95"/>
                  </a:cubicBezTo>
                  <a:lnTo>
                    <a:pt x="305" y="88"/>
                  </a:lnTo>
                  <a:close/>
                  <a:moveTo>
                    <a:pt x="312" y="36"/>
                  </a:moveTo>
                  <a:cubicBezTo>
                    <a:pt x="312" y="39"/>
                    <a:pt x="312" y="39"/>
                    <a:pt x="312" y="39"/>
                  </a:cubicBezTo>
                  <a:cubicBezTo>
                    <a:pt x="305" y="39"/>
                    <a:pt x="305" y="39"/>
                    <a:pt x="305" y="39"/>
                  </a:cubicBezTo>
                  <a:cubicBezTo>
                    <a:pt x="305" y="39"/>
                    <a:pt x="304" y="39"/>
                    <a:pt x="304" y="39"/>
                  </a:cubicBezTo>
                  <a:cubicBezTo>
                    <a:pt x="304" y="39"/>
                    <a:pt x="304" y="39"/>
                    <a:pt x="304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88" y="39"/>
                    <a:pt x="288" y="39"/>
                    <a:pt x="288" y="39"/>
                  </a:cubicBezTo>
                  <a:cubicBezTo>
                    <a:pt x="288" y="39"/>
                    <a:pt x="288" y="39"/>
                    <a:pt x="288" y="39"/>
                  </a:cubicBezTo>
                  <a:cubicBezTo>
                    <a:pt x="287" y="39"/>
                    <a:pt x="287" y="39"/>
                    <a:pt x="287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1" y="39"/>
                    <a:pt x="271" y="39"/>
                    <a:pt x="271" y="39"/>
                  </a:cubicBezTo>
                  <a:cubicBezTo>
                    <a:pt x="271" y="39"/>
                    <a:pt x="271" y="39"/>
                    <a:pt x="271" y="39"/>
                  </a:cubicBezTo>
                  <a:cubicBezTo>
                    <a:pt x="271" y="39"/>
                    <a:pt x="271" y="39"/>
                    <a:pt x="270" y="39"/>
                  </a:cubicBezTo>
                  <a:cubicBezTo>
                    <a:pt x="263" y="39"/>
                    <a:pt x="263" y="39"/>
                    <a:pt x="263" y="39"/>
                  </a:cubicBezTo>
                  <a:cubicBezTo>
                    <a:pt x="263" y="3"/>
                    <a:pt x="263" y="3"/>
                    <a:pt x="263" y="3"/>
                  </a:cubicBezTo>
                  <a:lnTo>
                    <a:pt x="312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" name="Freeform 281">
              <a:extLst>
                <a:ext uri="{FF2B5EF4-FFF2-40B4-BE49-F238E27FC236}">
                  <a16:creationId xmlns:a16="http://schemas.microsoft.com/office/drawing/2014/main" id="{369DD39F-B387-4523-BC5A-1C473AE1A84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313238" y="4302125"/>
              <a:ext cx="434975" cy="531813"/>
            </a:xfrm>
            <a:custGeom>
              <a:avLst/>
              <a:gdLst>
                <a:gd name="T0" fmla="*/ 217 w 274"/>
                <a:gd name="T1" fmla="*/ 119 h 335"/>
                <a:gd name="T2" fmla="*/ 178 w 274"/>
                <a:gd name="T3" fmla="*/ 80 h 335"/>
                <a:gd name="T4" fmla="*/ 217 w 274"/>
                <a:gd name="T5" fmla="*/ 80 h 335"/>
                <a:gd name="T6" fmla="*/ 139 w 274"/>
                <a:gd name="T7" fmla="*/ 0 h 335"/>
                <a:gd name="T8" fmla="*/ 56 w 274"/>
                <a:gd name="T9" fmla="*/ 80 h 335"/>
                <a:gd name="T10" fmla="*/ 96 w 274"/>
                <a:gd name="T11" fmla="*/ 80 h 335"/>
                <a:gd name="T12" fmla="*/ 56 w 274"/>
                <a:gd name="T13" fmla="*/ 119 h 335"/>
                <a:gd name="T14" fmla="*/ 96 w 274"/>
                <a:gd name="T15" fmla="*/ 119 h 335"/>
                <a:gd name="T16" fmla="*/ 0 w 274"/>
                <a:gd name="T17" fmla="*/ 216 h 335"/>
                <a:gd name="T18" fmla="*/ 117 w 274"/>
                <a:gd name="T19" fmla="*/ 216 h 335"/>
                <a:gd name="T20" fmla="*/ 117 w 274"/>
                <a:gd name="T21" fmla="*/ 335 h 335"/>
                <a:gd name="T22" fmla="*/ 156 w 274"/>
                <a:gd name="T23" fmla="*/ 335 h 335"/>
                <a:gd name="T24" fmla="*/ 156 w 274"/>
                <a:gd name="T25" fmla="*/ 216 h 335"/>
                <a:gd name="T26" fmla="*/ 274 w 274"/>
                <a:gd name="T27" fmla="*/ 216 h 335"/>
                <a:gd name="T28" fmla="*/ 183 w 274"/>
                <a:gd name="T29" fmla="*/ 119 h 335"/>
                <a:gd name="T30" fmla="*/ 217 w 274"/>
                <a:gd name="T31" fmla="*/ 119 h 335"/>
                <a:gd name="T32" fmla="*/ 252 w 274"/>
                <a:gd name="T33" fmla="*/ 207 h 335"/>
                <a:gd name="T34" fmla="*/ 152 w 274"/>
                <a:gd name="T35" fmla="*/ 207 h 335"/>
                <a:gd name="T36" fmla="*/ 152 w 274"/>
                <a:gd name="T37" fmla="*/ 331 h 335"/>
                <a:gd name="T38" fmla="*/ 122 w 274"/>
                <a:gd name="T39" fmla="*/ 331 h 335"/>
                <a:gd name="T40" fmla="*/ 122 w 274"/>
                <a:gd name="T41" fmla="*/ 207 h 335"/>
                <a:gd name="T42" fmla="*/ 21 w 274"/>
                <a:gd name="T43" fmla="*/ 207 h 335"/>
                <a:gd name="T44" fmla="*/ 113 w 274"/>
                <a:gd name="T45" fmla="*/ 110 h 335"/>
                <a:gd name="T46" fmla="*/ 78 w 274"/>
                <a:gd name="T47" fmla="*/ 110 h 335"/>
                <a:gd name="T48" fmla="*/ 113 w 274"/>
                <a:gd name="T49" fmla="*/ 75 h 335"/>
                <a:gd name="T50" fmla="*/ 78 w 274"/>
                <a:gd name="T51" fmla="*/ 75 h 335"/>
                <a:gd name="T52" fmla="*/ 139 w 274"/>
                <a:gd name="T53" fmla="*/ 9 h 335"/>
                <a:gd name="T54" fmla="*/ 200 w 274"/>
                <a:gd name="T55" fmla="*/ 75 h 335"/>
                <a:gd name="T56" fmla="*/ 161 w 274"/>
                <a:gd name="T57" fmla="*/ 75 h 335"/>
                <a:gd name="T58" fmla="*/ 200 w 274"/>
                <a:gd name="T59" fmla="*/ 110 h 335"/>
                <a:gd name="T60" fmla="*/ 161 w 274"/>
                <a:gd name="T61" fmla="*/ 110 h 335"/>
                <a:gd name="T62" fmla="*/ 252 w 274"/>
                <a:gd name="T63" fmla="*/ 207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4" h="335">
                  <a:moveTo>
                    <a:pt x="217" y="119"/>
                  </a:moveTo>
                  <a:lnTo>
                    <a:pt x="178" y="80"/>
                  </a:lnTo>
                  <a:lnTo>
                    <a:pt x="217" y="80"/>
                  </a:lnTo>
                  <a:lnTo>
                    <a:pt x="139" y="0"/>
                  </a:lnTo>
                  <a:lnTo>
                    <a:pt x="56" y="80"/>
                  </a:lnTo>
                  <a:lnTo>
                    <a:pt x="96" y="80"/>
                  </a:lnTo>
                  <a:lnTo>
                    <a:pt x="56" y="119"/>
                  </a:lnTo>
                  <a:lnTo>
                    <a:pt x="96" y="119"/>
                  </a:lnTo>
                  <a:lnTo>
                    <a:pt x="0" y="216"/>
                  </a:lnTo>
                  <a:lnTo>
                    <a:pt x="117" y="216"/>
                  </a:lnTo>
                  <a:lnTo>
                    <a:pt x="117" y="335"/>
                  </a:lnTo>
                  <a:lnTo>
                    <a:pt x="156" y="335"/>
                  </a:lnTo>
                  <a:lnTo>
                    <a:pt x="156" y="216"/>
                  </a:lnTo>
                  <a:lnTo>
                    <a:pt x="274" y="216"/>
                  </a:lnTo>
                  <a:lnTo>
                    <a:pt x="183" y="119"/>
                  </a:lnTo>
                  <a:lnTo>
                    <a:pt x="217" y="119"/>
                  </a:lnTo>
                  <a:close/>
                  <a:moveTo>
                    <a:pt x="252" y="207"/>
                  </a:moveTo>
                  <a:lnTo>
                    <a:pt x="152" y="207"/>
                  </a:lnTo>
                  <a:lnTo>
                    <a:pt x="152" y="331"/>
                  </a:lnTo>
                  <a:lnTo>
                    <a:pt x="122" y="331"/>
                  </a:lnTo>
                  <a:lnTo>
                    <a:pt x="122" y="207"/>
                  </a:lnTo>
                  <a:lnTo>
                    <a:pt x="21" y="207"/>
                  </a:lnTo>
                  <a:lnTo>
                    <a:pt x="113" y="110"/>
                  </a:lnTo>
                  <a:lnTo>
                    <a:pt x="78" y="110"/>
                  </a:lnTo>
                  <a:lnTo>
                    <a:pt x="113" y="75"/>
                  </a:lnTo>
                  <a:lnTo>
                    <a:pt x="78" y="75"/>
                  </a:lnTo>
                  <a:lnTo>
                    <a:pt x="139" y="9"/>
                  </a:lnTo>
                  <a:lnTo>
                    <a:pt x="200" y="75"/>
                  </a:lnTo>
                  <a:lnTo>
                    <a:pt x="161" y="75"/>
                  </a:lnTo>
                  <a:lnTo>
                    <a:pt x="200" y="110"/>
                  </a:lnTo>
                  <a:lnTo>
                    <a:pt x="161" y="110"/>
                  </a:lnTo>
                  <a:lnTo>
                    <a:pt x="252" y="2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" name="Freeform 282">
              <a:extLst>
                <a:ext uri="{FF2B5EF4-FFF2-40B4-BE49-F238E27FC236}">
                  <a16:creationId xmlns:a16="http://schemas.microsoft.com/office/drawing/2014/main" id="{10FB6437-38C5-4800-9074-8CD7CFD60F1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381875" y="4302125"/>
              <a:ext cx="428625" cy="531813"/>
            </a:xfrm>
            <a:custGeom>
              <a:avLst/>
              <a:gdLst>
                <a:gd name="T0" fmla="*/ 217 w 270"/>
                <a:gd name="T1" fmla="*/ 119 h 335"/>
                <a:gd name="T2" fmla="*/ 178 w 270"/>
                <a:gd name="T3" fmla="*/ 80 h 335"/>
                <a:gd name="T4" fmla="*/ 217 w 270"/>
                <a:gd name="T5" fmla="*/ 80 h 335"/>
                <a:gd name="T6" fmla="*/ 139 w 270"/>
                <a:gd name="T7" fmla="*/ 0 h 335"/>
                <a:gd name="T8" fmla="*/ 56 w 270"/>
                <a:gd name="T9" fmla="*/ 80 h 335"/>
                <a:gd name="T10" fmla="*/ 96 w 270"/>
                <a:gd name="T11" fmla="*/ 80 h 335"/>
                <a:gd name="T12" fmla="*/ 56 w 270"/>
                <a:gd name="T13" fmla="*/ 119 h 335"/>
                <a:gd name="T14" fmla="*/ 96 w 270"/>
                <a:gd name="T15" fmla="*/ 119 h 335"/>
                <a:gd name="T16" fmla="*/ 0 w 270"/>
                <a:gd name="T17" fmla="*/ 216 h 335"/>
                <a:gd name="T18" fmla="*/ 113 w 270"/>
                <a:gd name="T19" fmla="*/ 216 h 335"/>
                <a:gd name="T20" fmla="*/ 113 w 270"/>
                <a:gd name="T21" fmla="*/ 335 h 335"/>
                <a:gd name="T22" fmla="*/ 157 w 270"/>
                <a:gd name="T23" fmla="*/ 335 h 335"/>
                <a:gd name="T24" fmla="*/ 157 w 270"/>
                <a:gd name="T25" fmla="*/ 216 h 335"/>
                <a:gd name="T26" fmla="*/ 270 w 270"/>
                <a:gd name="T27" fmla="*/ 216 h 335"/>
                <a:gd name="T28" fmla="*/ 178 w 270"/>
                <a:gd name="T29" fmla="*/ 119 h 335"/>
                <a:gd name="T30" fmla="*/ 217 w 270"/>
                <a:gd name="T31" fmla="*/ 119 h 335"/>
                <a:gd name="T32" fmla="*/ 252 w 270"/>
                <a:gd name="T33" fmla="*/ 207 h 335"/>
                <a:gd name="T34" fmla="*/ 148 w 270"/>
                <a:gd name="T35" fmla="*/ 207 h 335"/>
                <a:gd name="T36" fmla="*/ 148 w 270"/>
                <a:gd name="T37" fmla="*/ 331 h 335"/>
                <a:gd name="T38" fmla="*/ 122 w 270"/>
                <a:gd name="T39" fmla="*/ 331 h 335"/>
                <a:gd name="T40" fmla="*/ 122 w 270"/>
                <a:gd name="T41" fmla="*/ 207 h 335"/>
                <a:gd name="T42" fmla="*/ 22 w 270"/>
                <a:gd name="T43" fmla="*/ 207 h 335"/>
                <a:gd name="T44" fmla="*/ 113 w 270"/>
                <a:gd name="T45" fmla="*/ 110 h 335"/>
                <a:gd name="T46" fmla="*/ 74 w 270"/>
                <a:gd name="T47" fmla="*/ 110 h 335"/>
                <a:gd name="T48" fmla="*/ 113 w 270"/>
                <a:gd name="T49" fmla="*/ 75 h 335"/>
                <a:gd name="T50" fmla="*/ 74 w 270"/>
                <a:gd name="T51" fmla="*/ 75 h 335"/>
                <a:gd name="T52" fmla="*/ 139 w 270"/>
                <a:gd name="T53" fmla="*/ 9 h 335"/>
                <a:gd name="T54" fmla="*/ 196 w 270"/>
                <a:gd name="T55" fmla="*/ 75 h 335"/>
                <a:gd name="T56" fmla="*/ 161 w 270"/>
                <a:gd name="T57" fmla="*/ 75 h 335"/>
                <a:gd name="T58" fmla="*/ 196 w 270"/>
                <a:gd name="T59" fmla="*/ 110 h 335"/>
                <a:gd name="T60" fmla="*/ 161 w 270"/>
                <a:gd name="T61" fmla="*/ 110 h 335"/>
                <a:gd name="T62" fmla="*/ 252 w 270"/>
                <a:gd name="T63" fmla="*/ 207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0" h="335">
                  <a:moveTo>
                    <a:pt x="217" y="119"/>
                  </a:moveTo>
                  <a:lnTo>
                    <a:pt x="178" y="80"/>
                  </a:lnTo>
                  <a:lnTo>
                    <a:pt x="217" y="80"/>
                  </a:lnTo>
                  <a:lnTo>
                    <a:pt x="139" y="0"/>
                  </a:lnTo>
                  <a:lnTo>
                    <a:pt x="56" y="80"/>
                  </a:lnTo>
                  <a:lnTo>
                    <a:pt x="96" y="80"/>
                  </a:lnTo>
                  <a:lnTo>
                    <a:pt x="56" y="119"/>
                  </a:lnTo>
                  <a:lnTo>
                    <a:pt x="96" y="119"/>
                  </a:lnTo>
                  <a:lnTo>
                    <a:pt x="0" y="216"/>
                  </a:lnTo>
                  <a:lnTo>
                    <a:pt x="113" y="216"/>
                  </a:lnTo>
                  <a:lnTo>
                    <a:pt x="113" y="335"/>
                  </a:lnTo>
                  <a:lnTo>
                    <a:pt x="157" y="335"/>
                  </a:lnTo>
                  <a:lnTo>
                    <a:pt x="157" y="216"/>
                  </a:lnTo>
                  <a:lnTo>
                    <a:pt x="270" y="216"/>
                  </a:lnTo>
                  <a:lnTo>
                    <a:pt x="178" y="119"/>
                  </a:lnTo>
                  <a:lnTo>
                    <a:pt x="217" y="119"/>
                  </a:lnTo>
                  <a:close/>
                  <a:moveTo>
                    <a:pt x="252" y="207"/>
                  </a:moveTo>
                  <a:lnTo>
                    <a:pt x="148" y="207"/>
                  </a:lnTo>
                  <a:lnTo>
                    <a:pt x="148" y="331"/>
                  </a:lnTo>
                  <a:lnTo>
                    <a:pt x="122" y="331"/>
                  </a:lnTo>
                  <a:lnTo>
                    <a:pt x="122" y="207"/>
                  </a:lnTo>
                  <a:lnTo>
                    <a:pt x="22" y="207"/>
                  </a:lnTo>
                  <a:lnTo>
                    <a:pt x="113" y="110"/>
                  </a:lnTo>
                  <a:lnTo>
                    <a:pt x="74" y="110"/>
                  </a:lnTo>
                  <a:lnTo>
                    <a:pt x="113" y="75"/>
                  </a:lnTo>
                  <a:lnTo>
                    <a:pt x="74" y="75"/>
                  </a:lnTo>
                  <a:lnTo>
                    <a:pt x="139" y="9"/>
                  </a:lnTo>
                  <a:lnTo>
                    <a:pt x="196" y="75"/>
                  </a:lnTo>
                  <a:lnTo>
                    <a:pt x="161" y="75"/>
                  </a:lnTo>
                  <a:lnTo>
                    <a:pt x="196" y="110"/>
                  </a:lnTo>
                  <a:lnTo>
                    <a:pt x="161" y="110"/>
                  </a:lnTo>
                  <a:lnTo>
                    <a:pt x="252" y="2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" name="Freeform 283">
              <a:extLst>
                <a:ext uri="{FF2B5EF4-FFF2-40B4-BE49-F238E27FC236}">
                  <a16:creationId xmlns:a16="http://schemas.microsoft.com/office/drawing/2014/main" id="{7B78973E-1619-42EB-8796-1B7138B5489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722100" y="4714875"/>
              <a:ext cx="26988" cy="34925"/>
            </a:xfrm>
            <a:custGeom>
              <a:avLst/>
              <a:gdLst>
                <a:gd name="T0" fmla="*/ 2 w 4"/>
                <a:gd name="T1" fmla="*/ 0 h 5"/>
                <a:gd name="T2" fmla="*/ 0 w 4"/>
                <a:gd name="T3" fmla="*/ 1 h 5"/>
                <a:gd name="T4" fmla="*/ 1 w 4"/>
                <a:gd name="T5" fmla="*/ 4 h 5"/>
                <a:gd name="T6" fmla="*/ 2 w 4"/>
                <a:gd name="T7" fmla="*/ 5 h 5"/>
                <a:gd name="T8" fmla="*/ 3 w 4"/>
                <a:gd name="T9" fmla="*/ 4 h 5"/>
                <a:gd name="T10" fmla="*/ 3 w 4"/>
                <a:gd name="T11" fmla="*/ 1 h 5"/>
                <a:gd name="T12" fmla="*/ 2 w 4"/>
                <a:gd name="T13" fmla="*/ 0 h 5"/>
                <a:gd name="T14" fmla="*/ 2 w 4"/>
                <a:gd name="T15" fmla="*/ 4 h 5"/>
                <a:gd name="T16" fmla="*/ 1 w 4"/>
                <a:gd name="T17" fmla="*/ 3 h 5"/>
                <a:gd name="T18" fmla="*/ 1 w 4"/>
                <a:gd name="T19" fmla="*/ 1 h 5"/>
                <a:gd name="T20" fmla="*/ 2 w 4"/>
                <a:gd name="T21" fmla="*/ 1 h 5"/>
                <a:gd name="T22" fmla="*/ 2 w 4"/>
                <a:gd name="T23" fmla="*/ 1 h 5"/>
                <a:gd name="T24" fmla="*/ 2 w 4"/>
                <a:gd name="T2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" h="5">
                  <a:moveTo>
                    <a:pt x="2" y="0"/>
                  </a:moveTo>
                  <a:cubicBezTo>
                    <a:pt x="1" y="0"/>
                    <a:pt x="1" y="0"/>
                    <a:pt x="0" y="1"/>
                  </a:cubicBezTo>
                  <a:cubicBezTo>
                    <a:pt x="0" y="1"/>
                    <a:pt x="0" y="4"/>
                    <a:pt x="1" y="4"/>
                  </a:cubicBezTo>
                  <a:cubicBezTo>
                    <a:pt x="1" y="4"/>
                    <a:pt x="2" y="5"/>
                    <a:pt x="2" y="5"/>
                  </a:cubicBezTo>
                  <a:cubicBezTo>
                    <a:pt x="2" y="5"/>
                    <a:pt x="2" y="4"/>
                    <a:pt x="3" y="4"/>
                  </a:cubicBezTo>
                  <a:cubicBezTo>
                    <a:pt x="4" y="4"/>
                    <a:pt x="4" y="2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lose/>
                  <a:moveTo>
                    <a:pt x="2" y="4"/>
                  </a:moveTo>
                  <a:cubicBezTo>
                    <a:pt x="2" y="4"/>
                    <a:pt x="2" y="4"/>
                    <a:pt x="1" y="3"/>
                  </a:cubicBezTo>
                  <a:cubicBezTo>
                    <a:pt x="1" y="3"/>
                    <a:pt x="1" y="2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3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" name="Freeform 284">
              <a:extLst>
                <a:ext uri="{FF2B5EF4-FFF2-40B4-BE49-F238E27FC236}">
                  <a16:creationId xmlns:a16="http://schemas.microsoft.com/office/drawing/2014/main" id="{0CF61AB1-20C8-4227-A593-B84C538219C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798300" y="4778375"/>
              <a:ext cx="20638" cy="34925"/>
            </a:xfrm>
            <a:custGeom>
              <a:avLst/>
              <a:gdLst>
                <a:gd name="T0" fmla="*/ 0 w 3"/>
                <a:gd name="T1" fmla="*/ 3 h 5"/>
                <a:gd name="T2" fmla="*/ 1 w 3"/>
                <a:gd name="T3" fmla="*/ 5 h 5"/>
                <a:gd name="T4" fmla="*/ 2 w 3"/>
                <a:gd name="T5" fmla="*/ 5 h 5"/>
                <a:gd name="T6" fmla="*/ 3 w 3"/>
                <a:gd name="T7" fmla="*/ 4 h 5"/>
                <a:gd name="T8" fmla="*/ 3 w 3"/>
                <a:gd name="T9" fmla="*/ 1 h 5"/>
                <a:gd name="T10" fmla="*/ 1 w 3"/>
                <a:gd name="T11" fmla="*/ 0 h 5"/>
                <a:gd name="T12" fmla="*/ 0 w 3"/>
                <a:gd name="T13" fmla="*/ 3 h 5"/>
                <a:gd name="T14" fmla="*/ 2 w 3"/>
                <a:gd name="T15" fmla="*/ 1 h 5"/>
                <a:gd name="T16" fmla="*/ 2 w 3"/>
                <a:gd name="T17" fmla="*/ 2 h 5"/>
                <a:gd name="T18" fmla="*/ 2 w 3"/>
                <a:gd name="T19" fmla="*/ 4 h 5"/>
                <a:gd name="T20" fmla="*/ 2 w 3"/>
                <a:gd name="T21" fmla="*/ 4 h 5"/>
                <a:gd name="T22" fmla="*/ 1 w 3"/>
                <a:gd name="T23" fmla="*/ 4 h 5"/>
                <a:gd name="T24" fmla="*/ 1 w 3"/>
                <a:gd name="T25" fmla="*/ 3 h 5"/>
                <a:gd name="T26" fmla="*/ 1 w 3"/>
                <a:gd name="T27" fmla="*/ 1 h 5"/>
                <a:gd name="T28" fmla="*/ 2 w 3"/>
                <a:gd name="T2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" h="5">
                  <a:moveTo>
                    <a:pt x="0" y="3"/>
                  </a:moveTo>
                  <a:cubicBezTo>
                    <a:pt x="0" y="4"/>
                    <a:pt x="1" y="5"/>
                    <a:pt x="1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3" y="4"/>
                  </a:cubicBezTo>
                  <a:cubicBezTo>
                    <a:pt x="3" y="4"/>
                    <a:pt x="3" y="2"/>
                    <a:pt x="3" y="1"/>
                  </a:cubicBezTo>
                  <a:cubicBezTo>
                    <a:pt x="3" y="1"/>
                    <a:pt x="2" y="0"/>
                    <a:pt x="1" y="0"/>
                  </a:cubicBezTo>
                  <a:cubicBezTo>
                    <a:pt x="0" y="1"/>
                    <a:pt x="0" y="2"/>
                    <a:pt x="0" y="3"/>
                  </a:cubicBezTo>
                  <a:close/>
                  <a:moveTo>
                    <a:pt x="2" y="1"/>
                  </a:moveTo>
                  <a:cubicBezTo>
                    <a:pt x="2" y="1"/>
                    <a:pt x="2" y="1"/>
                    <a:pt x="2" y="2"/>
                  </a:cubicBezTo>
                  <a:cubicBezTo>
                    <a:pt x="2" y="2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1" y="4"/>
                    <a:pt x="1" y="4"/>
                  </a:cubicBezTo>
                  <a:cubicBezTo>
                    <a:pt x="1" y="4"/>
                    <a:pt x="1" y="3"/>
                    <a:pt x="1" y="3"/>
                  </a:cubicBezTo>
                  <a:cubicBezTo>
                    <a:pt x="1" y="2"/>
                    <a:pt x="1" y="1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" name="Freeform 285">
              <a:extLst>
                <a:ext uri="{FF2B5EF4-FFF2-40B4-BE49-F238E27FC236}">
                  <a16:creationId xmlns:a16="http://schemas.microsoft.com/office/drawing/2014/main" id="{F3CC41FF-1F44-466E-8379-D095C9050E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941050" y="4232275"/>
              <a:ext cx="1244600" cy="615950"/>
            </a:xfrm>
            <a:custGeom>
              <a:avLst/>
              <a:gdLst>
                <a:gd name="T0" fmla="*/ 175 w 180"/>
                <a:gd name="T1" fmla="*/ 84 h 88"/>
                <a:gd name="T2" fmla="*/ 168 w 180"/>
                <a:gd name="T3" fmla="*/ 84 h 88"/>
                <a:gd name="T4" fmla="*/ 168 w 180"/>
                <a:gd name="T5" fmla="*/ 3 h 88"/>
                <a:gd name="T6" fmla="*/ 165 w 180"/>
                <a:gd name="T7" fmla="*/ 0 h 88"/>
                <a:gd name="T8" fmla="*/ 56 w 180"/>
                <a:gd name="T9" fmla="*/ 0 h 88"/>
                <a:gd name="T10" fmla="*/ 52 w 180"/>
                <a:gd name="T11" fmla="*/ 5 h 88"/>
                <a:gd name="T12" fmla="*/ 52 w 180"/>
                <a:gd name="T13" fmla="*/ 42 h 88"/>
                <a:gd name="T14" fmla="*/ 125 w 180"/>
                <a:gd name="T15" fmla="*/ 43 h 88"/>
                <a:gd name="T16" fmla="*/ 127 w 180"/>
                <a:gd name="T17" fmla="*/ 65 h 88"/>
                <a:gd name="T18" fmla="*/ 165 w 180"/>
                <a:gd name="T19" fmla="*/ 66 h 88"/>
                <a:gd name="T20" fmla="*/ 107 w 180"/>
                <a:gd name="T21" fmla="*/ 85 h 88"/>
                <a:gd name="T22" fmla="*/ 126 w 180"/>
                <a:gd name="T23" fmla="*/ 66 h 88"/>
                <a:gd name="T24" fmla="*/ 126 w 180"/>
                <a:gd name="T25" fmla="*/ 45 h 88"/>
                <a:gd name="T26" fmla="*/ 21 w 180"/>
                <a:gd name="T27" fmla="*/ 43 h 88"/>
                <a:gd name="T28" fmla="*/ 17 w 180"/>
                <a:gd name="T29" fmla="*/ 44 h 88"/>
                <a:gd name="T30" fmla="*/ 16 w 180"/>
                <a:gd name="T31" fmla="*/ 49 h 88"/>
                <a:gd name="T32" fmla="*/ 15 w 180"/>
                <a:gd name="T33" fmla="*/ 65 h 88"/>
                <a:gd name="T34" fmla="*/ 13 w 180"/>
                <a:gd name="T35" fmla="*/ 64 h 88"/>
                <a:gd name="T36" fmla="*/ 10 w 180"/>
                <a:gd name="T37" fmla="*/ 62 h 88"/>
                <a:gd name="T38" fmla="*/ 6 w 180"/>
                <a:gd name="T39" fmla="*/ 62 h 88"/>
                <a:gd name="T40" fmla="*/ 5 w 180"/>
                <a:gd name="T41" fmla="*/ 68 h 88"/>
                <a:gd name="T42" fmla="*/ 5 w 180"/>
                <a:gd name="T43" fmla="*/ 84 h 88"/>
                <a:gd name="T44" fmla="*/ 0 w 180"/>
                <a:gd name="T45" fmla="*/ 86 h 88"/>
                <a:gd name="T46" fmla="*/ 3 w 180"/>
                <a:gd name="T47" fmla="*/ 88 h 88"/>
                <a:gd name="T48" fmla="*/ 6 w 180"/>
                <a:gd name="T49" fmla="*/ 88 h 88"/>
                <a:gd name="T50" fmla="*/ 172 w 180"/>
                <a:gd name="T51" fmla="*/ 88 h 88"/>
                <a:gd name="T52" fmla="*/ 180 w 180"/>
                <a:gd name="T53" fmla="*/ 87 h 88"/>
                <a:gd name="T54" fmla="*/ 178 w 180"/>
                <a:gd name="T55" fmla="*/ 87 h 88"/>
                <a:gd name="T56" fmla="*/ 169 w 180"/>
                <a:gd name="T57" fmla="*/ 87 h 88"/>
                <a:gd name="T58" fmla="*/ 5 w 180"/>
                <a:gd name="T59" fmla="*/ 87 h 88"/>
                <a:gd name="T60" fmla="*/ 1 w 180"/>
                <a:gd name="T61" fmla="*/ 86 h 88"/>
                <a:gd name="T62" fmla="*/ 4 w 180"/>
                <a:gd name="T63" fmla="*/ 85 h 88"/>
                <a:gd name="T64" fmla="*/ 6 w 180"/>
                <a:gd name="T65" fmla="*/ 85 h 88"/>
                <a:gd name="T66" fmla="*/ 6 w 180"/>
                <a:gd name="T67" fmla="*/ 68 h 88"/>
                <a:gd name="T68" fmla="*/ 7 w 180"/>
                <a:gd name="T69" fmla="*/ 63 h 88"/>
                <a:gd name="T70" fmla="*/ 10 w 180"/>
                <a:gd name="T71" fmla="*/ 63 h 88"/>
                <a:gd name="T72" fmla="*/ 12 w 180"/>
                <a:gd name="T73" fmla="*/ 64 h 88"/>
                <a:gd name="T74" fmla="*/ 13 w 180"/>
                <a:gd name="T75" fmla="*/ 66 h 88"/>
                <a:gd name="T76" fmla="*/ 17 w 180"/>
                <a:gd name="T77" fmla="*/ 66 h 88"/>
                <a:gd name="T78" fmla="*/ 17 w 180"/>
                <a:gd name="T79" fmla="*/ 66 h 88"/>
                <a:gd name="T80" fmla="*/ 17 w 180"/>
                <a:gd name="T81" fmla="*/ 48 h 88"/>
                <a:gd name="T82" fmla="*/ 20 w 180"/>
                <a:gd name="T83" fmla="*/ 44 h 88"/>
                <a:gd name="T84" fmla="*/ 125 w 180"/>
                <a:gd name="T85" fmla="*/ 44 h 88"/>
                <a:gd name="T86" fmla="*/ 126 w 180"/>
                <a:gd name="T87" fmla="*/ 65 h 88"/>
                <a:gd name="T88" fmla="*/ 106 w 180"/>
                <a:gd name="T89" fmla="*/ 66 h 88"/>
                <a:gd name="T90" fmla="*/ 107 w 180"/>
                <a:gd name="T91" fmla="*/ 85 h 88"/>
                <a:gd name="T92" fmla="*/ 166 w 180"/>
                <a:gd name="T93" fmla="*/ 85 h 88"/>
                <a:gd name="T94" fmla="*/ 166 w 180"/>
                <a:gd name="T95" fmla="*/ 65 h 88"/>
                <a:gd name="T96" fmla="*/ 128 w 180"/>
                <a:gd name="T97" fmla="*/ 45 h 88"/>
                <a:gd name="T98" fmla="*/ 53 w 180"/>
                <a:gd name="T99" fmla="*/ 42 h 88"/>
                <a:gd name="T100" fmla="*/ 53 w 180"/>
                <a:gd name="T101" fmla="*/ 5 h 88"/>
                <a:gd name="T102" fmla="*/ 56 w 180"/>
                <a:gd name="T103" fmla="*/ 1 h 88"/>
                <a:gd name="T104" fmla="*/ 165 w 180"/>
                <a:gd name="T105" fmla="*/ 1 h 88"/>
                <a:gd name="T106" fmla="*/ 167 w 180"/>
                <a:gd name="T107" fmla="*/ 3 h 88"/>
                <a:gd name="T108" fmla="*/ 167 w 180"/>
                <a:gd name="T109" fmla="*/ 85 h 88"/>
                <a:gd name="T110" fmla="*/ 174 w 180"/>
                <a:gd name="T111" fmla="*/ 85 h 88"/>
                <a:gd name="T112" fmla="*/ 179 w 180"/>
                <a:gd name="T113" fmla="*/ 86 h 88"/>
                <a:gd name="T114" fmla="*/ 178 w 180"/>
                <a:gd name="T115" fmla="*/ 87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80" h="88">
                  <a:moveTo>
                    <a:pt x="180" y="85"/>
                  </a:moveTo>
                  <a:cubicBezTo>
                    <a:pt x="179" y="84"/>
                    <a:pt x="177" y="84"/>
                    <a:pt x="175" y="84"/>
                  </a:cubicBezTo>
                  <a:cubicBezTo>
                    <a:pt x="175" y="84"/>
                    <a:pt x="175" y="84"/>
                    <a:pt x="174" y="84"/>
                  </a:cubicBezTo>
                  <a:cubicBezTo>
                    <a:pt x="168" y="84"/>
                    <a:pt x="168" y="84"/>
                    <a:pt x="168" y="84"/>
                  </a:cubicBezTo>
                  <a:cubicBezTo>
                    <a:pt x="168" y="80"/>
                    <a:pt x="168" y="73"/>
                    <a:pt x="168" y="64"/>
                  </a:cubicBezTo>
                  <a:cubicBezTo>
                    <a:pt x="168" y="40"/>
                    <a:pt x="168" y="4"/>
                    <a:pt x="168" y="3"/>
                  </a:cubicBezTo>
                  <a:cubicBezTo>
                    <a:pt x="168" y="3"/>
                    <a:pt x="168" y="2"/>
                    <a:pt x="167" y="1"/>
                  </a:cubicBezTo>
                  <a:cubicBezTo>
                    <a:pt x="167" y="0"/>
                    <a:pt x="166" y="0"/>
                    <a:pt x="165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7" y="0"/>
                    <a:pt x="56" y="0"/>
                    <a:pt x="56" y="0"/>
                  </a:cubicBezTo>
                  <a:cubicBezTo>
                    <a:pt x="55" y="0"/>
                    <a:pt x="54" y="0"/>
                    <a:pt x="53" y="0"/>
                  </a:cubicBezTo>
                  <a:cubicBezTo>
                    <a:pt x="52" y="0"/>
                    <a:pt x="52" y="3"/>
                    <a:pt x="52" y="5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2" y="42"/>
                    <a:pt x="52" y="42"/>
                    <a:pt x="52" y="42"/>
                  </a:cubicBezTo>
                  <a:cubicBezTo>
                    <a:pt x="52" y="43"/>
                    <a:pt x="52" y="43"/>
                    <a:pt x="52" y="43"/>
                  </a:cubicBezTo>
                  <a:cubicBezTo>
                    <a:pt x="125" y="43"/>
                    <a:pt x="125" y="43"/>
                    <a:pt x="125" y="43"/>
                  </a:cubicBezTo>
                  <a:cubicBezTo>
                    <a:pt x="126" y="43"/>
                    <a:pt x="127" y="44"/>
                    <a:pt x="127" y="45"/>
                  </a:cubicBezTo>
                  <a:cubicBezTo>
                    <a:pt x="127" y="65"/>
                    <a:pt x="127" y="65"/>
                    <a:pt x="127" y="65"/>
                  </a:cubicBezTo>
                  <a:cubicBezTo>
                    <a:pt x="127" y="66"/>
                    <a:pt x="127" y="66"/>
                    <a:pt x="127" y="66"/>
                  </a:cubicBezTo>
                  <a:cubicBezTo>
                    <a:pt x="165" y="66"/>
                    <a:pt x="165" y="66"/>
                    <a:pt x="165" y="66"/>
                  </a:cubicBezTo>
                  <a:cubicBezTo>
                    <a:pt x="165" y="85"/>
                    <a:pt x="165" y="85"/>
                    <a:pt x="165" y="85"/>
                  </a:cubicBezTo>
                  <a:cubicBezTo>
                    <a:pt x="107" y="85"/>
                    <a:pt x="107" y="85"/>
                    <a:pt x="107" y="85"/>
                  </a:cubicBezTo>
                  <a:cubicBezTo>
                    <a:pt x="107" y="66"/>
                    <a:pt x="107" y="66"/>
                    <a:pt x="107" y="66"/>
                  </a:cubicBezTo>
                  <a:cubicBezTo>
                    <a:pt x="126" y="66"/>
                    <a:pt x="126" y="66"/>
                    <a:pt x="126" y="66"/>
                  </a:cubicBezTo>
                  <a:cubicBezTo>
                    <a:pt x="126" y="66"/>
                    <a:pt x="126" y="66"/>
                    <a:pt x="126" y="6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4"/>
                    <a:pt x="126" y="43"/>
                    <a:pt x="125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1" y="43"/>
                    <a:pt x="20" y="43"/>
                  </a:cubicBezTo>
                  <a:cubicBezTo>
                    <a:pt x="19" y="43"/>
                    <a:pt x="18" y="43"/>
                    <a:pt x="17" y="44"/>
                  </a:cubicBezTo>
                  <a:cubicBezTo>
                    <a:pt x="16" y="44"/>
                    <a:pt x="16" y="46"/>
                    <a:pt x="16" y="48"/>
                  </a:cubicBezTo>
                  <a:cubicBezTo>
                    <a:pt x="16" y="48"/>
                    <a:pt x="16" y="49"/>
                    <a:pt x="16" y="49"/>
                  </a:cubicBezTo>
                  <a:cubicBezTo>
                    <a:pt x="16" y="65"/>
                    <a:pt x="16" y="65"/>
                    <a:pt x="16" y="65"/>
                  </a:cubicBezTo>
                  <a:cubicBezTo>
                    <a:pt x="16" y="65"/>
                    <a:pt x="16" y="65"/>
                    <a:pt x="15" y="65"/>
                  </a:cubicBezTo>
                  <a:cubicBezTo>
                    <a:pt x="15" y="65"/>
                    <a:pt x="14" y="65"/>
                    <a:pt x="13" y="65"/>
                  </a:cubicBezTo>
                  <a:cubicBezTo>
                    <a:pt x="13" y="65"/>
                    <a:pt x="13" y="65"/>
                    <a:pt x="13" y="64"/>
                  </a:cubicBezTo>
                  <a:cubicBezTo>
                    <a:pt x="13" y="64"/>
                    <a:pt x="13" y="63"/>
                    <a:pt x="13" y="62"/>
                  </a:cubicBezTo>
                  <a:cubicBezTo>
                    <a:pt x="12" y="62"/>
                    <a:pt x="11" y="62"/>
                    <a:pt x="10" y="62"/>
                  </a:cubicBezTo>
                  <a:cubicBezTo>
                    <a:pt x="10" y="62"/>
                    <a:pt x="9" y="62"/>
                    <a:pt x="9" y="62"/>
                  </a:cubicBezTo>
                  <a:cubicBezTo>
                    <a:pt x="8" y="62"/>
                    <a:pt x="7" y="62"/>
                    <a:pt x="6" y="62"/>
                  </a:cubicBezTo>
                  <a:cubicBezTo>
                    <a:pt x="5" y="63"/>
                    <a:pt x="5" y="64"/>
                    <a:pt x="5" y="66"/>
                  </a:cubicBezTo>
                  <a:cubicBezTo>
                    <a:pt x="5" y="67"/>
                    <a:pt x="5" y="67"/>
                    <a:pt x="5" y="68"/>
                  </a:cubicBezTo>
                  <a:cubicBezTo>
                    <a:pt x="5" y="72"/>
                    <a:pt x="5" y="72"/>
                    <a:pt x="5" y="72"/>
                  </a:cubicBezTo>
                  <a:cubicBezTo>
                    <a:pt x="5" y="76"/>
                    <a:pt x="5" y="81"/>
                    <a:pt x="5" y="84"/>
                  </a:cubicBezTo>
                  <a:cubicBezTo>
                    <a:pt x="5" y="84"/>
                    <a:pt x="5" y="84"/>
                    <a:pt x="4" y="84"/>
                  </a:cubicBezTo>
                  <a:cubicBezTo>
                    <a:pt x="3" y="84"/>
                    <a:pt x="0" y="84"/>
                    <a:pt x="0" y="86"/>
                  </a:cubicBezTo>
                  <a:cubicBezTo>
                    <a:pt x="0" y="87"/>
                    <a:pt x="0" y="87"/>
                    <a:pt x="1" y="87"/>
                  </a:cubicBezTo>
                  <a:cubicBezTo>
                    <a:pt x="1" y="88"/>
                    <a:pt x="2" y="88"/>
                    <a:pt x="3" y="88"/>
                  </a:cubicBezTo>
                  <a:cubicBezTo>
                    <a:pt x="4" y="88"/>
                    <a:pt x="4" y="88"/>
                    <a:pt x="5" y="88"/>
                  </a:cubicBezTo>
                  <a:cubicBezTo>
                    <a:pt x="5" y="88"/>
                    <a:pt x="6" y="88"/>
                    <a:pt x="6" y="88"/>
                  </a:cubicBezTo>
                  <a:cubicBezTo>
                    <a:pt x="169" y="88"/>
                    <a:pt x="169" y="88"/>
                    <a:pt x="169" y="88"/>
                  </a:cubicBezTo>
                  <a:cubicBezTo>
                    <a:pt x="170" y="88"/>
                    <a:pt x="171" y="88"/>
                    <a:pt x="172" y="88"/>
                  </a:cubicBezTo>
                  <a:cubicBezTo>
                    <a:pt x="174" y="88"/>
                    <a:pt x="176" y="88"/>
                    <a:pt x="178" y="88"/>
                  </a:cubicBezTo>
                  <a:cubicBezTo>
                    <a:pt x="180" y="88"/>
                    <a:pt x="180" y="87"/>
                    <a:pt x="180" y="87"/>
                  </a:cubicBezTo>
                  <a:cubicBezTo>
                    <a:pt x="180" y="86"/>
                    <a:pt x="180" y="85"/>
                    <a:pt x="180" y="85"/>
                  </a:cubicBezTo>
                  <a:close/>
                  <a:moveTo>
                    <a:pt x="178" y="87"/>
                  </a:moveTo>
                  <a:cubicBezTo>
                    <a:pt x="176" y="87"/>
                    <a:pt x="174" y="87"/>
                    <a:pt x="172" y="87"/>
                  </a:cubicBezTo>
                  <a:cubicBezTo>
                    <a:pt x="171" y="87"/>
                    <a:pt x="170" y="87"/>
                    <a:pt x="169" y="87"/>
                  </a:cubicBezTo>
                  <a:cubicBezTo>
                    <a:pt x="6" y="87"/>
                    <a:pt x="6" y="87"/>
                    <a:pt x="6" y="87"/>
                  </a:cubicBezTo>
                  <a:cubicBezTo>
                    <a:pt x="6" y="87"/>
                    <a:pt x="5" y="87"/>
                    <a:pt x="5" y="87"/>
                  </a:cubicBezTo>
                  <a:cubicBezTo>
                    <a:pt x="3" y="87"/>
                    <a:pt x="2" y="87"/>
                    <a:pt x="1" y="87"/>
                  </a:cubicBezTo>
                  <a:cubicBezTo>
                    <a:pt x="1" y="87"/>
                    <a:pt x="1" y="87"/>
                    <a:pt x="1" y="86"/>
                  </a:cubicBezTo>
                  <a:cubicBezTo>
                    <a:pt x="1" y="85"/>
                    <a:pt x="2" y="85"/>
                    <a:pt x="3" y="85"/>
                  </a:cubicBezTo>
                  <a:cubicBezTo>
                    <a:pt x="3" y="85"/>
                    <a:pt x="4" y="85"/>
                    <a:pt x="4" y="85"/>
                  </a:cubicBezTo>
                  <a:cubicBezTo>
                    <a:pt x="5" y="85"/>
                    <a:pt x="5" y="85"/>
                    <a:pt x="6" y="85"/>
                  </a:cubicBezTo>
                  <a:cubicBezTo>
                    <a:pt x="6" y="85"/>
                    <a:pt x="6" y="85"/>
                    <a:pt x="6" y="85"/>
                  </a:cubicBezTo>
                  <a:cubicBezTo>
                    <a:pt x="6" y="81"/>
                    <a:pt x="6" y="76"/>
                    <a:pt x="6" y="72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6" y="67"/>
                    <a:pt x="6" y="67"/>
                    <a:pt x="6" y="66"/>
                  </a:cubicBezTo>
                  <a:cubicBezTo>
                    <a:pt x="6" y="65"/>
                    <a:pt x="6" y="63"/>
                    <a:pt x="7" y="63"/>
                  </a:cubicBezTo>
                  <a:cubicBezTo>
                    <a:pt x="7" y="62"/>
                    <a:pt x="8" y="63"/>
                    <a:pt x="9" y="63"/>
                  </a:cubicBezTo>
                  <a:cubicBezTo>
                    <a:pt x="9" y="63"/>
                    <a:pt x="10" y="63"/>
                    <a:pt x="10" y="63"/>
                  </a:cubicBezTo>
                  <a:cubicBezTo>
                    <a:pt x="11" y="62"/>
                    <a:pt x="12" y="62"/>
                    <a:pt x="12" y="63"/>
                  </a:cubicBezTo>
                  <a:cubicBezTo>
                    <a:pt x="12" y="63"/>
                    <a:pt x="12" y="64"/>
                    <a:pt x="12" y="64"/>
                  </a:cubicBezTo>
                  <a:cubicBezTo>
                    <a:pt x="12" y="65"/>
                    <a:pt x="12" y="65"/>
                    <a:pt x="12" y="66"/>
                  </a:cubicBezTo>
                  <a:cubicBezTo>
                    <a:pt x="12" y="66"/>
                    <a:pt x="12" y="66"/>
                    <a:pt x="13" y="66"/>
                  </a:cubicBezTo>
                  <a:cubicBezTo>
                    <a:pt x="13" y="66"/>
                    <a:pt x="14" y="66"/>
                    <a:pt x="15" y="66"/>
                  </a:cubicBezTo>
                  <a:cubicBezTo>
                    <a:pt x="16" y="66"/>
                    <a:pt x="16" y="66"/>
                    <a:pt x="17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17" y="49"/>
                    <a:pt x="17" y="49"/>
                    <a:pt x="17" y="49"/>
                  </a:cubicBezTo>
                  <a:cubicBezTo>
                    <a:pt x="17" y="49"/>
                    <a:pt x="17" y="48"/>
                    <a:pt x="17" y="48"/>
                  </a:cubicBezTo>
                  <a:cubicBezTo>
                    <a:pt x="17" y="47"/>
                    <a:pt x="17" y="45"/>
                    <a:pt x="18" y="44"/>
                  </a:cubicBezTo>
                  <a:cubicBezTo>
                    <a:pt x="18" y="44"/>
                    <a:pt x="19" y="44"/>
                    <a:pt x="20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125" y="44"/>
                    <a:pt x="125" y="44"/>
                    <a:pt x="125" y="44"/>
                  </a:cubicBezTo>
                  <a:cubicBezTo>
                    <a:pt x="125" y="44"/>
                    <a:pt x="126" y="44"/>
                    <a:pt x="126" y="45"/>
                  </a:cubicBezTo>
                  <a:cubicBezTo>
                    <a:pt x="126" y="65"/>
                    <a:pt x="126" y="65"/>
                    <a:pt x="126" y="65"/>
                  </a:cubicBezTo>
                  <a:cubicBezTo>
                    <a:pt x="107" y="65"/>
                    <a:pt x="107" y="65"/>
                    <a:pt x="107" y="65"/>
                  </a:cubicBezTo>
                  <a:cubicBezTo>
                    <a:pt x="107" y="65"/>
                    <a:pt x="106" y="65"/>
                    <a:pt x="106" y="66"/>
                  </a:cubicBezTo>
                  <a:cubicBezTo>
                    <a:pt x="106" y="85"/>
                    <a:pt x="106" y="85"/>
                    <a:pt x="106" y="85"/>
                  </a:cubicBezTo>
                  <a:cubicBezTo>
                    <a:pt x="106" y="85"/>
                    <a:pt x="107" y="85"/>
                    <a:pt x="107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6" y="65"/>
                    <a:pt x="166" y="65"/>
                    <a:pt x="166" y="65"/>
                  </a:cubicBezTo>
                  <a:cubicBezTo>
                    <a:pt x="166" y="65"/>
                    <a:pt x="166" y="65"/>
                    <a:pt x="166" y="65"/>
                  </a:cubicBezTo>
                  <a:cubicBezTo>
                    <a:pt x="128" y="65"/>
                    <a:pt x="128" y="65"/>
                    <a:pt x="128" y="65"/>
                  </a:cubicBezTo>
                  <a:cubicBezTo>
                    <a:pt x="128" y="45"/>
                    <a:pt x="128" y="45"/>
                    <a:pt x="128" y="45"/>
                  </a:cubicBezTo>
                  <a:cubicBezTo>
                    <a:pt x="128" y="43"/>
                    <a:pt x="126" y="42"/>
                    <a:pt x="125" y="42"/>
                  </a:cubicBezTo>
                  <a:cubicBezTo>
                    <a:pt x="53" y="42"/>
                    <a:pt x="53" y="42"/>
                    <a:pt x="53" y="42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3" y="6"/>
                    <a:pt x="53" y="6"/>
                    <a:pt x="53" y="5"/>
                  </a:cubicBezTo>
                  <a:cubicBezTo>
                    <a:pt x="53" y="3"/>
                    <a:pt x="53" y="1"/>
                    <a:pt x="54" y="1"/>
                  </a:cubicBezTo>
                  <a:cubicBezTo>
                    <a:pt x="54" y="1"/>
                    <a:pt x="55" y="1"/>
                    <a:pt x="56" y="1"/>
                  </a:cubicBezTo>
                  <a:cubicBezTo>
                    <a:pt x="56" y="1"/>
                    <a:pt x="57" y="1"/>
                    <a:pt x="57" y="1"/>
                  </a:cubicBezTo>
                  <a:cubicBezTo>
                    <a:pt x="165" y="1"/>
                    <a:pt x="165" y="1"/>
                    <a:pt x="165" y="1"/>
                  </a:cubicBezTo>
                  <a:cubicBezTo>
                    <a:pt x="166" y="1"/>
                    <a:pt x="166" y="1"/>
                    <a:pt x="167" y="2"/>
                  </a:cubicBezTo>
                  <a:cubicBezTo>
                    <a:pt x="167" y="2"/>
                    <a:pt x="167" y="3"/>
                    <a:pt x="167" y="3"/>
                  </a:cubicBezTo>
                  <a:cubicBezTo>
                    <a:pt x="167" y="4"/>
                    <a:pt x="167" y="31"/>
                    <a:pt x="167" y="64"/>
                  </a:cubicBezTo>
                  <a:cubicBezTo>
                    <a:pt x="167" y="73"/>
                    <a:pt x="167" y="81"/>
                    <a:pt x="167" y="85"/>
                  </a:cubicBezTo>
                  <a:cubicBezTo>
                    <a:pt x="167" y="85"/>
                    <a:pt x="167" y="85"/>
                    <a:pt x="168" y="85"/>
                  </a:cubicBezTo>
                  <a:cubicBezTo>
                    <a:pt x="174" y="85"/>
                    <a:pt x="174" y="85"/>
                    <a:pt x="174" y="85"/>
                  </a:cubicBezTo>
                  <a:cubicBezTo>
                    <a:pt x="175" y="85"/>
                    <a:pt x="175" y="85"/>
                    <a:pt x="175" y="85"/>
                  </a:cubicBezTo>
                  <a:cubicBezTo>
                    <a:pt x="177" y="85"/>
                    <a:pt x="178" y="85"/>
                    <a:pt x="179" y="86"/>
                  </a:cubicBezTo>
                  <a:cubicBezTo>
                    <a:pt x="179" y="86"/>
                    <a:pt x="179" y="86"/>
                    <a:pt x="179" y="86"/>
                  </a:cubicBezTo>
                  <a:cubicBezTo>
                    <a:pt x="179" y="87"/>
                    <a:pt x="179" y="87"/>
                    <a:pt x="178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" name="Freeform 286">
              <a:extLst>
                <a:ext uri="{FF2B5EF4-FFF2-40B4-BE49-F238E27FC236}">
                  <a16:creationId xmlns:a16="http://schemas.microsoft.com/office/drawing/2014/main" id="{21E6450A-2E1A-43FF-99D8-15833EF651A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15775" y="4275138"/>
              <a:ext cx="14288" cy="160338"/>
            </a:xfrm>
            <a:custGeom>
              <a:avLst/>
              <a:gdLst>
                <a:gd name="T0" fmla="*/ 1 w 2"/>
                <a:gd name="T1" fmla="*/ 23 h 23"/>
                <a:gd name="T2" fmla="*/ 2 w 2"/>
                <a:gd name="T3" fmla="*/ 22 h 23"/>
                <a:gd name="T4" fmla="*/ 2 w 2"/>
                <a:gd name="T5" fmla="*/ 1 h 23"/>
                <a:gd name="T6" fmla="*/ 1 w 2"/>
                <a:gd name="T7" fmla="*/ 0 h 23"/>
                <a:gd name="T8" fmla="*/ 0 w 2"/>
                <a:gd name="T9" fmla="*/ 1 h 23"/>
                <a:gd name="T10" fmla="*/ 0 w 2"/>
                <a:gd name="T11" fmla="*/ 22 h 23"/>
                <a:gd name="T12" fmla="*/ 1 w 2"/>
                <a:gd name="T13" fmla="*/ 23 h 23"/>
                <a:gd name="T14" fmla="*/ 1 w 2"/>
                <a:gd name="T15" fmla="*/ 1 h 23"/>
                <a:gd name="T16" fmla="*/ 1 w 2"/>
                <a:gd name="T17" fmla="*/ 1 h 23"/>
                <a:gd name="T18" fmla="*/ 1 w 2"/>
                <a:gd name="T19" fmla="*/ 1 h 23"/>
                <a:gd name="T20" fmla="*/ 1 w 2"/>
                <a:gd name="T21" fmla="*/ 22 h 23"/>
                <a:gd name="T22" fmla="*/ 1 w 2"/>
                <a:gd name="T23" fmla="*/ 22 h 23"/>
                <a:gd name="T24" fmla="*/ 1 w 2"/>
                <a:gd name="T25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23">
                  <a:moveTo>
                    <a:pt x="1" y="23"/>
                  </a:moveTo>
                  <a:cubicBezTo>
                    <a:pt x="1" y="23"/>
                    <a:pt x="2" y="23"/>
                    <a:pt x="2" y="2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3"/>
                    <a:pt x="0" y="23"/>
                    <a:pt x="1" y="2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" name="Freeform 287">
              <a:extLst>
                <a:ext uri="{FF2B5EF4-FFF2-40B4-BE49-F238E27FC236}">
                  <a16:creationId xmlns:a16="http://schemas.microsoft.com/office/drawing/2014/main" id="{D018C3AF-1231-4BF9-8B51-F8357C5ABA1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736388" y="4568825"/>
              <a:ext cx="12700" cy="90488"/>
            </a:xfrm>
            <a:custGeom>
              <a:avLst/>
              <a:gdLst>
                <a:gd name="T0" fmla="*/ 1 w 2"/>
                <a:gd name="T1" fmla="*/ 13 h 13"/>
                <a:gd name="T2" fmla="*/ 2 w 2"/>
                <a:gd name="T3" fmla="*/ 12 h 13"/>
                <a:gd name="T4" fmla="*/ 2 w 2"/>
                <a:gd name="T5" fmla="*/ 1 h 13"/>
                <a:gd name="T6" fmla="*/ 1 w 2"/>
                <a:gd name="T7" fmla="*/ 0 h 13"/>
                <a:gd name="T8" fmla="*/ 0 w 2"/>
                <a:gd name="T9" fmla="*/ 1 h 13"/>
                <a:gd name="T10" fmla="*/ 0 w 2"/>
                <a:gd name="T11" fmla="*/ 12 h 13"/>
                <a:gd name="T12" fmla="*/ 1 w 2"/>
                <a:gd name="T13" fmla="*/ 13 h 13"/>
                <a:gd name="T14" fmla="*/ 1 w 2"/>
                <a:gd name="T15" fmla="*/ 1 h 13"/>
                <a:gd name="T16" fmla="*/ 1 w 2"/>
                <a:gd name="T17" fmla="*/ 1 h 13"/>
                <a:gd name="T18" fmla="*/ 1 w 2"/>
                <a:gd name="T19" fmla="*/ 1 h 13"/>
                <a:gd name="T20" fmla="*/ 1 w 2"/>
                <a:gd name="T21" fmla="*/ 12 h 13"/>
                <a:gd name="T22" fmla="*/ 1 w 2"/>
                <a:gd name="T23" fmla="*/ 12 h 13"/>
                <a:gd name="T24" fmla="*/ 1 w 2"/>
                <a:gd name="T25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3">
                  <a:moveTo>
                    <a:pt x="1" y="13"/>
                  </a:moveTo>
                  <a:cubicBezTo>
                    <a:pt x="2" y="13"/>
                    <a:pt x="2" y="13"/>
                    <a:pt x="2" y="1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3"/>
                    <a:pt x="0" y="13"/>
                    <a:pt x="1" y="1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" name="Freeform 288">
              <a:extLst>
                <a:ext uri="{FF2B5EF4-FFF2-40B4-BE49-F238E27FC236}">
                  <a16:creationId xmlns:a16="http://schemas.microsoft.com/office/drawing/2014/main" id="{1E0EA7A5-456C-43B0-ACF5-114A8D844A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845925" y="4476750"/>
              <a:ext cx="242888" cy="182563"/>
            </a:xfrm>
            <a:custGeom>
              <a:avLst/>
              <a:gdLst>
                <a:gd name="T0" fmla="*/ 35 w 35"/>
                <a:gd name="T1" fmla="*/ 0 h 26"/>
                <a:gd name="T2" fmla="*/ 0 w 35"/>
                <a:gd name="T3" fmla="*/ 0 h 26"/>
                <a:gd name="T4" fmla="*/ 0 w 35"/>
                <a:gd name="T5" fmla="*/ 1 h 26"/>
                <a:gd name="T6" fmla="*/ 0 w 35"/>
                <a:gd name="T7" fmla="*/ 25 h 26"/>
                <a:gd name="T8" fmla="*/ 0 w 35"/>
                <a:gd name="T9" fmla="*/ 26 h 26"/>
                <a:gd name="T10" fmla="*/ 35 w 35"/>
                <a:gd name="T11" fmla="*/ 26 h 26"/>
                <a:gd name="T12" fmla="*/ 35 w 35"/>
                <a:gd name="T13" fmla="*/ 25 h 26"/>
                <a:gd name="T14" fmla="*/ 35 w 35"/>
                <a:gd name="T15" fmla="*/ 1 h 26"/>
                <a:gd name="T16" fmla="*/ 35 w 35"/>
                <a:gd name="T17" fmla="*/ 0 h 26"/>
                <a:gd name="T18" fmla="*/ 34 w 35"/>
                <a:gd name="T19" fmla="*/ 25 h 26"/>
                <a:gd name="T20" fmla="*/ 1 w 35"/>
                <a:gd name="T21" fmla="*/ 25 h 26"/>
                <a:gd name="T22" fmla="*/ 1 w 35"/>
                <a:gd name="T23" fmla="*/ 1 h 26"/>
                <a:gd name="T24" fmla="*/ 34 w 35"/>
                <a:gd name="T25" fmla="*/ 1 h 26"/>
                <a:gd name="T26" fmla="*/ 34 w 35"/>
                <a:gd name="T27" fmla="*/ 2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5" h="26">
                  <a:moveTo>
                    <a:pt x="3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26"/>
                    <a:pt x="35" y="26"/>
                    <a:pt x="35" y="25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35" y="0"/>
                    <a:pt x="35" y="0"/>
                    <a:pt x="35" y="0"/>
                  </a:cubicBezTo>
                  <a:close/>
                  <a:moveTo>
                    <a:pt x="34" y="25"/>
                  </a:moveTo>
                  <a:cubicBezTo>
                    <a:pt x="1" y="25"/>
                    <a:pt x="1" y="25"/>
                    <a:pt x="1" y="25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34" y="1"/>
                    <a:pt x="34" y="1"/>
                    <a:pt x="34" y="1"/>
                  </a:cubicBezTo>
                  <a:lnTo>
                    <a:pt x="34" y="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" name="Freeform 289">
              <a:extLst>
                <a:ext uri="{FF2B5EF4-FFF2-40B4-BE49-F238E27FC236}">
                  <a16:creationId xmlns:a16="http://schemas.microsoft.com/office/drawing/2014/main" id="{8C0B57B2-FF43-49FB-B3C8-1E5C35F93AE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804650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0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" name="Freeform 290">
              <a:extLst>
                <a:ext uri="{FF2B5EF4-FFF2-40B4-BE49-F238E27FC236}">
                  <a16:creationId xmlns:a16="http://schemas.microsoft.com/office/drawing/2014/main" id="{E81B830A-250A-431F-B92E-27106823281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542713" y="4568825"/>
              <a:ext cx="20638" cy="133350"/>
            </a:xfrm>
            <a:custGeom>
              <a:avLst/>
              <a:gdLst>
                <a:gd name="T0" fmla="*/ 2 w 3"/>
                <a:gd name="T1" fmla="*/ 19 h 19"/>
                <a:gd name="T2" fmla="*/ 3 w 3"/>
                <a:gd name="T3" fmla="*/ 18 h 19"/>
                <a:gd name="T4" fmla="*/ 3 w 3"/>
                <a:gd name="T5" fmla="*/ 1 h 19"/>
                <a:gd name="T6" fmla="*/ 2 w 3"/>
                <a:gd name="T7" fmla="*/ 0 h 19"/>
                <a:gd name="T8" fmla="*/ 0 w 3"/>
                <a:gd name="T9" fmla="*/ 1 h 19"/>
                <a:gd name="T10" fmla="*/ 0 w 3"/>
                <a:gd name="T11" fmla="*/ 18 h 19"/>
                <a:gd name="T12" fmla="*/ 2 w 3"/>
                <a:gd name="T13" fmla="*/ 19 h 19"/>
                <a:gd name="T14" fmla="*/ 1 w 3"/>
                <a:gd name="T15" fmla="*/ 1 h 19"/>
                <a:gd name="T16" fmla="*/ 2 w 3"/>
                <a:gd name="T17" fmla="*/ 1 h 19"/>
                <a:gd name="T18" fmla="*/ 2 w 3"/>
                <a:gd name="T19" fmla="*/ 1 h 19"/>
                <a:gd name="T20" fmla="*/ 2 w 3"/>
                <a:gd name="T21" fmla="*/ 18 h 19"/>
                <a:gd name="T22" fmla="*/ 1 w 3"/>
                <a:gd name="T23" fmla="*/ 18 h 19"/>
                <a:gd name="T24" fmla="*/ 1 w 3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" h="19">
                  <a:moveTo>
                    <a:pt x="2" y="19"/>
                  </a:moveTo>
                  <a:cubicBezTo>
                    <a:pt x="2" y="19"/>
                    <a:pt x="3" y="19"/>
                    <a:pt x="3" y="18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1" y="19"/>
                    <a:pt x="2" y="19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2" y="18"/>
                    <a:pt x="1" y="18"/>
                    <a:pt x="1" y="18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" name="Freeform 291">
              <a:extLst>
                <a:ext uri="{FF2B5EF4-FFF2-40B4-BE49-F238E27FC236}">
                  <a16:creationId xmlns:a16="http://schemas.microsoft.com/office/drawing/2014/main" id="{F846590A-2DCE-488D-BA04-7DC0F15F271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363325" y="4275138"/>
              <a:ext cx="12700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2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2 w 2"/>
                <a:gd name="T23" fmla="*/ 2 h 31"/>
                <a:gd name="T24" fmla="*/ 2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2" y="30"/>
                  </a:moveTo>
                  <a:cubicBezTo>
                    <a:pt x="2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2" y="1"/>
                    <a:pt x="2" y="2"/>
                  </a:cubicBezTo>
                  <a:lnTo>
                    <a:pt x="2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" name="Freeform 292">
              <a:extLst>
                <a:ext uri="{FF2B5EF4-FFF2-40B4-BE49-F238E27FC236}">
                  <a16:creationId xmlns:a16="http://schemas.microsoft.com/office/drawing/2014/main" id="{F24CCE9E-697B-4D66-B0CE-9E2159662A0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425238" y="4589463"/>
              <a:ext cx="61913" cy="112713"/>
            </a:xfrm>
            <a:custGeom>
              <a:avLst/>
              <a:gdLst>
                <a:gd name="T0" fmla="*/ 1 w 9"/>
                <a:gd name="T1" fmla="*/ 16 h 16"/>
                <a:gd name="T2" fmla="*/ 8 w 9"/>
                <a:gd name="T3" fmla="*/ 16 h 16"/>
                <a:gd name="T4" fmla="*/ 9 w 9"/>
                <a:gd name="T5" fmla="*/ 15 h 16"/>
                <a:gd name="T6" fmla="*/ 9 w 9"/>
                <a:gd name="T7" fmla="*/ 1 h 16"/>
                <a:gd name="T8" fmla="*/ 8 w 9"/>
                <a:gd name="T9" fmla="*/ 0 h 16"/>
                <a:gd name="T10" fmla="*/ 1 w 9"/>
                <a:gd name="T11" fmla="*/ 0 h 16"/>
                <a:gd name="T12" fmla="*/ 0 w 9"/>
                <a:gd name="T13" fmla="*/ 1 h 16"/>
                <a:gd name="T14" fmla="*/ 0 w 9"/>
                <a:gd name="T15" fmla="*/ 15 h 16"/>
                <a:gd name="T16" fmla="*/ 1 w 9"/>
                <a:gd name="T17" fmla="*/ 16 h 16"/>
                <a:gd name="T18" fmla="*/ 1 w 9"/>
                <a:gd name="T19" fmla="*/ 1 h 16"/>
                <a:gd name="T20" fmla="*/ 8 w 9"/>
                <a:gd name="T21" fmla="*/ 1 h 16"/>
                <a:gd name="T22" fmla="*/ 8 w 9"/>
                <a:gd name="T23" fmla="*/ 15 h 16"/>
                <a:gd name="T24" fmla="*/ 1 w 9"/>
                <a:gd name="T25" fmla="*/ 15 h 16"/>
                <a:gd name="T26" fmla="*/ 1 w 9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" h="16">
                  <a:moveTo>
                    <a:pt x="1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9" y="15"/>
                    <a:pt x="9" y="15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8" y="0"/>
                    <a:pt x="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6"/>
                    <a:pt x="1" y="16"/>
                  </a:cubicBezTo>
                  <a:close/>
                  <a:moveTo>
                    <a:pt x="1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6" name="Freeform 293">
              <a:extLst>
                <a:ext uri="{FF2B5EF4-FFF2-40B4-BE49-F238E27FC236}">
                  <a16:creationId xmlns:a16="http://schemas.microsoft.com/office/drawing/2014/main" id="{F37770CF-62DE-4D5B-A204-3626223D17E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695113" y="4275138"/>
              <a:ext cx="12700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0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7" name="Freeform 294">
              <a:extLst>
                <a:ext uri="{FF2B5EF4-FFF2-40B4-BE49-F238E27FC236}">
                  <a16:creationId xmlns:a16="http://schemas.microsoft.com/office/drawing/2014/main" id="{C22ED2D1-D469-419E-9979-AB1EB850712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583988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8" name="Freeform 295">
              <a:extLst>
                <a:ext uri="{FF2B5EF4-FFF2-40B4-BE49-F238E27FC236}">
                  <a16:creationId xmlns:a16="http://schemas.microsoft.com/office/drawing/2014/main" id="{64048AFB-A389-4C9D-97F1-3BEE069ADD9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472863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" name="Freeform 296">
              <a:extLst>
                <a:ext uri="{FF2B5EF4-FFF2-40B4-BE49-F238E27FC236}">
                  <a16:creationId xmlns:a16="http://schemas.microsoft.com/office/drawing/2014/main" id="{1ADF447A-4EEA-4220-819D-0ADD688E3EE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064875" y="4799013"/>
              <a:ext cx="560388" cy="22225"/>
            </a:xfrm>
            <a:custGeom>
              <a:avLst/>
              <a:gdLst>
                <a:gd name="T0" fmla="*/ 80 w 81"/>
                <a:gd name="T1" fmla="*/ 0 h 3"/>
                <a:gd name="T2" fmla="*/ 1 w 81"/>
                <a:gd name="T3" fmla="*/ 0 h 3"/>
                <a:gd name="T4" fmla="*/ 0 w 81"/>
                <a:gd name="T5" fmla="*/ 0 h 3"/>
                <a:gd name="T6" fmla="*/ 0 w 81"/>
                <a:gd name="T7" fmla="*/ 3 h 3"/>
                <a:gd name="T8" fmla="*/ 1 w 81"/>
                <a:gd name="T9" fmla="*/ 3 h 3"/>
                <a:gd name="T10" fmla="*/ 80 w 81"/>
                <a:gd name="T11" fmla="*/ 3 h 3"/>
                <a:gd name="T12" fmla="*/ 81 w 81"/>
                <a:gd name="T13" fmla="*/ 3 h 3"/>
                <a:gd name="T14" fmla="*/ 81 w 81"/>
                <a:gd name="T15" fmla="*/ 0 h 3"/>
                <a:gd name="T16" fmla="*/ 80 w 81"/>
                <a:gd name="T17" fmla="*/ 0 h 3"/>
                <a:gd name="T18" fmla="*/ 80 w 81"/>
                <a:gd name="T19" fmla="*/ 2 h 3"/>
                <a:gd name="T20" fmla="*/ 1 w 81"/>
                <a:gd name="T21" fmla="*/ 2 h 3"/>
                <a:gd name="T22" fmla="*/ 1 w 81"/>
                <a:gd name="T23" fmla="*/ 1 h 3"/>
                <a:gd name="T24" fmla="*/ 80 w 81"/>
                <a:gd name="T25" fmla="*/ 1 h 3"/>
                <a:gd name="T26" fmla="*/ 80 w 81"/>
                <a:gd name="T2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1" h="3">
                  <a:moveTo>
                    <a:pt x="8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1" y="3"/>
                  </a:cubicBezTo>
                  <a:cubicBezTo>
                    <a:pt x="80" y="3"/>
                    <a:pt x="80" y="3"/>
                    <a:pt x="80" y="3"/>
                  </a:cubicBezTo>
                  <a:cubicBezTo>
                    <a:pt x="81" y="3"/>
                    <a:pt x="81" y="3"/>
                    <a:pt x="81" y="3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1" y="0"/>
                    <a:pt x="81" y="0"/>
                    <a:pt x="80" y="0"/>
                  </a:cubicBezTo>
                  <a:close/>
                  <a:moveTo>
                    <a:pt x="80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80" y="1"/>
                    <a:pt x="80" y="1"/>
                    <a:pt x="80" y="1"/>
                  </a:cubicBezTo>
                  <a:lnTo>
                    <a:pt x="8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" name="Freeform 297">
              <a:extLst>
                <a:ext uri="{FF2B5EF4-FFF2-40B4-BE49-F238E27FC236}">
                  <a16:creationId xmlns:a16="http://schemas.microsoft.com/office/drawing/2014/main" id="{AE934B8E-7062-41FA-9E85-53665E93500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639550" y="4568825"/>
              <a:ext cx="12700" cy="133350"/>
            </a:xfrm>
            <a:custGeom>
              <a:avLst/>
              <a:gdLst>
                <a:gd name="T0" fmla="*/ 1 w 2"/>
                <a:gd name="T1" fmla="*/ 0 h 19"/>
                <a:gd name="T2" fmla="*/ 0 w 2"/>
                <a:gd name="T3" fmla="*/ 1 h 19"/>
                <a:gd name="T4" fmla="*/ 0 w 2"/>
                <a:gd name="T5" fmla="*/ 18 h 19"/>
                <a:gd name="T6" fmla="*/ 1 w 2"/>
                <a:gd name="T7" fmla="*/ 19 h 19"/>
                <a:gd name="T8" fmla="*/ 2 w 2"/>
                <a:gd name="T9" fmla="*/ 18 h 19"/>
                <a:gd name="T10" fmla="*/ 2 w 2"/>
                <a:gd name="T11" fmla="*/ 1 h 19"/>
                <a:gd name="T12" fmla="*/ 1 w 2"/>
                <a:gd name="T13" fmla="*/ 0 h 19"/>
                <a:gd name="T14" fmla="*/ 1 w 2"/>
                <a:gd name="T15" fmla="*/ 18 h 19"/>
                <a:gd name="T16" fmla="*/ 1 w 2"/>
                <a:gd name="T17" fmla="*/ 18 h 19"/>
                <a:gd name="T18" fmla="*/ 1 w 2"/>
                <a:gd name="T19" fmla="*/ 1 h 19"/>
                <a:gd name="T20" fmla="*/ 1 w 2"/>
                <a:gd name="T21" fmla="*/ 1 h 19"/>
                <a:gd name="T22" fmla="*/ 1 w 2"/>
                <a:gd name="T23" fmla="*/ 1 h 19"/>
                <a:gd name="T24" fmla="*/ 1 w 2"/>
                <a:gd name="T25" fmla="*/ 1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1" y="19"/>
                    <a:pt x="1" y="19"/>
                  </a:cubicBezTo>
                  <a:cubicBezTo>
                    <a:pt x="2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  <a:moveTo>
                    <a:pt x="1" y="18"/>
                  </a:moveTo>
                  <a:cubicBezTo>
                    <a:pt x="1" y="18"/>
                    <a:pt x="1" y="18"/>
                    <a:pt x="1" y="18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lnTo>
                    <a:pt x="1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" name="Freeform 298">
              <a:extLst>
                <a:ext uri="{FF2B5EF4-FFF2-40B4-BE49-F238E27FC236}">
                  <a16:creationId xmlns:a16="http://schemas.microsoft.com/office/drawing/2014/main" id="{E193286E-3E03-4669-A220-F7CDA910CEA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064875" y="4743450"/>
              <a:ext cx="484188" cy="28575"/>
            </a:xfrm>
            <a:custGeom>
              <a:avLst/>
              <a:gdLst>
                <a:gd name="T0" fmla="*/ 1 w 70"/>
                <a:gd name="T1" fmla="*/ 4 h 4"/>
                <a:gd name="T2" fmla="*/ 70 w 70"/>
                <a:gd name="T3" fmla="*/ 4 h 4"/>
                <a:gd name="T4" fmla="*/ 70 w 70"/>
                <a:gd name="T5" fmla="*/ 4 h 4"/>
                <a:gd name="T6" fmla="*/ 70 w 70"/>
                <a:gd name="T7" fmla="*/ 1 h 4"/>
                <a:gd name="T8" fmla="*/ 70 w 70"/>
                <a:gd name="T9" fmla="*/ 0 h 4"/>
                <a:gd name="T10" fmla="*/ 1 w 70"/>
                <a:gd name="T11" fmla="*/ 0 h 4"/>
                <a:gd name="T12" fmla="*/ 0 w 70"/>
                <a:gd name="T13" fmla="*/ 1 h 4"/>
                <a:gd name="T14" fmla="*/ 0 w 70"/>
                <a:gd name="T15" fmla="*/ 4 h 4"/>
                <a:gd name="T16" fmla="*/ 1 w 70"/>
                <a:gd name="T17" fmla="*/ 4 h 4"/>
                <a:gd name="T18" fmla="*/ 1 w 70"/>
                <a:gd name="T19" fmla="*/ 1 h 4"/>
                <a:gd name="T20" fmla="*/ 69 w 70"/>
                <a:gd name="T21" fmla="*/ 1 h 4"/>
                <a:gd name="T22" fmla="*/ 69 w 70"/>
                <a:gd name="T23" fmla="*/ 3 h 4"/>
                <a:gd name="T24" fmla="*/ 1 w 70"/>
                <a:gd name="T25" fmla="*/ 3 h 4"/>
                <a:gd name="T26" fmla="*/ 1 w 70"/>
                <a:gd name="T2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4">
                  <a:moveTo>
                    <a:pt x="1" y="4"/>
                  </a:moveTo>
                  <a:cubicBezTo>
                    <a:pt x="70" y="4"/>
                    <a:pt x="70" y="4"/>
                    <a:pt x="70" y="4"/>
                  </a:cubicBezTo>
                  <a:cubicBezTo>
                    <a:pt x="70" y="4"/>
                    <a:pt x="70" y="4"/>
                    <a:pt x="70" y="4"/>
                  </a:cubicBezTo>
                  <a:cubicBezTo>
                    <a:pt x="70" y="1"/>
                    <a:pt x="70" y="1"/>
                    <a:pt x="70" y="1"/>
                  </a:cubicBezTo>
                  <a:cubicBezTo>
                    <a:pt x="70" y="1"/>
                    <a:pt x="70" y="0"/>
                    <a:pt x="7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1" y="4"/>
                  </a:cubicBezTo>
                  <a:close/>
                  <a:moveTo>
                    <a:pt x="1" y="1"/>
                  </a:moveTo>
                  <a:cubicBezTo>
                    <a:pt x="69" y="1"/>
                    <a:pt x="69" y="1"/>
                    <a:pt x="69" y="1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1" y="3"/>
                    <a:pt x="1" y="3"/>
                    <a:pt x="1" y="3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2" name="Freeform 299">
              <a:extLst>
                <a:ext uri="{FF2B5EF4-FFF2-40B4-BE49-F238E27FC236}">
                  <a16:creationId xmlns:a16="http://schemas.microsoft.com/office/drawing/2014/main" id="{C4CD35E0-E788-4529-BB79-8647F71D7B1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26900" y="4275138"/>
              <a:ext cx="12700" cy="160338"/>
            </a:xfrm>
            <a:custGeom>
              <a:avLst/>
              <a:gdLst>
                <a:gd name="T0" fmla="*/ 1 w 2"/>
                <a:gd name="T1" fmla="*/ 23 h 23"/>
                <a:gd name="T2" fmla="*/ 2 w 2"/>
                <a:gd name="T3" fmla="*/ 22 h 23"/>
                <a:gd name="T4" fmla="*/ 2 w 2"/>
                <a:gd name="T5" fmla="*/ 1 h 23"/>
                <a:gd name="T6" fmla="*/ 1 w 2"/>
                <a:gd name="T7" fmla="*/ 0 h 23"/>
                <a:gd name="T8" fmla="*/ 0 w 2"/>
                <a:gd name="T9" fmla="*/ 1 h 23"/>
                <a:gd name="T10" fmla="*/ 0 w 2"/>
                <a:gd name="T11" fmla="*/ 22 h 23"/>
                <a:gd name="T12" fmla="*/ 1 w 2"/>
                <a:gd name="T13" fmla="*/ 23 h 23"/>
                <a:gd name="T14" fmla="*/ 1 w 2"/>
                <a:gd name="T15" fmla="*/ 1 h 23"/>
                <a:gd name="T16" fmla="*/ 1 w 2"/>
                <a:gd name="T17" fmla="*/ 1 h 23"/>
                <a:gd name="T18" fmla="*/ 1 w 2"/>
                <a:gd name="T19" fmla="*/ 1 h 23"/>
                <a:gd name="T20" fmla="*/ 1 w 2"/>
                <a:gd name="T21" fmla="*/ 22 h 23"/>
                <a:gd name="T22" fmla="*/ 1 w 2"/>
                <a:gd name="T23" fmla="*/ 22 h 23"/>
                <a:gd name="T24" fmla="*/ 1 w 2"/>
                <a:gd name="T25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23">
                  <a:moveTo>
                    <a:pt x="1" y="23"/>
                  </a:moveTo>
                  <a:cubicBezTo>
                    <a:pt x="1" y="23"/>
                    <a:pt x="2" y="23"/>
                    <a:pt x="2" y="2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3"/>
                    <a:pt x="0" y="23"/>
                    <a:pt x="1" y="2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3" name="Freeform 300">
              <a:extLst>
                <a:ext uri="{FF2B5EF4-FFF2-40B4-BE49-F238E27FC236}">
                  <a16:creationId xmlns:a16="http://schemas.microsoft.com/office/drawing/2014/main" id="{96A8824D-2431-4128-B95E-2B4231685BA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293475" y="4589463"/>
              <a:ext cx="61913" cy="112713"/>
            </a:xfrm>
            <a:custGeom>
              <a:avLst/>
              <a:gdLst>
                <a:gd name="T0" fmla="*/ 1 w 9"/>
                <a:gd name="T1" fmla="*/ 16 h 16"/>
                <a:gd name="T2" fmla="*/ 8 w 9"/>
                <a:gd name="T3" fmla="*/ 16 h 16"/>
                <a:gd name="T4" fmla="*/ 9 w 9"/>
                <a:gd name="T5" fmla="*/ 15 h 16"/>
                <a:gd name="T6" fmla="*/ 9 w 9"/>
                <a:gd name="T7" fmla="*/ 1 h 16"/>
                <a:gd name="T8" fmla="*/ 8 w 9"/>
                <a:gd name="T9" fmla="*/ 0 h 16"/>
                <a:gd name="T10" fmla="*/ 1 w 9"/>
                <a:gd name="T11" fmla="*/ 0 h 16"/>
                <a:gd name="T12" fmla="*/ 0 w 9"/>
                <a:gd name="T13" fmla="*/ 1 h 16"/>
                <a:gd name="T14" fmla="*/ 0 w 9"/>
                <a:gd name="T15" fmla="*/ 15 h 16"/>
                <a:gd name="T16" fmla="*/ 1 w 9"/>
                <a:gd name="T17" fmla="*/ 16 h 16"/>
                <a:gd name="T18" fmla="*/ 1 w 9"/>
                <a:gd name="T19" fmla="*/ 1 h 16"/>
                <a:gd name="T20" fmla="*/ 8 w 9"/>
                <a:gd name="T21" fmla="*/ 1 h 16"/>
                <a:gd name="T22" fmla="*/ 8 w 9"/>
                <a:gd name="T23" fmla="*/ 15 h 16"/>
                <a:gd name="T24" fmla="*/ 1 w 9"/>
                <a:gd name="T25" fmla="*/ 15 h 16"/>
                <a:gd name="T26" fmla="*/ 1 w 9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" h="16">
                  <a:moveTo>
                    <a:pt x="1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9" y="16"/>
                    <a:pt x="9" y="15"/>
                    <a:pt x="9" y="15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1" y="16"/>
                    <a:pt x="1" y="16"/>
                  </a:cubicBezTo>
                  <a:close/>
                  <a:moveTo>
                    <a:pt x="1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4" name="Freeform 301">
              <a:extLst>
                <a:ext uri="{FF2B5EF4-FFF2-40B4-BE49-F238E27FC236}">
                  <a16:creationId xmlns:a16="http://schemas.microsoft.com/office/drawing/2014/main" id="{7A60F18B-53D9-461D-831F-161927DEA47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363325" y="4589463"/>
              <a:ext cx="53975" cy="112713"/>
            </a:xfrm>
            <a:custGeom>
              <a:avLst/>
              <a:gdLst>
                <a:gd name="T0" fmla="*/ 0 w 8"/>
                <a:gd name="T1" fmla="*/ 16 h 16"/>
                <a:gd name="T2" fmla="*/ 8 w 8"/>
                <a:gd name="T3" fmla="*/ 16 h 16"/>
                <a:gd name="T4" fmla="*/ 8 w 8"/>
                <a:gd name="T5" fmla="*/ 15 h 16"/>
                <a:gd name="T6" fmla="*/ 8 w 8"/>
                <a:gd name="T7" fmla="*/ 1 h 16"/>
                <a:gd name="T8" fmla="*/ 8 w 8"/>
                <a:gd name="T9" fmla="*/ 0 h 16"/>
                <a:gd name="T10" fmla="*/ 0 w 8"/>
                <a:gd name="T11" fmla="*/ 0 h 16"/>
                <a:gd name="T12" fmla="*/ 0 w 8"/>
                <a:gd name="T13" fmla="*/ 1 h 16"/>
                <a:gd name="T14" fmla="*/ 0 w 8"/>
                <a:gd name="T15" fmla="*/ 15 h 16"/>
                <a:gd name="T16" fmla="*/ 0 w 8"/>
                <a:gd name="T17" fmla="*/ 16 h 16"/>
                <a:gd name="T18" fmla="*/ 1 w 8"/>
                <a:gd name="T19" fmla="*/ 1 h 16"/>
                <a:gd name="T20" fmla="*/ 7 w 8"/>
                <a:gd name="T21" fmla="*/ 1 h 16"/>
                <a:gd name="T22" fmla="*/ 7 w 8"/>
                <a:gd name="T23" fmla="*/ 15 h 16"/>
                <a:gd name="T24" fmla="*/ 1 w 8"/>
                <a:gd name="T25" fmla="*/ 15 h 16"/>
                <a:gd name="T26" fmla="*/ 1 w 8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" h="16">
                  <a:moveTo>
                    <a:pt x="0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8" y="15"/>
                    <a:pt x="8" y="15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6"/>
                    <a:pt x="0" y="16"/>
                  </a:cubicBezTo>
                  <a:close/>
                  <a:moveTo>
                    <a:pt x="1" y="1"/>
                  </a:moveTo>
                  <a:cubicBezTo>
                    <a:pt x="7" y="1"/>
                    <a:pt x="7" y="1"/>
                    <a:pt x="7" y="1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5" name="Freeform 302">
              <a:extLst>
                <a:ext uri="{FF2B5EF4-FFF2-40B4-BE49-F238E27FC236}">
                  <a16:creationId xmlns:a16="http://schemas.microsoft.com/office/drawing/2014/main" id="{94F5A68C-1EF5-409D-8D74-C8E91664DE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120438" y="4568825"/>
              <a:ext cx="14288" cy="133350"/>
            </a:xfrm>
            <a:custGeom>
              <a:avLst/>
              <a:gdLst>
                <a:gd name="T0" fmla="*/ 1 w 2"/>
                <a:gd name="T1" fmla="*/ 19 h 19"/>
                <a:gd name="T2" fmla="*/ 2 w 2"/>
                <a:gd name="T3" fmla="*/ 18 h 19"/>
                <a:gd name="T4" fmla="*/ 2 w 2"/>
                <a:gd name="T5" fmla="*/ 1 h 19"/>
                <a:gd name="T6" fmla="*/ 1 w 2"/>
                <a:gd name="T7" fmla="*/ 0 h 19"/>
                <a:gd name="T8" fmla="*/ 0 w 2"/>
                <a:gd name="T9" fmla="*/ 1 h 19"/>
                <a:gd name="T10" fmla="*/ 0 w 2"/>
                <a:gd name="T11" fmla="*/ 18 h 19"/>
                <a:gd name="T12" fmla="*/ 1 w 2"/>
                <a:gd name="T13" fmla="*/ 19 h 19"/>
                <a:gd name="T14" fmla="*/ 1 w 2"/>
                <a:gd name="T15" fmla="*/ 1 h 19"/>
                <a:gd name="T16" fmla="*/ 1 w 2"/>
                <a:gd name="T17" fmla="*/ 1 h 19"/>
                <a:gd name="T18" fmla="*/ 1 w 2"/>
                <a:gd name="T19" fmla="*/ 1 h 19"/>
                <a:gd name="T20" fmla="*/ 1 w 2"/>
                <a:gd name="T21" fmla="*/ 18 h 19"/>
                <a:gd name="T22" fmla="*/ 1 w 2"/>
                <a:gd name="T23" fmla="*/ 18 h 19"/>
                <a:gd name="T24" fmla="*/ 1 w 2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19"/>
                  </a:moveTo>
                  <a:cubicBezTo>
                    <a:pt x="1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0" y="19"/>
                    <a:pt x="1" y="19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1" y="18"/>
                    <a:pt x="1" y="18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6" name="Freeform 303">
              <a:extLst>
                <a:ext uri="{FF2B5EF4-FFF2-40B4-BE49-F238E27FC236}">
                  <a16:creationId xmlns:a16="http://schemas.microsoft.com/office/drawing/2014/main" id="{7F029684-4C07-4605-B51E-04C7C9497B7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217275" y="4568825"/>
              <a:ext cx="14288" cy="133350"/>
            </a:xfrm>
            <a:custGeom>
              <a:avLst/>
              <a:gdLst>
                <a:gd name="T0" fmla="*/ 1 w 2"/>
                <a:gd name="T1" fmla="*/ 19 h 19"/>
                <a:gd name="T2" fmla="*/ 2 w 2"/>
                <a:gd name="T3" fmla="*/ 18 h 19"/>
                <a:gd name="T4" fmla="*/ 2 w 2"/>
                <a:gd name="T5" fmla="*/ 1 h 19"/>
                <a:gd name="T6" fmla="*/ 1 w 2"/>
                <a:gd name="T7" fmla="*/ 0 h 19"/>
                <a:gd name="T8" fmla="*/ 0 w 2"/>
                <a:gd name="T9" fmla="*/ 1 h 19"/>
                <a:gd name="T10" fmla="*/ 0 w 2"/>
                <a:gd name="T11" fmla="*/ 18 h 19"/>
                <a:gd name="T12" fmla="*/ 1 w 2"/>
                <a:gd name="T13" fmla="*/ 19 h 19"/>
                <a:gd name="T14" fmla="*/ 0 w 2"/>
                <a:gd name="T15" fmla="*/ 1 h 19"/>
                <a:gd name="T16" fmla="*/ 1 w 2"/>
                <a:gd name="T17" fmla="*/ 1 h 19"/>
                <a:gd name="T18" fmla="*/ 1 w 2"/>
                <a:gd name="T19" fmla="*/ 1 h 19"/>
                <a:gd name="T20" fmla="*/ 1 w 2"/>
                <a:gd name="T21" fmla="*/ 18 h 19"/>
                <a:gd name="T22" fmla="*/ 0 w 2"/>
                <a:gd name="T23" fmla="*/ 18 h 19"/>
                <a:gd name="T24" fmla="*/ 0 w 2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19"/>
                  </a:moveTo>
                  <a:cubicBezTo>
                    <a:pt x="1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0" y="19"/>
                    <a:pt x="1" y="19"/>
                  </a:cubicBezTo>
                  <a:close/>
                  <a:moveTo>
                    <a:pt x="0" y="1"/>
                  </a:moveTo>
                  <a:cubicBezTo>
                    <a:pt x="0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0" y="18"/>
                    <a:pt x="0" y="18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7" name="Freeform 304">
              <a:extLst>
                <a:ext uri="{FF2B5EF4-FFF2-40B4-BE49-F238E27FC236}">
                  <a16:creationId xmlns:a16="http://schemas.microsoft.com/office/drawing/2014/main" id="{BD481BF3-C35C-4CE8-A0CF-B54C540CE62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12613" y="4729163"/>
              <a:ext cx="26988" cy="34925"/>
            </a:xfrm>
            <a:custGeom>
              <a:avLst/>
              <a:gdLst>
                <a:gd name="T0" fmla="*/ 2 w 4"/>
                <a:gd name="T1" fmla="*/ 5 h 5"/>
                <a:gd name="T2" fmla="*/ 3 w 4"/>
                <a:gd name="T3" fmla="*/ 4 h 5"/>
                <a:gd name="T4" fmla="*/ 3 w 4"/>
                <a:gd name="T5" fmla="*/ 0 h 5"/>
                <a:gd name="T6" fmla="*/ 1 w 4"/>
                <a:gd name="T7" fmla="*/ 0 h 5"/>
                <a:gd name="T8" fmla="*/ 0 w 4"/>
                <a:gd name="T9" fmla="*/ 3 h 5"/>
                <a:gd name="T10" fmla="*/ 2 w 4"/>
                <a:gd name="T11" fmla="*/ 5 h 5"/>
                <a:gd name="T12" fmla="*/ 2 w 4"/>
                <a:gd name="T13" fmla="*/ 5 h 5"/>
                <a:gd name="T14" fmla="*/ 1 w 4"/>
                <a:gd name="T15" fmla="*/ 2 h 5"/>
                <a:gd name="T16" fmla="*/ 2 w 4"/>
                <a:gd name="T17" fmla="*/ 1 h 5"/>
                <a:gd name="T18" fmla="*/ 2 w 4"/>
                <a:gd name="T19" fmla="*/ 1 h 5"/>
                <a:gd name="T20" fmla="*/ 2 w 4"/>
                <a:gd name="T21" fmla="*/ 3 h 5"/>
                <a:gd name="T22" fmla="*/ 2 w 4"/>
                <a:gd name="T23" fmla="*/ 4 h 5"/>
                <a:gd name="T24" fmla="*/ 1 w 4"/>
                <a:gd name="T25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" h="5">
                  <a:moveTo>
                    <a:pt x="2" y="5"/>
                  </a:moveTo>
                  <a:cubicBezTo>
                    <a:pt x="2" y="5"/>
                    <a:pt x="3" y="4"/>
                    <a:pt x="3" y="4"/>
                  </a:cubicBezTo>
                  <a:cubicBezTo>
                    <a:pt x="4" y="3"/>
                    <a:pt x="4" y="1"/>
                    <a:pt x="3" y="0"/>
                  </a:cubicBezTo>
                  <a:cubicBezTo>
                    <a:pt x="3" y="0"/>
                    <a:pt x="2" y="0"/>
                    <a:pt x="1" y="0"/>
                  </a:cubicBezTo>
                  <a:cubicBezTo>
                    <a:pt x="0" y="0"/>
                    <a:pt x="0" y="1"/>
                    <a:pt x="0" y="3"/>
                  </a:cubicBezTo>
                  <a:cubicBezTo>
                    <a:pt x="0" y="4"/>
                    <a:pt x="1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lose/>
                  <a:moveTo>
                    <a:pt x="1" y="2"/>
                  </a:moveTo>
                  <a:cubicBezTo>
                    <a:pt x="1" y="2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1" y="3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8" name="Freeform 305">
              <a:extLst>
                <a:ext uri="{FF2B5EF4-FFF2-40B4-BE49-F238E27FC236}">
                  <a16:creationId xmlns:a16="http://schemas.microsoft.com/office/drawing/2014/main" id="{D6085E1C-CB45-4F74-BC1C-D86E85312EC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36413" y="4743450"/>
              <a:ext cx="20638" cy="34925"/>
            </a:xfrm>
            <a:custGeom>
              <a:avLst/>
              <a:gdLst>
                <a:gd name="T0" fmla="*/ 2 w 3"/>
                <a:gd name="T1" fmla="*/ 5 h 5"/>
                <a:gd name="T2" fmla="*/ 3 w 3"/>
                <a:gd name="T3" fmla="*/ 4 h 5"/>
                <a:gd name="T4" fmla="*/ 3 w 3"/>
                <a:gd name="T5" fmla="*/ 4 h 5"/>
                <a:gd name="T6" fmla="*/ 3 w 3"/>
                <a:gd name="T7" fmla="*/ 3 h 5"/>
                <a:gd name="T8" fmla="*/ 3 w 3"/>
                <a:gd name="T9" fmla="*/ 1 h 5"/>
                <a:gd name="T10" fmla="*/ 2 w 3"/>
                <a:gd name="T11" fmla="*/ 0 h 5"/>
                <a:gd name="T12" fmla="*/ 2 w 3"/>
                <a:gd name="T13" fmla="*/ 0 h 5"/>
                <a:gd name="T14" fmla="*/ 0 w 3"/>
                <a:gd name="T15" fmla="*/ 1 h 5"/>
                <a:gd name="T16" fmla="*/ 0 w 3"/>
                <a:gd name="T17" fmla="*/ 4 h 5"/>
                <a:gd name="T18" fmla="*/ 2 w 3"/>
                <a:gd name="T19" fmla="*/ 5 h 5"/>
                <a:gd name="T20" fmla="*/ 2 w 3"/>
                <a:gd name="T21" fmla="*/ 5 h 5"/>
                <a:gd name="T22" fmla="*/ 1 w 3"/>
                <a:gd name="T23" fmla="*/ 1 h 5"/>
                <a:gd name="T24" fmla="*/ 2 w 3"/>
                <a:gd name="T25" fmla="*/ 1 h 5"/>
                <a:gd name="T26" fmla="*/ 2 w 3"/>
                <a:gd name="T27" fmla="*/ 1 h 5"/>
                <a:gd name="T28" fmla="*/ 2 w 3"/>
                <a:gd name="T29" fmla="*/ 1 h 5"/>
                <a:gd name="T30" fmla="*/ 2 w 3"/>
                <a:gd name="T31" fmla="*/ 2 h 5"/>
                <a:gd name="T32" fmla="*/ 2 w 3"/>
                <a:gd name="T33" fmla="*/ 4 h 5"/>
                <a:gd name="T34" fmla="*/ 2 w 3"/>
                <a:gd name="T35" fmla="*/ 4 h 5"/>
                <a:gd name="T36" fmla="*/ 1 w 3"/>
                <a:gd name="T37" fmla="*/ 4 h 5"/>
                <a:gd name="T38" fmla="*/ 1 w 3"/>
                <a:gd name="T3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" h="5">
                  <a:moveTo>
                    <a:pt x="2" y="5"/>
                  </a:moveTo>
                  <a:cubicBezTo>
                    <a:pt x="2" y="5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2"/>
                    <a:pt x="0" y="4"/>
                    <a:pt x="0" y="4"/>
                  </a:cubicBezTo>
                  <a:cubicBezTo>
                    <a:pt x="1" y="5"/>
                    <a:pt x="1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2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3" name="矩形 2">
            <a:extLst>
              <a:ext uri="{FF2B5EF4-FFF2-40B4-BE49-F238E27FC236}">
                <a16:creationId xmlns:a16="http://schemas.microsoft.com/office/drawing/2014/main" id="{2B43821A-DECB-441F-8720-BFD445C9F79B}"/>
              </a:ext>
            </a:extLst>
          </p:cNvPr>
          <p:cNvSpPr/>
          <p:nvPr/>
        </p:nvSpPr>
        <p:spPr>
          <a:xfrm>
            <a:off x="0" y="4157383"/>
            <a:ext cx="12191999" cy="1921090"/>
          </a:xfrm>
          <a:prstGeom prst="rect">
            <a:avLst/>
          </a:prstGeom>
          <a:solidFill>
            <a:srgbClr val="4E75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6C06A471-A082-411E-8314-CB0C9F5C86B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rcRect l="3580" t="17876" r="8331" b="16716"/>
          <a:stretch/>
        </p:blipFill>
        <p:spPr>
          <a:xfrm>
            <a:off x="2202299" y="4157382"/>
            <a:ext cx="7182244" cy="192268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0DC2D410-4F48-40EB-8C4C-7D16B6A01DF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rcRect b="7455"/>
          <a:stretch/>
        </p:blipFill>
        <p:spPr>
          <a:xfrm>
            <a:off x="0" y="3776601"/>
            <a:ext cx="1849915" cy="2432502"/>
          </a:xfrm>
          <a:prstGeom prst="rect">
            <a:avLst/>
          </a:prstGeom>
          <a:effectLst>
            <a:outerShdw blurRad="101600" dist="38100" dir="5400000" sx="101000" sy="101000" algn="t" rotWithShape="0">
              <a:srgbClr val="2E4523">
                <a:alpha val="25000"/>
              </a:srgbClr>
            </a:outerShdw>
          </a:effectLst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712DFCF3-53A7-4A01-AC45-261B5E4EF33C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rcRect t="4458" r="11851"/>
          <a:stretch/>
        </p:blipFill>
        <p:spPr>
          <a:xfrm>
            <a:off x="9785054" y="4157382"/>
            <a:ext cx="2399009" cy="2177854"/>
          </a:xfrm>
          <a:prstGeom prst="rect">
            <a:avLst/>
          </a:prstGeom>
          <a:effectLst>
            <a:outerShdw blurRad="101600" dist="38100" dir="5400000" sx="101000" sy="101000" algn="t" rotWithShape="0">
              <a:srgbClr val="2E4523">
                <a:alpha val="25000"/>
              </a:srgbClr>
            </a:outerShdw>
          </a:effectLst>
        </p:spPr>
      </p:pic>
      <p:pic>
        <p:nvPicPr>
          <p:cNvPr id="5" name="图形 4">
            <a:extLst>
              <a:ext uri="{FF2B5EF4-FFF2-40B4-BE49-F238E27FC236}">
                <a16:creationId xmlns:a16="http://schemas.microsoft.com/office/drawing/2014/main" id="{6229C9D2-ED9C-422F-94EF-A7FD7BC0071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262714" y="1072632"/>
            <a:ext cx="1637997" cy="466518"/>
          </a:xfrm>
          <a:prstGeom prst="rect">
            <a:avLst/>
          </a:prstGeom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6F63AA98-526B-CE6B-3114-32F7066364B7}"/>
              </a:ext>
            </a:extLst>
          </p:cNvPr>
          <p:cNvGrpSpPr/>
          <p:nvPr/>
        </p:nvGrpSpPr>
        <p:grpSpPr>
          <a:xfrm>
            <a:off x="2160878" y="1779288"/>
            <a:ext cx="7870241" cy="1211457"/>
            <a:chOff x="2737435" y="1993287"/>
            <a:chExt cx="6688556" cy="1211457"/>
          </a:xfrm>
        </p:grpSpPr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53CDBF7B-113C-4194-9798-5C82DCAA6F19}"/>
                </a:ext>
              </a:extLst>
            </p:cNvPr>
            <p:cNvSpPr txBox="1"/>
            <p:nvPr/>
          </p:nvSpPr>
          <p:spPr>
            <a:xfrm>
              <a:off x="2843983" y="1993287"/>
              <a:ext cx="6454596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000" b="1" dirty="0">
                  <a:solidFill>
                    <a:srgbClr val="B88F4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数据的机器级表示</a:t>
              </a: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232B34E8-FE5C-4D22-A4B9-E6C98C533F5D}"/>
                </a:ext>
              </a:extLst>
            </p:cNvPr>
            <p:cNvSpPr/>
            <p:nvPr/>
          </p:nvSpPr>
          <p:spPr>
            <a:xfrm>
              <a:off x="2737435" y="3128280"/>
              <a:ext cx="6688556" cy="76464"/>
            </a:xfrm>
            <a:prstGeom prst="rect">
              <a:avLst/>
            </a:prstGeom>
            <a:solidFill>
              <a:srgbClr val="BD93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" name="文本框 5">
            <a:extLst>
              <a:ext uri="{FF2B5EF4-FFF2-40B4-BE49-F238E27FC236}">
                <a16:creationId xmlns:a16="http://schemas.microsoft.com/office/drawing/2014/main" id="{A1304FAB-B05E-836C-4D61-9ADD2674F52A}"/>
              </a:ext>
            </a:extLst>
          </p:cNvPr>
          <p:cNvSpPr txBox="1"/>
          <p:nvPr/>
        </p:nvSpPr>
        <p:spPr>
          <a:xfrm>
            <a:off x="5434142" y="3267002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b="1" dirty="0">
                <a:solidFill>
                  <a:srgbClr val="BD934E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毛云龙</a:t>
            </a:r>
          </a:p>
        </p:txBody>
      </p: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>
            <a:extLst>
              <a:ext uri="{FF2B5EF4-FFF2-40B4-BE49-F238E27FC236}">
                <a16:creationId xmlns:a16="http://schemas.microsoft.com/office/drawing/2014/main" id="{B7DF0371-AC01-4FA5-BCCE-9DA7FC56C32F}"/>
              </a:ext>
            </a:extLst>
          </p:cNvPr>
          <p:cNvSpPr/>
          <p:nvPr/>
        </p:nvSpPr>
        <p:spPr>
          <a:xfrm>
            <a:off x="711427" y="1522185"/>
            <a:ext cx="10767000" cy="33324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为什么不是</a:t>
            </a:r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10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进制，而是二进制？</a:t>
            </a:r>
            <a:endParaRPr lang="en-US" altLang="zh-CN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既然计算机可以识别电压数值，是否可以使用电压值做出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10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进制的信息表示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如果采用十进制，就需要测量电压的具体值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不仅比测量有和无要复杂，而且要求电路的电压值必须稳定，不允许从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1.1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伏波动到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0.9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伏，容错性差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比特和数据类型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grpSp>
        <p:nvGrpSpPr>
          <p:cNvPr id="2" name="Shape 110">
            <a:extLst>
              <a:ext uri="{FF2B5EF4-FFF2-40B4-BE49-F238E27FC236}">
                <a16:creationId xmlns:a16="http://schemas.microsoft.com/office/drawing/2014/main" id="{BEF93D54-9607-87C9-EE07-68DA381E5167}"/>
              </a:ext>
            </a:extLst>
          </p:cNvPr>
          <p:cNvGrpSpPr/>
          <p:nvPr/>
        </p:nvGrpSpPr>
        <p:grpSpPr>
          <a:xfrm>
            <a:off x="2073856" y="4515717"/>
            <a:ext cx="6858000" cy="2209800"/>
            <a:chOff x="0" y="0"/>
            <a:chExt cx="4320" cy="1392"/>
          </a:xfrm>
        </p:grpSpPr>
        <p:sp>
          <p:nvSpPr>
            <p:cNvPr id="4" name="Shape 111">
              <a:extLst>
                <a:ext uri="{FF2B5EF4-FFF2-40B4-BE49-F238E27FC236}">
                  <a16:creationId xmlns:a16="http://schemas.microsoft.com/office/drawing/2014/main" id="{E934F0CA-2670-A44D-E5FD-E5B09FA9A104}"/>
                </a:ext>
              </a:extLst>
            </p:cNvPr>
            <p:cNvSpPr/>
            <p:nvPr/>
          </p:nvSpPr>
          <p:spPr>
            <a:xfrm>
              <a:off x="575" y="1008"/>
              <a:ext cx="3745" cy="240"/>
            </a:xfrm>
            <a:prstGeom prst="rect">
              <a:avLst/>
            </a:prstGeom>
            <a:solidFill>
              <a:srgbClr val="00FF9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4200" b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5" name="Shape 112">
              <a:extLst>
                <a:ext uri="{FF2B5EF4-FFF2-40B4-BE49-F238E27FC236}">
                  <a16:creationId xmlns:a16="http://schemas.microsoft.com/office/drawing/2014/main" id="{87D1DACB-00E4-5712-09D1-1E560D90C5B2}"/>
                </a:ext>
              </a:extLst>
            </p:cNvPr>
            <p:cNvSpPr/>
            <p:nvPr/>
          </p:nvSpPr>
          <p:spPr>
            <a:xfrm>
              <a:off x="575" y="384"/>
              <a:ext cx="3745" cy="240"/>
            </a:xfrm>
            <a:prstGeom prst="rect">
              <a:avLst/>
            </a:prstGeom>
            <a:solidFill>
              <a:srgbClr val="00FF9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4200" b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6" name="Shape 113">
              <a:extLst>
                <a:ext uri="{FF2B5EF4-FFF2-40B4-BE49-F238E27FC236}">
                  <a16:creationId xmlns:a16="http://schemas.microsoft.com/office/drawing/2014/main" id="{3B69FAA6-5D84-6973-F9FF-30B1CE6A3AD8}"/>
                </a:ext>
              </a:extLst>
            </p:cNvPr>
            <p:cNvSpPr/>
            <p:nvPr/>
          </p:nvSpPr>
          <p:spPr>
            <a:xfrm>
              <a:off x="576" y="484"/>
              <a:ext cx="3732" cy="716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298"/>
                  </a:moveTo>
                  <a:cubicBezTo>
                    <a:pt x="326" y="20936"/>
                    <a:pt x="610" y="19820"/>
                    <a:pt x="948" y="19699"/>
                  </a:cubicBezTo>
                  <a:cubicBezTo>
                    <a:pt x="1219" y="19579"/>
                    <a:pt x="1497" y="19488"/>
                    <a:pt x="1775" y="19398"/>
                  </a:cubicBezTo>
                  <a:cubicBezTo>
                    <a:pt x="2276" y="19850"/>
                    <a:pt x="2789" y="20212"/>
                    <a:pt x="3302" y="20665"/>
                  </a:cubicBezTo>
                  <a:cubicBezTo>
                    <a:pt x="3791" y="19760"/>
                    <a:pt x="3984" y="19911"/>
                    <a:pt x="4636" y="19699"/>
                  </a:cubicBezTo>
                  <a:cubicBezTo>
                    <a:pt x="4781" y="19549"/>
                    <a:pt x="5282" y="19066"/>
                    <a:pt x="5397" y="19066"/>
                  </a:cubicBezTo>
                  <a:cubicBezTo>
                    <a:pt x="5663" y="19066"/>
                    <a:pt x="5898" y="19880"/>
                    <a:pt x="6164" y="20031"/>
                  </a:cubicBezTo>
                  <a:cubicBezTo>
                    <a:pt x="6478" y="20182"/>
                    <a:pt x="6792" y="20212"/>
                    <a:pt x="7111" y="20333"/>
                  </a:cubicBezTo>
                  <a:cubicBezTo>
                    <a:pt x="7299" y="20212"/>
                    <a:pt x="7492" y="20182"/>
                    <a:pt x="7685" y="20031"/>
                  </a:cubicBezTo>
                  <a:cubicBezTo>
                    <a:pt x="7751" y="19971"/>
                    <a:pt x="7836" y="19941"/>
                    <a:pt x="7878" y="19699"/>
                  </a:cubicBezTo>
                  <a:cubicBezTo>
                    <a:pt x="7993" y="18945"/>
                    <a:pt x="8023" y="17950"/>
                    <a:pt x="8132" y="17165"/>
                  </a:cubicBezTo>
                  <a:cubicBezTo>
                    <a:pt x="8548" y="13937"/>
                    <a:pt x="8566" y="10921"/>
                    <a:pt x="8832" y="7632"/>
                  </a:cubicBezTo>
                  <a:cubicBezTo>
                    <a:pt x="8935" y="6305"/>
                    <a:pt x="9176" y="4616"/>
                    <a:pt x="9339" y="3499"/>
                  </a:cubicBezTo>
                  <a:cubicBezTo>
                    <a:pt x="9466" y="2594"/>
                    <a:pt x="9689" y="1810"/>
                    <a:pt x="9913" y="1599"/>
                  </a:cubicBezTo>
                  <a:cubicBezTo>
                    <a:pt x="10287" y="1207"/>
                    <a:pt x="11054" y="634"/>
                    <a:pt x="11054" y="634"/>
                  </a:cubicBezTo>
                  <a:cubicBezTo>
                    <a:pt x="11452" y="724"/>
                    <a:pt x="11856" y="784"/>
                    <a:pt x="12261" y="965"/>
                  </a:cubicBezTo>
                  <a:cubicBezTo>
                    <a:pt x="12345" y="996"/>
                    <a:pt x="12424" y="1267"/>
                    <a:pt x="12514" y="1267"/>
                  </a:cubicBezTo>
                  <a:cubicBezTo>
                    <a:pt x="12859" y="1267"/>
                    <a:pt x="13245" y="603"/>
                    <a:pt x="13595" y="332"/>
                  </a:cubicBezTo>
                  <a:cubicBezTo>
                    <a:pt x="13728" y="513"/>
                    <a:pt x="13837" y="1056"/>
                    <a:pt x="13975" y="1267"/>
                  </a:cubicBezTo>
                  <a:cubicBezTo>
                    <a:pt x="14114" y="1478"/>
                    <a:pt x="14271" y="1478"/>
                    <a:pt x="14422" y="1599"/>
                  </a:cubicBezTo>
                  <a:cubicBezTo>
                    <a:pt x="14790" y="1086"/>
                    <a:pt x="15050" y="935"/>
                    <a:pt x="15436" y="1267"/>
                  </a:cubicBezTo>
                  <a:cubicBezTo>
                    <a:pt x="15563" y="1478"/>
                    <a:pt x="15684" y="2142"/>
                    <a:pt x="15817" y="1931"/>
                  </a:cubicBezTo>
                  <a:cubicBezTo>
                    <a:pt x="16022" y="1569"/>
                    <a:pt x="16173" y="543"/>
                    <a:pt x="16390" y="332"/>
                  </a:cubicBezTo>
                  <a:cubicBezTo>
                    <a:pt x="16493" y="211"/>
                    <a:pt x="16601" y="91"/>
                    <a:pt x="16710" y="0"/>
                  </a:cubicBezTo>
                  <a:cubicBezTo>
                    <a:pt x="17682" y="4857"/>
                    <a:pt x="17851" y="5038"/>
                    <a:pt x="18358" y="12399"/>
                  </a:cubicBezTo>
                  <a:cubicBezTo>
                    <a:pt x="18539" y="15023"/>
                    <a:pt x="18527" y="18010"/>
                    <a:pt x="19058" y="19398"/>
                  </a:cubicBezTo>
                  <a:cubicBezTo>
                    <a:pt x="19855" y="18674"/>
                    <a:pt x="19445" y="17799"/>
                    <a:pt x="20205" y="21600"/>
                  </a:cubicBezTo>
                  <a:cubicBezTo>
                    <a:pt x="20393" y="21479"/>
                    <a:pt x="20592" y="21600"/>
                    <a:pt x="20773" y="21298"/>
                  </a:cubicBezTo>
                  <a:cubicBezTo>
                    <a:pt x="20839" y="21147"/>
                    <a:pt x="20839" y="20544"/>
                    <a:pt x="20900" y="20333"/>
                  </a:cubicBezTo>
                  <a:cubicBezTo>
                    <a:pt x="21063" y="19669"/>
                    <a:pt x="21401" y="19699"/>
                    <a:pt x="21600" y="19699"/>
                  </a:cubicBezTo>
                </a:path>
              </a:pathLst>
            </a:custGeom>
            <a:noFill/>
            <a:ln w="25400" cap="flat" cmpd="sng">
              <a:solidFill>
                <a:srgbClr val="0000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4200" b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cxnSp>
          <p:nvCxnSpPr>
            <p:cNvPr id="7" name="Shape 114">
              <a:extLst>
                <a:ext uri="{FF2B5EF4-FFF2-40B4-BE49-F238E27FC236}">
                  <a16:creationId xmlns:a16="http://schemas.microsoft.com/office/drawing/2014/main" id="{65940187-EE4F-9168-97B2-6860485B75D1}"/>
                </a:ext>
              </a:extLst>
            </p:cNvPr>
            <p:cNvCxnSpPr/>
            <p:nvPr/>
          </p:nvCxnSpPr>
          <p:spPr>
            <a:xfrm flipH="1">
              <a:off x="432" y="1248"/>
              <a:ext cx="144" cy="1"/>
            </a:xfrm>
            <a:prstGeom prst="straightConnector1">
              <a:avLst/>
            </a:prstGeom>
            <a:noFill/>
            <a:ln w="25400" cap="flat" cmpd="sng">
              <a:solidFill>
                <a:srgbClr val="00006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" name="Shape 115">
              <a:extLst>
                <a:ext uri="{FF2B5EF4-FFF2-40B4-BE49-F238E27FC236}">
                  <a16:creationId xmlns:a16="http://schemas.microsoft.com/office/drawing/2014/main" id="{7141055A-04B2-BE8E-52C6-219A0C7EB32B}"/>
                </a:ext>
              </a:extLst>
            </p:cNvPr>
            <p:cNvCxnSpPr/>
            <p:nvPr/>
          </p:nvCxnSpPr>
          <p:spPr>
            <a:xfrm flipH="1">
              <a:off x="432" y="384"/>
              <a:ext cx="144" cy="1"/>
            </a:xfrm>
            <a:prstGeom prst="straightConnector1">
              <a:avLst/>
            </a:prstGeom>
            <a:noFill/>
            <a:ln w="25400" cap="flat" cmpd="sng">
              <a:solidFill>
                <a:srgbClr val="00006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9" name="Shape 116">
              <a:extLst>
                <a:ext uri="{FF2B5EF4-FFF2-40B4-BE49-F238E27FC236}">
                  <a16:creationId xmlns:a16="http://schemas.microsoft.com/office/drawing/2014/main" id="{E09C319E-DCC8-F2DE-20DC-2E41315698B8}"/>
                </a:ext>
              </a:extLst>
            </p:cNvPr>
            <p:cNvSpPr/>
            <p:nvPr/>
          </p:nvSpPr>
          <p:spPr>
            <a:xfrm>
              <a:off x="0" y="1152"/>
              <a:ext cx="393" cy="2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91425" bIns="50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0">
                  <a:solidFill>
                    <a:srgbClr val="000066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0.0V</a:t>
              </a:r>
              <a:endParaRPr/>
            </a:p>
          </p:txBody>
        </p:sp>
        <p:sp>
          <p:nvSpPr>
            <p:cNvPr id="10" name="Shape 117">
              <a:extLst>
                <a:ext uri="{FF2B5EF4-FFF2-40B4-BE49-F238E27FC236}">
                  <a16:creationId xmlns:a16="http://schemas.microsoft.com/office/drawing/2014/main" id="{D22B6C10-6C63-B193-EF62-0C5416A8C5A1}"/>
                </a:ext>
              </a:extLst>
            </p:cNvPr>
            <p:cNvSpPr/>
            <p:nvPr/>
          </p:nvSpPr>
          <p:spPr>
            <a:xfrm>
              <a:off x="0" y="912"/>
              <a:ext cx="397" cy="2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91425" bIns="50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0">
                  <a:solidFill>
                    <a:srgbClr val="000066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0.2V</a:t>
              </a:r>
              <a:endParaRPr/>
            </a:p>
          </p:txBody>
        </p:sp>
        <p:sp>
          <p:nvSpPr>
            <p:cNvPr id="11" name="Shape 118">
              <a:extLst>
                <a:ext uri="{FF2B5EF4-FFF2-40B4-BE49-F238E27FC236}">
                  <a16:creationId xmlns:a16="http://schemas.microsoft.com/office/drawing/2014/main" id="{677A270D-10F3-08C0-B8C2-C1BBB8636C4E}"/>
                </a:ext>
              </a:extLst>
            </p:cNvPr>
            <p:cNvSpPr/>
            <p:nvPr/>
          </p:nvSpPr>
          <p:spPr>
            <a:xfrm>
              <a:off x="0" y="528"/>
              <a:ext cx="397" cy="2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91425" bIns="50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0">
                  <a:solidFill>
                    <a:srgbClr val="000066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0.9V</a:t>
              </a:r>
              <a:endParaRPr/>
            </a:p>
          </p:txBody>
        </p:sp>
        <p:sp>
          <p:nvSpPr>
            <p:cNvPr id="12" name="Shape 119">
              <a:extLst>
                <a:ext uri="{FF2B5EF4-FFF2-40B4-BE49-F238E27FC236}">
                  <a16:creationId xmlns:a16="http://schemas.microsoft.com/office/drawing/2014/main" id="{32CE74C8-48D1-7D5A-2F5D-C573BE7A9E4A}"/>
                </a:ext>
              </a:extLst>
            </p:cNvPr>
            <p:cNvSpPr/>
            <p:nvPr/>
          </p:nvSpPr>
          <p:spPr>
            <a:xfrm>
              <a:off x="0" y="288"/>
              <a:ext cx="397" cy="2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91425" bIns="50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0">
                  <a:solidFill>
                    <a:srgbClr val="000066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1.1V</a:t>
              </a:r>
              <a:endParaRPr/>
            </a:p>
          </p:txBody>
        </p:sp>
        <p:cxnSp>
          <p:nvCxnSpPr>
            <p:cNvPr id="13" name="Shape 120">
              <a:extLst>
                <a:ext uri="{FF2B5EF4-FFF2-40B4-BE49-F238E27FC236}">
                  <a16:creationId xmlns:a16="http://schemas.microsoft.com/office/drawing/2014/main" id="{86D3829F-766D-9C95-F94E-EAC3C463B675}"/>
                </a:ext>
              </a:extLst>
            </p:cNvPr>
            <p:cNvCxnSpPr/>
            <p:nvPr/>
          </p:nvCxnSpPr>
          <p:spPr>
            <a:xfrm>
              <a:off x="576" y="96"/>
              <a:ext cx="1392" cy="1"/>
            </a:xfrm>
            <a:prstGeom prst="straightConnector1">
              <a:avLst/>
            </a:prstGeom>
            <a:noFill/>
            <a:ln w="25400" cap="flat" cmpd="sng">
              <a:solidFill>
                <a:srgbClr val="000066"/>
              </a:solidFill>
              <a:prstDash val="solid"/>
              <a:round/>
              <a:headEnd type="triangle" w="med" len="med"/>
              <a:tailEnd type="triangle" w="med" len="med"/>
            </a:ln>
          </p:spPr>
        </p:cxnSp>
        <p:cxnSp>
          <p:nvCxnSpPr>
            <p:cNvPr id="14" name="Shape 121">
              <a:extLst>
                <a:ext uri="{FF2B5EF4-FFF2-40B4-BE49-F238E27FC236}">
                  <a16:creationId xmlns:a16="http://schemas.microsoft.com/office/drawing/2014/main" id="{A1EADF84-79DA-3737-4C12-69FC9B87D2E9}"/>
                </a:ext>
              </a:extLst>
            </p:cNvPr>
            <p:cNvCxnSpPr/>
            <p:nvPr/>
          </p:nvCxnSpPr>
          <p:spPr>
            <a:xfrm>
              <a:off x="2160" y="96"/>
              <a:ext cx="1440" cy="1"/>
            </a:xfrm>
            <a:prstGeom prst="straightConnector1">
              <a:avLst/>
            </a:prstGeom>
            <a:noFill/>
            <a:ln w="25400" cap="flat" cmpd="sng">
              <a:solidFill>
                <a:srgbClr val="000066"/>
              </a:solidFill>
              <a:prstDash val="solid"/>
              <a:round/>
              <a:headEnd type="triangle" w="med" len="med"/>
              <a:tailEnd type="triangle" w="med" len="med"/>
            </a:ln>
          </p:spPr>
        </p:cxnSp>
        <p:cxnSp>
          <p:nvCxnSpPr>
            <p:cNvPr id="16" name="Shape 122">
              <a:extLst>
                <a:ext uri="{FF2B5EF4-FFF2-40B4-BE49-F238E27FC236}">
                  <a16:creationId xmlns:a16="http://schemas.microsoft.com/office/drawing/2014/main" id="{2B15AFDE-1C59-1D1A-39EE-04F1475166C0}"/>
                </a:ext>
              </a:extLst>
            </p:cNvPr>
            <p:cNvCxnSpPr/>
            <p:nvPr/>
          </p:nvCxnSpPr>
          <p:spPr>
            <a:xfrm>
              <a:off x="3792" y="96"/>
              <a:ext cx="480" cy="1"/>
            </a:xfrm>
            <a:prstGeom prst="straightConnector1">
              <a:avLst/>
            </a:prstGeom>
            <a:noFill/>
            <a:ln w="25400" cap="flat" cmpd="sng">
              <a:solidFill>
                <a:srgbClr val="000066"/>
              </a:solidFill>
              <a:prstDash val="solid"/>
              <a:round/>
              <a:headEnd type="triangle" w="med" len="med"/>
              <a:tailEnd type="triangle" w="med" len="med"/>
            </a:ln>
          </p:spPr>
        </p:cxnSp>
        <p:cxnSp>
          <p:nvCxnSpPr>
            <p:cNvPr id="17" name="Shape 123">
              <a:extLst>
                <a:ext uri="{FF2B5EF4-FFF2-40B4-BE49-F238E27FC236}">
                  <a16:creationId xmlns:a16="http://schemas.microsoft.com/office/drawing/2014/main" id="{670E18DC-C706-9A3C-F306-7C1DB0DD7B4C}"/>
                </a:ext>
              </a:extLst>
            </p:cNvPr>
            <p:cNvCxnSpPr/>
            <p:nvPr/>
          </p:nvCxnSpPr>
          <p:spPr>
            <a:xfrm>
              <a:off x="1968" y="48"/>
              <a:ext cx="1" cy="1008"/>
            </a:xfrm>
            <a:prstGeom prst="straightConnector1">
              <a:avLst/>
            </a:prstGeom>
            <a:noFill/>
            <a:ln w="12700" cap="flat" cmpd="sng">
              <a:solidFill>
                <a:srgbClr val="00006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" name="Shape 124">
              <a:extLst>
                <a:ext uri="{FF2B5EF4-FFF2-40B4-BE49-F238E27FC236}">
                  <a16:creationId xmlns:a16="http://schemas.microsoft.com/office/drawing/2014/main" id="{951F5AF0-166C-C5FC-A574-14870E2CE4D2}"/>
                </a:ext>
              </a:extLst>
            </p:cNvPr>
            <p:cNvCxnSpPr/>
            <p:nvPr/>
          </p:nvCxnSpPr>
          <p:spPr>
            <a:xfrm>
              <a:off x="2160" y="48"/>
              <a:ext cx="1" cy="576"/>
            </a:xfrm>
            <a:prstGeom prst="straightConnector1">
              <a:avLst/>
            </a:prstGeom>
            <a:noFill/>
            <a:ln w="12700" cap="flat" cmpd="sng">
              <a:solidFill>
                <a:srgbClr val="00006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" name="Shape 125">
              <a:extLst>
                <a:ext uri="{FF2B5EF4-FFF2-40B4-BE49-F238E27FC236}">
                  <a16:creationId xmlns:a16="http://schemas.microsoft.com/office/drawing/2014/main" id="{FAF0086A-D6BE-D922-D756-80CBA8A9864F}"/>
                </a:ext>
              </a:extLst>
            </p:cNvPr>
            <p:cNvCxnSpPr/>
            <p:nvPr/>
          </p:nvCxnSpPr>
          <p:spPr>
            <a:xfrm>
              <a:off x="3600" y="48"/>
              <a:ext cx="1" cy="576"/>
            </a:xfrm>
            <a:prstGeom prst="straightConnector1">
              <a:avLst/>
            </a:prstGeom>
            <a:noFill/>
            <a:ln w="12700" cap="flat" cmpd="sng">
              <a:solidFill>
                <a:srgbClr val="00006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" name="Shape 126">
              <a:extLst>
                <a:ext uri="{FF2B5EF4-FFF2-40B4-BE49-F238E27FC236}">
                  <a16:creationId xmlns:a16="http://schemas.microsoft.com/office/drawing/2014/main" id="{62E464B8-2291-CD0B-1424-A542CC698054}"/>
                </a:ext>
              </a:extLst>
            </p:cNvPr>
            <p:cNvCxnSpPr/>
            <p:nvPr/>
          </p:nvCxnSpPr>
          <p:spPr>
            <a:xfrm>
              <a:off x="3792" y="48"/>
              <a:ext cx="1" cy="960"/>
            </a:xfrm>
            <a:prstGeom prst="straightConnector1">
              <a:avLst/>
            </a:prstGeom>
            <a:noFill/>
            <a:ln w="12700" cap="flat" cmpd="sng">
              <a:solidFill>
                <a:srgbClr val="00006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2" name="Shape 127">
              <a:extLst>
                <a:ext uri="{FF2B5EF4-FFF2-40B4-BE49-F238E27FC236}">
                  <a16:creationId xmlns:a16="http://schemas.microsoft.com/office/drawing/2014/main" id="{3AD5BDBA-1C88-E8D9-09E3-1183214E03DA}"/>
                </a:ext>
              </a:extLst>
            </p:cNvPr>
            <p:cNvSpPr/>
            <p:nvPr/>
          </p:nvSpPr>
          <p:spPr>
            <a:xfrm>
              <a:off x="1105" y="0"/>
              <a:ext cx="304" cy="24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50800" tIns="50800" rIns="91425" bIns="508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0">
                  <a:solidFill>
                    <a:srgbClr val="000066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0</a:t>
              </a:r>
              <a:endParaRPr/>
            </a:p>
          </p:txBody>
        </p:sp>
        <p:sp>
          <p:nvSpPr>
            <p:cNvPr id="23" name="Shape 128">
              <a:extLst>
                <a:ext uri="{FF2B5EF4-FFF2-40B4-BE49-F238E27FC236}">
                  <a16:creationId xmlns:a16="http://schemas.microsoft.com/office/drawing/2014/main" id="{734DA726-E9AE-DF3D-168F-89D6B2C17981}"/>
                </a:ext>
              </a:extLst>
            </p:cNvPr>
            <p:cNvSpPr/>
            <p:nvPr/>
          </p:nvSpPr>
          <p:spPr>
            <a:xfrm>
              <a:off x="2641" y="0"/>
              <a:ext cx="304" cy="24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50800" tIns="50800" rIns="91425" bIns="508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0">
                  <a:solidFill>
                    <a:srgbClr val="000066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1</a:t>
              </a:r>
              <a:endParaRPr/>
            </a:p>
          </p:txBody>
        </p:sp>
        <p:sp>
          <p:nvSpPr>
            <p:cNvPr id="24" name="Shape 129">
              <a:extLst>
                <a:ext uri="{FF2B5EF4-FFF2-40B4-BE49-F238E27FC236}">
                  <a16:creationId xmlns:a16="http://schemas.microsoft.com/office/drawing/2014/main" id="{EFF3EDDF-CB3E-44D2-5567-022A2D030485}"/>
                </a:ext>
              </a:extLst>
            </p:cNvPr>
            <p:cNvSpPr/>
            <p:nvPr/>
          </p:nvSpPr>
          <p:spPr>
            <a:xfrm>
              <a:off x="3936" y="0"/>
              <a:ext cx="200" cy="24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50800" tIns="50800" rIns="91425" bIns="508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0">
                  <a:solidFill>
                    <a:srgbClr val="000066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0</a:t>
              </a:r>
              <a:endParaRPr/>
            </a:p>
          </p:txBody>
        </p:sp>
        <p:cxnSp>
          <p:nvCxnSpPr>
            <p:cNvPr id="25" name="Shape 130">
              <a:extLst>
                <a:ext uri="{FF2B5EF4-FFF2-40B4-BE49-F238E27FC236}">
                  <a16:creationId xmlns:a16="http://schemas.microsoft.com/office/drawing/2014/main" id="{94D17694-1AAF-1D20-2BDE-80FA670939B9}"/>
                </a:ext>
              </a:extLst>
            </p:cNvPr>
            <p:cNvCxnSpPr/>
            <p:nvPr/>
          </p:nvCxnSpPr>
          <p:spPr>
            <a:xfrm flipH="1">
              <a:off x="432" y="1008"/>
              <a:ext cx="144" cy="1"/>
            </a:xfrm>
            <a:prstGeom prst="straightConnector1">
              <a:avLst/>
            </a:prstGeom>
            <a:noFill/>
            <a:ln w="25400" cap="flat" cmpd="sng">
              <a:solidFill>
                <a:srgbClr val="00006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" name="Shape 131">
              <a:extLst>
                <a:ext uri="{FF2B5EF4-FFF2-40B4-BE49-F238E27FC236}">
                  <a16:creationId xmlns:a16="http://schemas.microsoft.com/office/drawing/2014/main" id="{AEF6475E-F62F-32BF-685C-05190374E06D}"/>
                </a:ext>
              </a:extLst>
            </p:cNvPr>
            <p:cNvCxnSpPr/>
            <p:nvPr/>
          </p:nvCxnSpPr>
          <p:spPr>
            <a:xfrm flipH="1">
              <a:off x="432" y="624"/>
              <a:ext cx="144" cy="1"/>
            </a:xfrm>
            <a:prstGeom prst="straightConnector1">
              <a:avLst/>
            </a:prstGeom>
            <a:noFill/>
            <a:ln w="25400" cap="flat" cmpd="sng">
              <a:solidFill>
                <a:srgbClr val="000066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16708270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>
            <a:extLst>
              <a:ext uri="{FF2B5EF4-FFF2-40B4-BE49-F238E27FC236}">
                <a16:creationId xmlns:a16="http://schemas.microsoft.com/office/drawing/2014/main" id="{B7DF0371-AC01-4FA5-BCCE-9DA7FC56C32F}"/>
              </a:ext>
            </a:extLst>
          </p:cNvPr>
          <p:cNvSpPr/>
          <p:nvPr/>
        </p:nvSpPr>
        <p:spPr>
          <a:xfrm>
            <a:off x="711427" y="1522185"/>
            <a:ext cx="10767000" cy="2227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计算机中的比特</a:t>
            </a:r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/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位如何表示任意的数值</a:t>
            </a:r>
            <a:endParaRPr lang="en-US" altLang="zh-CN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计算机要解决一个真正的问题，必须能唯一的识别出许多不同的数值，而不仅仅是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和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为了唯一的识别出多个数值，必须对</a:t>
            </a:r>
            <a:r>
              <a:rPr lang="zh-CN" altLang="en-US" sz="2400" dirty="0">
                <a:solidFill>
                  <a:srgbClr val="BD934E"/>
                </a:solidFill>
              </a:rPr>
              <a:t>多个位进行组合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比特和数据类型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pic>
        <p:nvPicPr>
          <p:cNvPr id="33794" name="Picture 2" descr="Digital signal - Wikipedia">
            <a:extLst>
              <a:ext uri="{FF2B5EF4-FFF2-40B4-BE49-F238E27FC236}">
                <a16:creationId xmlns:a16="http://schemas.microsoft.com/office/drawing/2014/main" id="{93A34785-B736-C76A-EBE2-FF0C3FEB35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481" y="3957810"/>
            <a:ext cx="4597781" cy="2777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796" name="Picture 4" descr="serial - How are the bits transmitted over the wire? - Electrical  Engineering Stack Exchange">
            <a:extLst>
              <a:ext uri="{FF2B5EF4-FFF2-40B4-BE49-F238E27FC236}">
                <a16:creationId xmlns:a16="http://schemas.microsoft.com/office/drawing/2014/main" id="{45007205-F82B-2AFE-669E-3EFEA99A1C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17"/>
          <a:stretch/>
        </p:blipFill>
        <p:spPr bwMode="auto">
          <a:xfrm>
            <a:off x="6419740" y="3982277"/>
            <a:ext cx="4759125" cy="2598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810453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>
            <a:extLst>
              <a:ext uri="{FF2B5EF4-FFF2-40B4-BE49-F238E27FC236}">
                <a16:creationId xmlns:a16="http://schemas.microsoft.com/office/drawing/2014/main" id="{B7DF0371-AC01-4FA5-BCCE-9DA7FC56C32F}"/>
              </a:ext>
            </a:extLst>
          </p:cNvPr>
          <p:cNvSpPr/>
          <p:nvPr/>
        </p:nvSpPr>
        <p:spPr>
          <a:xfrm>
            <a:off x="711427" y="1522185"/>
            <a:ext cx="10767000" cy="38890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位组合</a:t>
            </a:r>
            <a:endParaRPr lang="en-US" altLang="zh-CN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如果用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8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位（对应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8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根线路上的电压）</a:t>
            </a:r>
          </a:p>
          <a:p>
            <a:pPr marL="914400" lvl="1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使用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01001110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表示某一个特定值，用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11100111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表示另一个值</a:t>
            </a:r>
          </a:p>
          <a:p>
            <a:pPr marL="914400" lvl="1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最多能区分出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256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（即</a:t>
            </a:r>
            <a:r>
              <a:rPr lang="en-US" altLang="zh-CN" sz="2400" dirty="0">
                <a:solidFill>
                  <a:srgbClr val="BD934E"/>
                </a:solidFill>
              </a:rPr>
              <a:t>2</a:t>
            </a:r>
            <a:r>
              <a:rPr lang="en-US" altLang="zh-CN" sz="2400" baseline="30000" dirty="0">
                <a:solidFill>
                  <a:srgbClr val="BD934E"/>
                </a:solidFill>
              </a:rPr>
              <a:t>8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）个不同的值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如果有</a:t>
            </a:r>
            <a:r>
              <a:rPr lang="en" altLang="zh-CN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k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位，最多能区分出</a:t>
            </a:r>
            <a:r>
              <a:rPr lang="en-US" altLang="zh-CN" sz="2400" dirty="0">
                <a:solidFill>
                  <a:srgbClr val="BD934E"/>
                </a:solidFill>
              </a:rPr>
              <a:t>2</a:t>
            </a:r>
            <a:r>
              <a:rPr lang="en" altLang="zh-CN" sz="2400" baseline="30000" dirty="0">
                <a:solidFill>
                  <a:srgbClr val="BD934E"/>
                </a:solidFill>
              </a:rPr>
              <a:t>k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个不同的值</a:t>
            </a:r>
          </a:p>
          <a:p>
            <a:pPr marL="914400" lvl="1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这些</a:t>
            </a:r>
            <a:r>
              <a:rPr lang="en" altLang="zh-CN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k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位的每一种组合都是一个编码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914400" lvl="1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对应着某个特定的值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比特和数据类型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pic>
        <p:nvPicPr>
          <p:cNvPr id="2" name="Picture 4" descr="serial - How are the bits transmitted over the wire? - Electrical  Engineering Stack Exchange">
            <a:extLst>
              <a:ext uri="{FF2B5EF4-FFF2-40B4-BE49-F238E27FC236}">
                <a16:creationId xmlns:a16="http://schemas.microsoft.com/office/drawing/2014/main" id="{1BE07CC9-006A-4AC0-9207-384B0F558E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17"/>
          <a:stretch/>
        </p:blipFill>
        <p:spPr bwMode="auto">
          <a:xfrm>
            <a:off x="7067031" y="4259173"/>
            <a:ext cx="4759125" cy="2598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429911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>
            <a:extLst>
              <a:ext uri="{FF2B5EF4-FFF2-40B4-BE49-F238E27FC236}">
                <a16:creationId xmlns:a16="http://schemas.microsoft.com/office/drawing/2014/main" id="{B7DF0371-AC01-4FA5-BCCE-9DA7FC56C32F}"/>
              </a:ext>
            </a:extLst>
          </p:cNvPr>
          <p:cNvSpPr/>
          <p:nvPr/>
        </p:nvSpPr>
        <p:spPr>
          <a:xfrm>
            <a:off x="711427" y="1522185"/>
            <a:ext cx="10767000" cy="4443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位运算</a:t>
            </a:r>
            <a:endParaRPr lang="en-US" altLang="zh-CN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除了需要表示出不同的数值之外，还需要对这种表示出来的信息进行运算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1679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年，德国数学家</a:t>
            </a:r>
            <a:r>
              <a:rPr lang="zh-CN" altLang="en-US" sz="2400" dirty="0">
                <a:solidFill>
                  <a:srgbClr val="BD934E"/>
                </a:solidFill>
                <a:latin typeface="+mn-ea"/>
              </a:rPr>
              <a:t>莱布尼茨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（戈特弗里德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·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威廉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·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莱布尼茨，</a:t>
            </a:r>
            <a:r>
              <a:rPr lang="en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Gottfried Wilhelm (von) Leibniz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，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1646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年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7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月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1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日－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1716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年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11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月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14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日）发表了一篇关于二进制表示及算术运算的论文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1854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年，英国数学家</a:t>
            </a:r>
            <a:r>
              <a:rPr lang="zh-CN" altLang="en-US" sz="2400" dirty="0">
                <a:solidFill>
                  <a:srgbClr val="BD934E"/>
                </a:solidFill>
              </a:rPr>
              <a:t>乔治</a:t>
            </a:r>
            <a:r>
              <a:rPr lang="en-US" altLang="zh-CN" sz="2400" dirty="0">
                <a:solidFill>
                  <a:srgbClr val="BD934E"/>
                </a:solidFill>
              </a:rPr>
              <a:t>·</a:t>
            </a:r>
            <a:r>
              <a:rPr lang="zh-CN" altLang="en-US" sz="2400" dirty="0">
                <a:solidFill>
                  <a:srgbClr val="BD934E"/>
                </a:solidFill>
              </a:rPr>
              <a:t>布尔</a:t>
            </a:r>
            <a:r>
              <a:rPr lang="zh-CN" altLang="en-US" sz="2400" dirty="0"/>
              <a:t>（</a:t>
            </a:r>
            <a:r>
              <a:rPr lang="en" altLang="zh-CN" sz="2400" dirty="0"/>
              <a:t> George Boole</a:t>
            </a:r>
            <a:r>
              <a:rPr lang="zh-CN" altLang="en" sz="2400" dirty="0"/>
              <a:t>，</a:t>
            </a:r>
            <a:r>
              <a:rPr lang="en" altLang="zh-CN" sz="2400" dirty="0"/>
              <a:t>1815</a:t>
            </a:r>
            <a:r>
              <a:rPr lang="zh-CN" altLang="en-US" sz="2400" dirty="0"/>
              <a:t>年</a:t>
            </a:r>
            <a:r>
              <a:rPr lang="en-US" altLang="zh-CN" sz="2400" dirty="0"/>
              <a:t>11</a:t>
            </a:r>
            <a:r>
              <a:rPr lang="zh-CN" altLang="en-US" sz="2400" dirty="0"/>
              <a:t>月</a:t>
            </a:r>
            <a:r>
              <a:rPr lang="en-US" altLang="zh-CN" sz="2400" dirty="0"/>
              <a:t>2</a:t>
            </a:r>
            <a:r>
              <a:rPr lang="zh-CN" altLang="en-US" sz="2400" dirty="0"/>
              <a:t>日－</a:t>
            </a:r>
            <a:r>
              <a:rPr lang="en-US" altLang="zh-CN" sz="2400" dirty="0"/>
              <a:t>1864</a:t>
            </a:r>
            <a:r>
              <a:rPr lang="zh-CN" altLang="en-US" sz="2400" dirty="0"/>
              <a:t>年</a:t>
            </a:r>
            <a:r>
              <a:rPr lang="en-US" altLang="zh-CN" sz="2400" dirty="0"/>
              <a:t>12</a:t>
            </a:r>
            <a:r>
              <a:rPr lang="zh-CN" altLang="en-US" sz="2400" dirty="0"/>
              <a:t>月</a:t>
            </a:r>
            <a:r>
              <a:rPr lang="en-US" altLang="zh-CN" sz="2400" dirty="0"/>
              <a:t>8</a:t>
            </a:r>
            <a:r>
              <a:rPr lang="zh-CN" altLang="en-US" sz="2400" dirty="0"/>
              <a:t>日）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给出了二进制的逻辑运算，</a:t>
            </a:r>
            <a:r>
              <a:rPr lang="zh-CN" altLang="en-US" sz="2400" dirty="0">
                <a:solidFill>
                  <a:srgbClr val="BD934E"/>
                </a:solidFill>
              </a:rPr>
              <a:t>布尔代数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即由此得名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这些工作奠定了现代计算机工作的数学基础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比特和数据类型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913963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>
            <a:extLst>
              <a:ext uri="{FF2B5EF4-FFF2-40B4-BE49-F238E27FC236}">
                <a16:creationId xmlns:a16="http://schemas.microsoft.com/office/drawing/2014/main" id="{B7DF0371-AC01-4FA5-BCCE-9DA7FC56C32F}"/>
              </a:ext>
            </a:extLst>
          </p:cNvPr>
          <p:cNvSpPr/>
          <p:nvPr/>
        </p:nvSpPr>
        <p:spPr>
          <a:xfrm>
            <a:off x="711427" y="1522185"/>
            <a:ext cx="10767000" cy="3981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计算机中的数据类型</a:t>
            </a:r>
            <a:endParaRPr lang="en-US" altLang="zh-CN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同一个数值，多种表示方法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整数：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6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十进制计数法：“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6”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一元计数法：“正一”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罗马字符：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VI</a:t>
            </a:r>
            <a:endParaRPr lang="en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二进制计数法：“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0110”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某种表示法：编码，运算，数据类型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比特和数据类型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grpSp>
        <p:nvGrpSpPr>
          <p:cNvPr id="5" name="Shape 145">
            <a:extLst>
              <a:ext uri="{FF2B5EF4-FFF2-40B4-BE49-F238E27FC236}">
                <a16:creationId xmlns:a16="http://schemas.microsoft.com/office/drawing/2014/main" id="{7AD284EF-6596-C263-ECD0-60457A44EE7F}"/>
              </a:ext>
            </a:extLst>
          </p:cNvPr>
          <p:cNvGrpSpPr/>
          <p:nvPr/>
        </p:nvGrpSpPr>
        <p:grpSpPr>
          <a:xfrm>
            <a:off x="8325629" y="551856"/>
            <a:ext cx="1828297" cy="4334494"/>
            <a:chOff x="0" y="162"/>
            <a:chExt cx="1152" cy="2729"/>
          </a:xfrm>
        </p:grpSpPr>
        <p:grpSp>
          <p:nvGrpSpPr>
            <p:cNvPr id="6" name="Shape 146">
              <a:extLst>
                <a:ext uri="{FF2B5EF4-FFF2-40B4-BE49-F238E27FC236}">
                  <a16:creationId xmlns:a16="http://schemas.microsoft.com/office/drawing/2014/main" id="{E648D470-58AF-3B2B-1080-819F82C18D84}"/>
                </a:ext>
              </a:extLst>
            </p:cNvPr>
            <p:cNvGrpSpPr/>
            <p:nvPr/>
          </p:nvGrpSpPr>
          <p:grpSpPr>
            <a:xfrm>
              <a:off x="0" y="507"/>
              <a:ext cx="1104" cy="2384"/>
              <a:chOff x="0" y="0"/>
              <a:chExt cx="1104" cy="2384"/>
            </a:xfrm>
          </p:grpSpPr>
          <p:grpSp>
            <p:nvGrpSpPr>
              <p:cNvPr id="10" name="Shape 147">
                <a:extLst>
                  <a:ext uri="{FF2B5EF4-FFF2-40B4-BE49-F238E27FC236}">
                    <a16:creationId xmlns:a16="http://schemas.microsoft.com/office/drawing/2014/main" id="{2C1E9368-7978-4C39-A18E-DB05532C3B56}"/>
                  </a:ext>
                </a:extLst>
              </p:cNvPr>
              <p:cNvGrpSpPr/>
              <p:nvPr/>
            </p:nvGrpSpPr>
            <p:grpSpPr>
              <a:xfrm>
                <a:off x="0" y="0"/>
                <a:ext cx="288" cy="224"/>
                <a:chOff x="0" y="0"/>
                <a:chExt cx="288" cy="224"/>
              </a:xfrm>
            </p:grpSpPr>
            <p:sp>
              <p:nvSpPr>
                <p:cNvPr id="155" name="Shape 148">
                  <a:extLst>
                    <a:ext uri="{FF2B5EF4-FFF2-40B4-BE49-F238E27FC236}">
                      <a16:creationId xmlns:a16="http://schemas.microsoft.com/office/drawing/2014/main" id="{0382512B-7C34-C51C-B5A4-716C5DC9DB11}"/>
                    </a:ext>
                  </a:extLst>
                </p:cNvPr>
                <p:cNvSpPr/>
                <p:nvPr/>
              </p:nvSpPr>
              <p:spPr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>
                  <a:solidFill>
                    <a:srgbClr val="000066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0" tIns="0" rIns="0" bIns="0" anchor="t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4200" b="0">
                    <a:solidFill>
                      <a:srgbClr val="000000"/>
                    </a:solidFill>
                    <a:latin typeface="Gill Sans"/>
                    <a:ea typeface="Gill Sans"/>
                    <a:cs typeface="Gill Sans"/>
                    <a:sym typeface="Gill Sans"/>
                  </a:endParaRPr>
                </a:p>
              </p:txBody>
            </p:sp>
            <p:sp>
              <p:nvSpPr>
                <p:cNvPr id="156" name="Shape 149">
                  <a:extLst>
                    <a:ext uri="{FF2B5EF4-FFF2-40B4-BE49-F238E27FC236}">
                      <a16:creationId xmlns:a16="http://schemas.microsoft.com/office/drawing/2014/main" id="{68D23EAF-C67A-011F-FAF4-7AEC76984AE3}"/>
                    </a:ext>
                  </a:extLst>
                </p:cNvPr>
                <p:cNvSpPr/>
                <p:nvPr/>
              </p:nvSpPr>
              <p:spPr>
                <a:xfrm>
                  <a:off x="51" y="0"/>
                  <a:ext cx="185" cy="22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50800" tIns="50800" rIns="91425" bIns="508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800" b="1" dirty="0">
                      <a:solidFill>
                        <a:srgbClr val="000066"/>
                      </a:solidFill>
                      <a:latin typeface="Courier New" panose="02070309020205020404" pitchFamily="49" charset="0"/>
                      <a:ea typeface="Courier"/>
                      <a:cs typeface="Courier New" panose="02070309020205020404" pitchFamily="49" charset="0"/>
                      <a:sym typeface="Courier"/>
                    </a:rPr>
                    <a:t>0</a:t>
                  </a:r>
                  <a:endParaRPr dirty="0"/>
                </a:p>
              </p:txBody>
            </p:sp>
          </p:grpSp>
          <p:grpSp>
            <p:nvGrpSpPr>
              <p:cNvPr id="11" name="Shape 150">
                <a:extLst>
                  <a:ext uri="{FF2B5EF4-FFF2-40B4-BE49-F238E27FC236}">
                    <a16:creationId xmlns:a16="http://schemas.microsoft.com/office/drawing/2014/main" id="{BD55C5CA-CFCE-0628-BFCC-4278F0456B9F}"/>
                  </a:ext>
                </a:extLst>
              </p:cNvPr>
              <p:cNvGrpSpPr/>
              <p:nvPr/>
            </p:nvGrpSpPr>
            <p:grpSpPr>
              <a:xfrm>
                <a:off x="288" y="0"/>
                <a:ext cx="288" cy="224"/>
                <a:chOff x="0" y="0"/>
                <a:chExt cx="288" cy="224"/>
              </a:xfrm>
            </p:grpSpPr>
            <p:sp>
              <p:nvSpPr>
                <p:cNvPr id="153" name="Shape 151">
                  <a:extLst>
                    <a:ext uri="{FF2B5EF4-FFF2-40B4-BE49-F238E27FC236}">
                      <a16:creationId xmlns:a16="http://schemas.microsoft.com/office/drawing/2014/main" id="{64D861F6-D5C4-1C58-5C6A-85BD50510FBC}"/>
                    </a:ext>
                  </a:extLst>
                </p:cNvPr>
                <p:cNvSpPr/>
                <p:nvPr/>
              </p:nvSpPr>
              <p:spPr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>
                  <a:solidFill>
                    <a:srgbClr val="000066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0" tIns="0" rIns="0" bIns="0" anchor="t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4200" b="0">
                    <a:solidFill>
                      <a:srgbClr val="000000"/>
                    </a:solidFill>
                    <a:latin typeface="Gill Sans"/>
                    <a:ea typeface="Gill Sans"/>
                    <a:cs typeface="Gill Sans"/>
                    <a:sym typeface="Gill Sans"/>
                  </a:endParaRPr>
                </a:p>
              </p:txBody>
            </p:sp>
            <p:sp>
              <p:nvSpPr>
                <p:cNvPr id="154" name="Shape 152">
                  <a:extLst>
                    <a:ext uri="{FF2B5EF4-FFF2-40B4-BE49-F238E27FC236}">
                      <a16:creationId xmlns:a16="http://schemas.microsoft.com/office/drawing/2014/main" id="{C29D7102-F39A-DCE3-0051-08E4CE0AC1AD}"/>
                    </a:ext>
                  </a:extLst>
                </p:cNvPr>
                <p:cNvSpPr/>
                <p:nvPr/>
              </p:nvSpPr>
              <p:spPr>
                <a:xfrm>
                  <a:off x="51" y="0"/>
                  <a:ext cx="185" cy="22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50800" tIns="50800" rIns="91425" bIns="508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800" b="1" dirty="0">
                      <a:solidFill>
                        <a:srgbClr val="000066"/>
                      </a:solidFill>
                      <a:latin typeface="Courier New" panose="02070309020205020404" pitchFamily="49" charset="0"/>
                      <a:ea typeface="Courier"/>
                      <a:cs typeface="Courier New" panose="02070309020205020404" pitchFamily="49" charset="0"/>
                      <a:sym typeface="Courier"/>
                    </a:rPr>
                    <a:t>0</a:t>
                  </a:r>
                  <a:endParaRPr dirty="0"/>
                </a:p>
              </p:txBody>
            </p:sp>
          </p:grpSp>
          <p:grpSp>
            <p:nvGrpSpPr>
              <p:cNvPr id="12" name="Shape 153">
                <a:extLst>
                  <a:ext uri="{FF2B5EF4-FFF2-40B4-BE49-F238E27FC236}">
                    <a16:creationId xmlns:a16="http://schemas.microsoft.com/office/drawing/2014/main" id="{9BC34F3A-E76F-2284-9E93-0A8956B568B4}"/>
                  </a:ext>
                </a:extLst>
              </p:cNvPr>
              <p:cNvGrpSpPr/>
              <p:nvPr/>
            </p:nvGrpSpPr>
            <p:grpSpPr>
              <a:xfrm>
                <a:off x="576" y="0"/>
                <a:ext cx="528" cy="224"/>
                <a:chOff x="0" y="0"/>
                <a:chExt cx="528" cy="224"/>
              </a:xfrm>
            </p:grpSpPr>
            <p:sp>
              <p:nvSpPr>
                <p:cNvPr id="151" name="Shape 154">
                  <a:extLst>
                    <a:ext uri="{FF2B5EF4-FFF2-40B4-BE49-F238E27FC236}">
                      <a16:creationId xmlns:a16="http://schemas.microsoft.com/office/drawing/2014/main" id="{CFBA9548-D7DA-96E9-A31B-A23A24AA80BF}"/>
                    </a:ext>
                  </a:extLst>
                </p:cNvPr>
                <p:cNvSpPr/>
                <p:nvPr/>
              </p:nvSpPr>
              <p:spPr>
                <a:xfrm>
                  <a:off x="0" y="40"/>
                  <a:ext cx="528" cy="144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>
                  <a:solidFill>
                    <a:srgbClr val="000066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0" tIns="0" rIns="0" bIns="0" anchor="t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4200" b="0">
                    <a:solidFill>
                      <a:srgbClr val="000000"/>
                    </a:solidFill>
                    <a:latin typeface="Gill Sans"/>
                    <a:ea typeface="Gill Sans"/>
                    <a:cs typeface="Gill Sans"/>
                    <a:sym typeface="Gill Sans"/>
                  </a:endParaRPr>
                </a:p>
              </p:txBody>
            </p:sp>
            <p:sp>
              <p:nvSpPr>
                <p:cNvPr id="152" name="Shape 155">
                  <a:extLst>
                    <a:ext uri="{FF2B5EF4-FFF2-40B4-BE49-F238E27FC236}">
                      <a16:creationId xmlns:a16="http://schemas.microsoft.com/office/drawing/2014/main" id="{E55F56BE-794D-54B7-5C36-B6F746944338}"/>
                    </a:ext>
                  </a:extLst>
                </p:cNvPr>
                <p:cNvSpPr/>
                <p:nvPr/>
              </p:nvSpPr>
              <p:spPr>
                <a:xfrm>
                  <a:off x="42" y="0"/>
                  <a:ext cx="443" cy="22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50800" tIns="50800" rIns="91425" bIns="508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800" b="1" dirty="0">
                      <a:solidFill>
                        <a:srgbClr val="000066"/>
                      </a:solidFill>
                      <a:latin typeface="Courier New" panose="02070309020205020404" pitchFamily="49" charset="0"/>
                      <a:ea typeface="Courier"/>
                      <a:cs typeface="Courier New" panose="02070309020205020404" pitchFamily="49" charset="0"/>
                      <a:sym typeface="Courier"/>
                    </a:rPr>
                    <a:t>0000</a:t>
                  </a:r>
                  <a:endParaRPr dirty="0"/>
                </a:p>
              </p:txBody>
            </p:sp>
          </p:grpSp>
          <p:grpSp>
            <p:nvGrpSpPr>
              <p:cNvPr id="13" name="Shape 156">
                <a:extLst>
                  <a:ext uri="{FF2B5EF4-FFF2-40B4-BE49-F238E27FC236}">
                    <a16:creationId xmlns:a16="http://schemas.microsoft.com/office/drawing/2014/main" id="{BCCBA0D7-D020-7BF8-C495-53D35E60AD9C}"/>
                  </a:ext>
                </a:extLst>
              </p:cNvPr>
              <p:cNvGrpSpPr/>
              <p:nvPr/>
            </p:nvGrpSpPr>
            <p:grpSpPr>
              <a:xfrm>
                <a:off x="0" y="144"/>
                <a:ext cx="288" cy="224"/>
                <a:chOff x="0" y="0"/>
                <a:chExt cx="288" cy="224"/>
              </a:xfrm>
            </p:grpSpPr>
            <p:sp>
              <p:nvSpPr>
                <p:cNvPr id="149" name="Shape 157">
                  <a:extLst>
                    <a:ext uri="{FF2B5EF4-FFF2-40B4-BE49-F238E27FC236}">
                      <a16:creationId xmlns:a16="http://schemas.microsoft.com/office/drawing/2014/main" id="{69B13734-A2C5-F990-5124-CA3C100BFEA3}"/>
                    </a:ext>
                  </a:extLst>
                </p:cNvPr>
                <p:cNvSpPr/>
                <p:nvPr/>
              </p:nvSpPr>
              <p:spPr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>
                  <a:solidFill>
                    <a:srgbClr val="000066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0" tIns="0" rIns="0" bIns="0" anchor="t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4200" b="0">
                    <a:solidFill>
                      <a:srgbClr val="000000"/>
                    </a:solidFill>
                    <a:latin typeface="Gill Sans"/>
                    <a:ea typeface="Gill Sans"/>
                    <a:cs typeface="Gill Sans"/>
                    <a:sym typeface="Gill Sans"/>
                  </a:endParaRPr>
                </a:p>
              </p:txBody>
            </p:sp>
            <p:sp>
              <p:nvSpPr>
                <p:cNvPr id="150" name="Shape 158">
                  <a:extLst>
                    <a:ext uri="{FF2B5EF4-FFF2-40B4-BE49-F238E27FC236}">
                      <a16:creationId xmlns:a16="http://schemas.microsoft.com/office/drawing/2014/main" id="{4A7DE3FB-677A-DA82-E6D4-4E58D9B963B6}"/>
                    </a:ext>
                  </a:extLst>
                </p:cNvPr>
                <p:cNvSpPr/>
                <p:nvPr/>
              </p:nvSpPr>
              <p:spPr>
                <a:xfrm>
                  <a:off x="51" y="0"/>
                  <a:ext cx="185" cy="22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50800" tIns="50800" rIns="91425" bIns="508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800" b="1" dirty="0">
                      <a:solidFill>
                        <a:srgbClr val="000066"/>
                      </a:solidFill>
                      <a:latin typeface="Courier New" panose="02070309020205020404" pitchFamily="49" charset="0"/>
                      <a:ea typeface="Courier"/>
                      <a:cs typeface="Courier New" panose="02070309020205020404" pitchFamily="49" charset="0"/>
                      <a:sym typeface="Courier"/>
                    </a:rPr>
                    <a:t>1</a:t>
                  </a:r>
                  <a:endParaRPr dirty="0"/>
                </a:p>
              </p:txBody>
            </p:sp>
          </p:grpSp>
          <p:grpSp>
            <p:nvGrpSpPr>
              <p:cNvPr id="14" name="Shape 159">
                <a:extLst>
                  <a:ext uri="{FF2B5EF4-FFF2-40B4-BE49-F238E27FC236}">
                    <a16:creationId xmlns:a16="http://schemas.microsoft.com/office/drawing/2014/main" id="{31A6F272-32DC-DC2D-B184-C5FD7645D166}"/>
                  </a:ext>
                </a:extLst>
              </p:cNvPr>
              <p:cNvGrpSpPr/>
              <p:nvPr/>
            </p:nvGrpSpPr>
            <p:grpSpPr>
              <a:xfrm>
                <a:off x="288" y="144"/>
                <a:ext cx="288" cy="224"/>
                <a:chOff x="0" y="0"/>
                <a:chExt cx="288" cy="224"/>
              </a:xfrm>
            </p:grpSpPr>
            <p:sp>
              <p:nvSpPr>
                <p:cNvPr id="147" name="Shape 160">
                  <a:extLst>
                    <a:ext uri="{FF2B5EF4-FFF2-40B4-BE49-F238E27FC236}">
                      <a16:creationId xmlns:a16="http://schemas.microsoft.com/office/drawing/2014/main" id="{57694314-8962-05B4-84F3-BD7DFDB76B71}"/>
                    </a:ext>
                  </a:extLst>
                </p:cNvPr>
                <p:cNvSpPr/>
                <p:nvPr/>
              </p:nvSpPr>
              <p:spPr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>
                  <a:solidFill>
                    <a:srgbClr val="000066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0" tIns="0" rIns="0" bIns="0" anchor="t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4200" b="0">
                    <a:solidFill>
                      <a:srgbClr val="000000"/>
                    </a:solidFill>
                    <a:latin typeface="Gill Sans"/>
                    <a:ea typeface="Gill Sans"/>
                    <a:cs typeface="Gill Sans"/>
                    <a:sym typeface="Gill Sans"/>
                  </a:endParaRPr>
                </a:p>
              </p:txBody>
            </p:sp>
            <p:sp>
              <p:nvSpPr>
                <p:cNvPr id="148" name="Shape 161">
                  <a:extLst>
                    <a:ext uri="{FF2B5EF4-FFF2-40B4-BE49-F238E27FC236}">
                      <a16:creationId xmlns:a16="http://schemas.microsoft.com/office/drawing/2014/main" id="{8B5B9810-3684-3C62-BBD1-CD185F88F7DA}"/>
                    </a:ext>
                  </a:extLst>
                </p:cNvPr>
                <p:cNvSpPr/>
                <p:nvPr/>
              </p:nvSpPr>
              <p:spPr>
                <a:xfrm>
                  <a:off x="51" y="0"/>
                  <a:ext cx="185" cy="22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50800" tIns="50800" rIns="91425" bIns="508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800" b="1" dirty="0">
                      <a:solidFill>
                        <a:srgbClr val="000066"/>
                      </a:solidFill>
                      <a:latin typeface="Courier New" panose="02070309020205020404" pitchFamily="49" charset="0"/>
                      <a:ea typeface="Courier"/>
                      <a:cs typeface="Courier New" panose="02070309020205020404" pitchFamily="49" charset="0"/>
                      <a:sym typeface="Courier"/>
                    </a:rPr>
                    <a:t>1</a:t>
                  </a:r>
                  <a:endParaRPr dirty="0"/>
                </a:p>
              </p:txBody>
            </p:sp>
          </p:grpSp>
          <p:grpSp>
            <p:nvGrpSpPr>
              <p:cNvPr id="16" name="Shape 162">
                <a:extLst>
                  <a:ext uri="{FF2B5EF4-FFF2-40B4-BE49-F238E27FC236}">
                    <a16:creationId xmlns:a16="http://schemas.microsoft.com/office/drawing/2014/main" id="{775D4D78-0EDC-0A73-0327-B307413FA652}"/>
                  </a:ext>
                </a:extLst>
              </p:cNvPr>
              <p:cNvGrpSpPr/>
              <p:nvPr/>
            </p:nvGrpSpPr>
            <p:grpSpPr>
              <a:xfrm>
                <a:off x="576" y="144"/>
                <a:ext cx="528" cy="224"/>
                <a:chOff x="0" y="0"/>
                <a:chExt cx="528" cy="224"/>
              </a:xfrm>
            </p:grpSpPr>
            <p:sp>
              <p:nvSpPr>
                <p:cNvPr id="145" name="Shape 163">
                  <a:extLst>
                    <a:ext uri="{FF2B5EF4-FFF2-40B4-BE49-F238E27FC236}">
                      <a16:creationId xmlns:a16="http://schemas.microsoft.com/office/drawing/2014/main" id="{96E36AAF-A4A9-7FF9-A45B-C1390ADCB319}"/>
                    </a:ext>
                  </a:extLst>
                </p:cNvPr>
                <p:cNvSpPr/>
                <p:nvPr/>
              </p:nvSpPr>
              <p:spPr>
                <a:xfrm>
                  <a:off x="0" y="40"/>
                  <a:ext cx="528" cy="144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>
                  <a:solidFill>
                    <a:srgbClr val="000066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0" tIns="0" rIns="0" bIns="0" anchor="t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4200" b="0">
                    <a:solidFill>
                      <a:srgbClr val="000000"/>
                    </a:solidFill>
                    <a:latin typeface="Gill Sans"/>
                    <a:ea typeface="Gill Sans"/>
                    <a:cs typeface="Gill Sans"/>
                    <a:sym typeface="Gill Sans"/>
                  </a:endParaRPr>
                </a:p>
              </p:txBody>
            </p:sp>
            <p:sp>
              <p:nvSpPr>
                <p:cNvPr id="146" name="Shape 164">
                  <a:extLst>
                    <a:ext uri="{FF2B5EF4-FFF2-40B4-BE49-F238E27FC236}">
                      <a16:creationId xmlns:a16="http://schemas.microsoft.com/office/drawing/2014/main" id="{17F795C5-3D86-8F4E-B0AA-46808BBA1396}"/>
                    </a:ext>
                  </a:extLst>
                </p:cNvPr>
                <p:cNvSpPr/>
                <p:nvPr/>
              </p:nvSpPr>
              <p:spPr>
                <a:xfrm>
                  <a:off x="42" y="0"/>
                  <a:ext cx="443" cy="22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50800" tIns="50800" rIns="91425" bIns="508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800" b="1" dirty="0">
                      <a:solidFill>
                        <a:srgbClr val="000066"/>
                      </a:solidFill>
                      <a:latin typeface="Courier New" panose="02070309020205020404" pitchFamily="49" charset="0"/>
                      <a:ea typeface="Courier"/>
                      <a:cs typeface="Courier New" panose="02070309020205020404" pitchFamily="49" charset="0"/>
                      <a:sym typeface="Courier"/>
                    </a:rPr>
                    <a:t>0001</a:t>
                  </a:r>
                  <a:endParaRPr dirty="0"/>
                </a:p>
              </p:txBody>
            </p:sp>
          </p:grpSp>
          <p:grpSp>
            <p:nvGrpSpPr>
              <p:cNvPr id="17" name="Shape 165">
                <a:extLst>
                  <a:ext uri="{FF2B5EF4-FFF2-40B4-BE49-F238E27FC236}">
                    <a16:creationId xmlns:a16="http://schemas.microsoft.com/office/drawing/2014/main" id="{2B02C5FF-76D5-34DC-228D-9DCC8DC96484}"/>
                  </a:ext>
                </a:extLst>
              </p:cNvPr>
              <p:cNvGrpSpPr/>
              <p:nvPr/>
            </p:nvGrpSpPr>
            <p:grpSpPr>
              <a:xfrm>
                <a:off x="0" y="288"/>
                <a:ext cx="288" cy="224"/>
                <a:chOff x="0" y="0"/>
                <a:chExt cx="288" cy="224"/>
              </a:xfrm>
            </p:grpSpPr>
            <p:sp>
              <p:nvSpPr>
                <p:cNvPr id="143" name="Shape 166">
                  <a:extLst>
                    <a:ext uri="{FF2B5EF4-FFF2-40B4-BE49-F238E27FC236}">
                      <a16:creationId xmlns:a16="http://schemas.microsoft.com/office/drawing/2014/main" id="{2C14F7DD-2024-A71F-F911-F34B6AA4B243}"/>
                    </a:ext>
                  </a:extLst>
                </p:cNvPr>
                <p:cNvSpPr/>
                <p:nvPr/>
              </p:nvSpPr>
              <p:spPr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>
                  <a:solidFill>
                    <a:srgbClr val="000066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0" tIns="0" rIns="0" bIns="0" anchor="t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4200" b="0">
                    <a:solidFill>
                      <a:srgbClr val="000000"/>
                    </a:solidFill>
                    <a:latin typeface="Gill Sans"/>
                    <a:ea typeface="Gill Sans"/>
                    <a:cs typeface="Gill Sans"/>
                    <a:sym typeface="Gill Sans"/>
                  </a:endParaRPr>
                </a:p>
              </p:txBody>
            </p:sp>
            <p:sp>
              <p:nvSpPr>
                <p:cNvPr id="144" name="Shape 167">
                  <a:extLst>
                    <a:ext uri="{FF2B5EF4-FFF2-40B4-BE49-F238E27FC236}">
                      <a16:creationId xmlns:a16="http://schemas.microsoft.com/office/drawing/2014/main" id="{95E86DDF-5A27-726C-D850-E6F0D461FCF7}"/>
                    </a:ext>
                  </a:extLst>
                </p:cNvPr>
                <p:cNvSpPr/>
                <p:nvPr/>
              </p:nvSpPr>
              <p:spPr>
                <a:xfrm>
                  <a:off x="51" y="0"/>
                  <a:ext cx="185" cy="22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50800" tIns="50800" rIns="91425" bIns="508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800" b="1" dirty="0">
                      <a:solidFill>
                        <a:srgbClr val="000066"/>
                      </a:solidFill>
                      <a:latin typeface="Courier New" panose="02070309020205020404" pitchFamily="49" charset="0"/>
                      <a:ea typeface="Courier"/>
                      <a:cs typeface="Courier New" panose="02070309020205020404" pitchFamily="49" charset="0"/>
                      <a:sym typeface="Courier"/>
                    </a:rPr>
                    <a:t>2</a:t>
                  </a:r>
                  <a:endParaRPr dirty="0"/>
                </a:p>
              </p:txBody>
            </p:sp>
          </p:grpSp>
          <p:grpSp>
            <p:nvGrpSpPr>
              <p:cNvPr id="18" name="Shape 168">
                <a:extLst>
                  <a:ext uri="{FF2B5EF4-FFF2-40B4-BE49-F238E27FC236}">
                    <a16:creationId xmlns:a16="http://schemas.microsoft.com/office/drawing/2014/main" id="{74D7D56F-DC2F-3503-5F21-7E07680A9C77}"/>
                  </a:ext>
                </a:extLst>
              </p:cNvPr>
              <p:cNvGrpSpPr/>
              <p:nvPr/>
            </p:nvGrpSpPr>
            <p:grpSpPr>
              <a:xfrm>
                <a:off x="288" y="288"/>
                <a:ext cx="288" cy="224"/>
                <a:chOff x="0" y="0"/>
                <a:chExt cx="288" cy="224"/>
              </a:xfrm>
            </p:grpSpPr>
            <p:sp>
              <p:nvSpPr>
                <p:cNvPr id="141" name="Shape 169">
                  <a:extLst>
                    <a:ext uri="{FF2B5EF4-FFF2-40B4-BE49-F238E27FC236}">
                      <a16:creationId xmlns:a16="http://schemas.microsoft.com/office/drawing/2014/main" id="{870A9E26-D352-DBA3-2CD3-DD4735B7BF0E}"/>
                    </a:ext>
                  </a:extLst>
                </p:cNvPr>
                <p:cNvSpPr/>
                <p:nvPr/>
              </p:nvSpPr>
              <p:spPr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>
                  <a:solidFill>
                    <a:srgbClr val="000066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0" tIns="0" rIns="0" bIns="0" anchor="t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4200" b="0">
                    <a:solidFill>
                      <a:srgbClr val="000000"/>
                    </a:solidFill>
                    <a:latin typeface="Gill Sans"/>
                    <a:ea typeface="Gill Sans"/>
                    <a:cs typeface="Gill Sans"/>
                    <a:sym typeface="Gill Sans"/>
                  </a:endParaRPr>
                </a:p>
              </p:txBody>
            </p:sp>
            <p:sp>
              <p:nvSpPr>
                <p:cNvPr id="142" name="Shape 170">
                  <a:extLst>
                    <a:ext uri="{FF2B5EF4-FFF2-40B4-BE49-F238E27FC236}">
                      <a16:creationId xmlns:a16="http://schemas.microsoft.com/office/drawing/2014/main" id="{26B276DD-8741-99D1-BE86-AEC032DB1B17}"/>
                    </a:ext>
                  </a:extLst>
                </p:cNvPr>
                <p:cNvSpPr/>
                <p:nvPr/>
              </p:nvSpPr>
              <p:spPr>
                <a:xfrm>
                  <a:off x="51" y="0"/>
                  <a:ext cx="185" cy="22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50800" tIns="50800" rIns="91425" bIns="508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800" b="1" dirty="0">
                      <a:solidFill>
                        <a:srgbClr val="000066"/>
                      </a:solidFill>
                      <a:latin typeface="Courier New" panose="02070309020205020404" pitchFamily="49" charset="0"/>
                      <a:ea typeface="Courier"/>
                      <a:cs typeface="Courier New" panose="02070309020205020404" pitchFamily="49" charset="0"/>
                      <a:sym typeface="Courier"/>
                    </a:rPr>
                    <a:t>2</a:t>
                  </a:r>
                  <a:endParaRPr dirty="0"/>
                </a:p>
              </p:txBody>
            </p:sp>
          </p:grpSp>
          <p:grpSp>
            <p:nvGrpSpPr>
              <p:cNvPr id="19" name="Shape 171">
                <a:extLst>
                  <a:ext uri="{FF2B5EF4-FFF2-40B4-BE49-F238E27FC236}">
                    <a16:creationId xmlns:a16="http://schemas.microsoft.com/office/drawing/2014/main" id="{E445E95F-A933-719E-6DFE-EF177DDF5FF6}"/>
                  </a:ext>
                </a:extLst>
              </p:cNvPr>
              <p:cNvGrpSpPr/>
              <p:nvPr/>
            </p:nvGrpSpPr>
            <p:grpSpPr>
              <a:xfrm>
                <a:off x="576" y="288"/>
                <a:ext cx="528" cy="224"/>
                <a:chOff x="0" y="0"/>
                <a:chExt cx="528" cy="224"/>
              </a:xfrm>
            </p:grpSpPr>
            <p:sp>
              <p:nvSpPr>
                <p:cNvPr id="139" name="Shape 172">
                  <a:extLst>
                    <a:ext uri="{FF2B5EF4-FFF2-40B4-BE49-F238E27FC236}">
                      <a16:creationId xmlns:a16="http://schemas.microsoft.com/office/drawing/2014/main" id="{9BBD9EAC-D801-E8C5-85E5-DADE4C232A41}"/>
                    </a:ext>
                  </a:extLst>
                </p:cNvPr>
                <p:cNvSpPr/>
                <p:nvPr/>
              </p:nvSpPr>
              <p:spPr>
                <a:xfrm>
                  <a:off x="0" y="40"/>
                  <a:ext cx="528" cy="144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>
                  <a:solidFill>
                    <a:srgbClr val="000066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0" tIns="0" rIns="0" bIns="0" anchor="t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4200" b="0">
                    <a:solidFill>
                      <a:srgbClr val="000000"/>
                    </a:solidFill>
                    <a:latin typeface="Gill Sans"/>
                    <a:ea typeface="Gill Sans"/>
                    <a:cs typeface="Gill Sans"/>
                    <a:sym typeface="Gill Sans"/>
                  </a:endParaRPr>
                </a:p>
              </p:txBody>
            </p:sp>
            <p:sp>
              <p:nvSpPr>
                <p:cNvPr id="140" name="Shape 173">
                  <a:extLst>
                    <a:ext uri="{FF2B5EF4-FFF2-40B4-BE49-F238E27FC236}">
                      <a16:creationId xmlns:a16="http://schemas.microsoft.com/office/drawing/2014/main" id="{32AC3185-4D5A-9E5D-5AC8-2B5156DC84A0}"/>
                    </a:ext>
                  </a:extLst>
                </p:cNvPr>
                <p:cNvSpPr/>
                <p:nvPr/>
              </p:nvSpPr>
              <p:spPr>
                <a:xfrm>
                  <a:off x="42" y="0"/>
                  <a:ext cx="443" cy="22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50800" tIns="50800" rIns="91425" bIns="508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800" b="1" dirty="0">
                      <a:solidFill>
                        <a:srgbClr val="000066"/>
                      </a:solidFill>
                      <a:latin typeface="Courier New" panose="02070309020205020404" pitchFamily="49" charset="0"/>
                      <a:ea typeface="Courier"/>
                      <a:cs typeface="Courier New" panose="02070309020205020404" pitchFamily="49" charset="0"/>
                      <a:sym typeface="Courier"/>
                    </a:rPr>
                    <a:t>0010</a:t>
                  </a:r>
                  <a:endParaRPr dirty="0"/>
                </a:p>
              </p:txBody>
            </p:sp>
          </p:grpSp>
          <p:grpSp>
            <p:nvGrpSpPr>
              <p:cNvPr id="21" name="Shape 174">
                <a:extLst>
                  <a:ext uri="{FF2B5EF4-FFF2-40B4-BE49-F238E27FC236}">
                    <a16:creationId xmlns:a16="http://schemas.microsoft.com/office/drawing/2014/main" id="{65099FDD-6F09-1141-B652-3E355A6AD792}"/>
                  </a:ext>
                </a:extLst>
              </p:cNvPr>
              <p:cNvGrpSpPr/>
              <p:nvPr/>
            </p:nvGrpSpPr>
            <p:grpSpPr>
              <a:xfrm>
                <a:off x="0" y="432"/>
                <a:ext cx="288" cy="224"/>
                <a:chOff x="0" y="0"/>
                <a:chExt cx="288" cy="224"/>
              </a:xfrm>
            </p:grpSpPr>
            <p:sp>
              <p:nvSpPr>
                <p:cNvPr id="137" name="Shape 175">
                  <a:extLst>
                    <a:ext uri="{FF2B5EF4-FFF2-40B4-BE49-F238E27FC236}">
                      <a16:creationId xmlns:a16="http://schemas.microsoft.com/office/drawing/2014/main" id="{70B70650-D30D-4819-1E94-84DDA8C25F6C}"/>
                    </a:ext>
                  </a:extLst>
                </p:cNvPr>
                <p:cNvSpPr/>
                <p:nvPr/>
              </p:nvSpPr>
              <p:spPr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>
                  <a:solidFill>
                    <a:srgbClr val="000066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0" tIns="0" rIns="0" bIns="0" anchor="t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4200" b="0">
                    <a:solidFill>
                      <a:srgbClr val="000000"/>
                    </a:solidFill>
                    <a:latin typeface="Gill Sans"/>
                    <a:ea typeface="Gill Sans"/>
                    <a:cs typeface="Gill Sans"/>
                    <a:sym typeface="Gill Sans"/>
                  </a:endParaRPr>
                </a:p>
              </p:txBody>
            </p:sp>
            <p:sp>
              <p:nvSpPr>
                <p:cNvPr id="138" name="Shape 176">
                  <a:extLst>
                    <a:ext uri="{FF2B5EF4-FFF2-40B4-BE49-F238E27FC236}">
                      <a16:creationId xmlns:a16="http://schemas.microsoft.com/office/drawing/2014/main" id="{54BB74C8-356B-591C-43E9-40CD3B988085}"/>
                    </a:ext>
                  </a:extLst>
                </p:cNvPr>
                <p:cNvSpPr/>
                <p:nvPr/>
              </p:nvSpPr>
              <p:spPr>
                <a:xfrm>
                  <a:off x="51" y="0"/>
                  <a:ext cx="185" cy="22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50800" tIns="50800" rIns="91425" bIns="508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800" b="1" dirty="0">
                      <a:solidFill>
                        <a:srgbClr val="000066"/>
                      </a:solidFill>
                      <a:latin typeface="Courier New" panose="02070309020205020404" pitchFamily="49" charset="0"/>
                      <a:ea typeface="Courier"/>
                      <a:cs typeface="Courier New" panose="02070309020205020404" pitchFamily="49" charset="0"/>
                      <a:sym typeface="Courier"/>
                    </a:rPr>
                    <a:t>3</a:t>
                  </a:r>
                  <a:endParaRPr dirty="0"/>
                </a:p>
              </p:txBody>
            </p:sp>
          </p:grpSp>
          <p:grpSp>
            <p:nvGrpSpPr>
              <p:cNvPr id="22" name="Shape 177">
                <a:extLst>
                  <a:ext uri="{FF2B5EF4-FFF2-40B4-BE49-F238E27FC236}">
                    <a16:creationId xmlns:a16="http://schemas.microsoft.com/office/drawing/2014/main" id="{3B135A41-B27D-9C19-96BB-40E156A0F1CE}"/>
                  </a:ext>
                </a:extLst>
              </p:cNvPr>
              <p:cNvGrpSpPr/>
              <p:nvPr/>
            </p:nvGrpSpPr>
            <p:grpSpPr>
              <a:xfrm>
                <a:off x="288" y="432"/>
                <a:ext cx="288" cy="224"/>
                <a:chOff x="0" y="0"/>
                <a:chExt cx="288" cy="224"/>
              </a:xfrm>
            </p:grpSpPr>
            <p:sp>
              <p:nvSpPr>
                <p:cNvPr id="135" name="Shape 178">
                  <a:extLst>
                    <a:ext uri="{FF2B5EF4-FFF2-40B4-BE49-F238E27FC236}">
                      <a16:creationId xmlns:a16="http://schemas.microsoft.com/office/drawing/2014/main" id="{1E1960AA-F4BE-E7B3-F17B-643A31E20F69}"/>
                    </a:ext>
                  </a:extLst>
                </p:cNvPr>
                <p:cNvSpPr/>
                <p:nvPr/>
              </p:nvSpPr>
              <p:spPr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>
                  <a:solidFill>
                    <a:srgbClr val="000066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0" tIns="0" rIns="0" bIns="0" anchor="t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4200" b="0">
                    <a:solidFill>
                      <a:srgbClr val="000000"/>
                    </a:solidFill>
                    <a:latin typeface="Gill Sans"/>
                    <a:ea typeface="Gill Sans"/>
                    <a:cs typeface="Gill Sans"/>
                    <a:sym typeface="Gill Sans"/>
                  </a:endParaRPr>
                </a:p>
              </p:txBody>
            </p:sp>
            <p:sp>
              <p:nvSpPr>
                <p:cNvPr id="136" name="Shape 179">
                  <a:extLst>
                    <a:ext uri="{FF2B5EF4-FFF2-40B4-BE49-F238E27FC236}">
                      <a16:creationId xmlns:a16="http://schemas.microsoft.com/office/drawing/2014/main" id="{4A3F0485-3550-B25F-5C53-CBE68098C89C}"/>
                    </a:ext>
                  </a:extLst>
                </p:cNvPr>
                <p:cNvSpPr/>
                <p:nvPr/>
              </p:nvSpPr>
              <p:spPr>
                <a:xfrm>
                  <a:off x="51" y="0"/>
                  <a:ext cx="185" cy="22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50800" tIns="50800" rIns="91425" bIns="508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800" b="1" dirty="0">
                      <a:solidFill>
                        <a:srgbClr val="000066"/>
                      </a:solidFill>
                      <a:latin typeface="Courier New" panose="02070309020205020404" pitchFamily="49" charset="0"/>
                      <a:ea typeface="Courier"/>
                      <a:cs typeface="Courier New" panose="02070309020205020404" pitchFamily="49" charset="0"/>
                      <a:sym typeface="Courier"/>
                    </a:rPr>
                    <a:t>3</a:t>
                  </a:r>
                  <a:endParaRPr dirty="0"/>
                </a:p>
              </p:txBody>
            </p:sp>
          </p:grpSp>
          <p:grpSp>
            <p:nvGrpSpPr>
              <p:cNvPr id="23" name="Shape 180">
                <a:extLst>
                  <a:ext uri="{FF2B5EF4-FFF2-40B4-BE49-F238E27FC236}">
                    <a16:creationId xmlns:a16="http://schemas.microsoft.com/office/drawing/2014/main" id="{F924DD51-7D82-7BFB-771A-3D46F0D82F7A}"/>
                  </a:ext>
                </a:extLst>
              </p:cNvPr>
              <p:cNvGrpSpPr/>
              <p:nvPr/>
            </p:nvGrpSpPr>
            <p:grpSpPr>
              <a:xfrm>
                <a:off x="576" y="432"/>
                <a:ext cx="528" cy="224"/>
                <a:chOff x="0" y="0"/>
                <a:chExt cx="528" cy="224"/>
              </a:xfrm>
            </p:grpSpPr>
            <p:sp>
              <p:nvSpPr>
                <p:cNvPr id="133" name="Shape 181">
                  <a:extLst>
                    <a:ext uri="{FF2B5EF4-FFF2-40B4-BE49-F238E27FC236}">
                      <a16:creationId xmlns:a16="http://schemas.microsoft.com/office/drawing/2014/main" id="{736EA020-44DB-9E72-91EA-BE682C831769}"/>
                    </a:ext>
                  </a:extLst>
                </p:cNvPr>
                <p:cNvSpPr/>
                <p:nvPr/>
              </p:nvSpPr>
              <p:spPr>
                <a:xfrm>
                  <a:off x="0" y="40"/>
                  <a:ext cx="528" cy="144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>
                  <a:solidFill>
                    <a:srgbClr val="000066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0" tIns="0" rIns="0" bIns="0" anchor="t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4200" b="0">
                    <a:solidFill>
                      <a:srgbClr val="000000"/>
                    </a:solidFill>
                    <a:latin typeface="Gill Sans"/>
                    <a:ea typeface="Gill Sans"/>
                    <a:cs typeface="Gill Sans"/>
                    <a:sym typeface="Gill Sans"/>
                  </a:endParaRPr>
                </a:p>
              </p:txBody>
            </p:sp>
            <p:sp>
              <p:nvSpPr>
                <p:cNvPr id="134" name="Shape 182">
                  <a:extLst>
                    <a:ext uri="{FF2B5EF4-FFF2-40B4-BE49-F238E27FC236}">
                      <a16:creationId xmlns:a16="http://schemas.microsoft.com/office/drawing/2014/main" id="{C58CFF39-9018-6DCA-56F3-38510B2F1ECF}"/>
                    </a:ext>
                  </a:extLst>
                </p:cNvPr>
                <p:cNvSpPr/>
                <p:nvPr/>
              </p:nvSpPr>
              <p:spPr>
                <a:xfrm>
                  <a:off x="42" y="0"/>
                  <a:ext cx="443" cy="22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50800" tIns="50800" rIns="91425" bIns="508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800" b="1" dirty="0">
                      <a:solidFill>
                        <a:srgbClr val="000066"/>
                      </a:solidFill>
                      <a:latin typeface="Courier New" panose="02070309020205020404" pitchFamily="49" charset="0"/>
                      <a:ea typeface="Courier"/>
                      <a:cs typeface="Courier New" panose="02070309020205020404" pitchFamily="49" charset="0"/>
                      <a:sym typeface="Courier"/>
                    </a:rPr>
                    <a:t>0011</a:t>
                  </a:r>
                  <a:endParaRPr dirty="0"/>
                </a:p>
              </p:txBody>
            </p:sp>
          </p:grpSp>
          <p:grpSp>
            <p:nvGrpSpPr>
              <p:cNvPr id="24" name="Shape 183">
                <a:extLst>
                  <a:ext uri="{FF2B5EF4-FFF2-40B4-BE49-F238E27FC236}">
                    <a16:creationId xmlns:a16="http://schemas.microsoft.com/office/drawing/2014/main" id="{305FE7DF-D69F-2A4A-6784-32C7B2FA1D1A}"/>
                  </a:ext>
                </a:extLst>
              </p:cNvPr>
              <p:cNvGrpSpPr/>
              <p:nvPr/>
            </p:nvGrpSpPr>
            <p:grpSpPr>
              <a:xfrm>
                <a:off x="0" y="576"/>
                <a:ext cx="288" cy="224"/>
                <a:chOff x="0" y="0"/>
                <a:chExt cx="288" cy="224"/>
              </a:xfrm>
            </p:grpSpPr>
            <p:sp>
              <p:nvSpPr>
                <p:cNvPr id="131" name="Shape 184">
                  <a:extLst>
                    <a:ext uri="{FF2B5EF4-FFF2-40B4-BE49-F238E27FC236}">
                      <a16:creationId xmlns:a16="http://schemas.microsoft.com/office/drawing/2014/main" id="{FDACE66F-5378-48AC-D53A-CA418E8523C7}"/>
                    </a:ext>
                  </a:extLst>
                </p:cNvPr>
                <p:cNvSpPr/>
                <p:nvPr/>
              </p:nvSpPr>
              <p:spPr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>
                  <a:solidFill>
                    <a:srgbClr val="000066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0" tIns="0" rIns="0" bIns="0" anchor="t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4200" b="0">
                    <a:solidFill>
                      <a:srgbClr val="000000"/>
                    </a:solidFill>
                    <a:latin typeface="Gill Sans"/>
                    <a:ea typeface="Gill Sans"/>
                    <a:cs typeface="Gill Sans"/>
                    <a:sym typeface="Gill Sans"/>
                  </a:endParaRPr>
                </a:p>
              </p:txBody>
            </p:sp>
            <p:sp>
              <p:nvSpPr>
                <p:cNvPr id="132" name="Shape 185">
                  <a:extLst>
                    <a:ext uri="{FF2B5EF4-FFF2-40B4-BE49-F238E27FC236}">
                      <a16:creationId xmlns:a16="http://schemas.microsoft.com/office/drawing/2014/main" id="{67380F71-E6AB-AD92-0874-B04B041E50C5}"/>
                    </a:ext>
                  </a:extLst>
                </p:cNvPr>
                <p:cNvSpPr/>
                <p:nvPr/>
              </p:nvSpPr>
              <p:spPr>
                <a:xfrm>
                  <a:off x="51" y="0"/>
                  <a:ext cx="185" cy="22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50800" tIns="50800" rIns="91425" bIns="508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800" b="1" dirty="0">
                      <a:solidFill>
                        <a:srgbClr val="000066"/>
                      </a:solidFill>
                      <a:latin typeface="Courier New" panose="02070309020205020404" pitchFamily="49" charset="0"/>
                      <a:ea typeface="Courier"/>
                      <a:cs typeface="Courier New" panose="02070309020205020404" pitchFamily="49" charset="0"/>
                      <a:sym typeface="Courier"/>
                    </a:rPr>
                    <a:t>4</a:t>
                  </a:r>
                  <a:endParaRPr dirty="0"/>
                </a:p>
              </p:txBody>
            </p:sp>
          </p:grpSp>
          <p:grpSp>
            <p:nvGrpSpPr>
              <p:cNvPr id="25" name="Shape 186">
                <a:extLst>
                  <a:ext uri="{FF2B5EF4-FFF2-40B4-BE49-F238E27FC236}">
                    <a16:creationId xmlns:a16="http://schemas.microsoft.com/office/drawing/2014/main" id="{7A41BD18-AE8B-12CF-F9C9-5C424D86F934}"/>
                  </a:ext>
                </a:extLst>
              </p:cNvPr>
              <p:cNvGrpSpPr/>
              <p:nvPr/>
            </p:nvGrpSpPr>
            <p:grpSpPr>
              <a:xfrm>
                <a:off x="288" y="576"/>
                <a:ext cx="288" cy="224"/>
                <a:chOff x="0" y="0"/>
                <a:chExt cx="288" cy="224"/>
              </a:xfrm>
            </p:grpSpPr>
            <p:sp>
              <p:nvSpPr>
                <p:cNvPr id="129" name="Shape 187">
                  <a:extLst>
                    <a:ext uri="{FF2B5EF4-FFF2-40B4-BE49-F238E27FC236}">
                      <a16:creationId xmlns:a16="http://schemas.microsoft.com/office/drawing/2014/main" id="{F11E893F-4988-BA7D-770A-95A1FD02300A}"/>
                    </a:ext>
                  </a:extLst>
                </p:cNvPr>
                <p:cNvSpPr/>
                <p:nvPr/>
              </p:nvSpPr>
              <p:spPr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>
                  <a:solidFill>
                    <a:srgbClr val="000066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0" tIns="0" rIns="0" bIns="0" anchor="t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4200" b="0">
                    <a:solidFill>
                      <a:srgbClr val="000000"/>
                    </a:solidFill>
                    <a:latin typeface="Gill Sans"/>
                    <a:ea typeface="Gill Sans"/>
                    <a:cs typeface="Gill Sans"/>
                    <a:sym typeface="Gill Sans"/>
                  </a:endParaRPr>
                </a:p>
              </p:txBody>
            </p:sp>
            <p:sp>
              <p:nvSpPr>
                <p:cNvPr id="130" name="Shape 188">
                  <a:extLst>
                    <a:ext uri="{FF2B5EF4-FFF2-40B4-BE49-F238E27FC236}">
                      <a16:creationId xmlns:a16="http://schemas.microsoft.com/office/drawing/2014/main" id="{BD9B5AC7-D63A-7F4C-8533-078DAAE8DE62}"/>
                    </a:ext>
                  </a:extLst>
                </p:cNvPr>
                <p:cNvSpPr/>
                <p:nvPr/>
              </p:nvSpPr>
              <p:spPr>
                <a:xfrm>
                  <a:off x="51" y="0"/>
                  <a:ext cx="185" cy="22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50800" tIns="50800" rIns="91425" bIns="508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800" b="1" dirty="0">
                      <a:solidFill>
                        <a:srgbClr val="000066"/>
                      </a:solidFill>
                      <a:latin typeface="Courier New" panose="02070309020205020404" pitchFamily="49" charset="0"/>
                      <a:ea typeface="Courier"/>
                      <a:cs typeface="Courier New" panose="02070309020205020404" pitchFamily="49" charset="0"/>
                      <a:sym typeface="Courier"/>
                    </a:rPr>
                    <a:t>4</a:t>
                  </a:r>
                  <a:endParaRPr dirty="0"/>
                </a:p>
              </p:txBody>
            </p:sp>
          </p:grpSp>
          <p:grpSp>
            <p:nvGrpSpPr>
              <p:cNvPr id="26" name="Shape 189">
                <a:extLst>
                  <a:ext uri="{FF2B5EF4-FFF2-40B4-BE49-F238E27FC236}">
                    <a16:creationId xmlns:a16="http://schemas.microsoft.com/office/drawing/2014/main" id="{18DFDCD3-68A9-5775-4237-D92A3B54529C}"/>
                  </a:ext>
                </a:extLst>
              </p:cNvPr>
              <p:cNvGrpSpPr/>
              <p:nvPr/>
            </p:nvGrpSpPr>
            <p:grpSpPr>
              <a:xfrm>
                <a:off x="576" y="576"/>
                <a:ext cx="528" cy="224"/>
                <a:chOff x="0" y="0"/>
                <a:chExt cx="528" cy="224"/>
              </a:xfrm>
            </p:grpSpPr>
            <p:sp>
              <p:nvSpPr>
                <p:cNvPr id="127" name="Shape 190">
                  <a:extLst>
                    <a:ext uri="{FF2B5EF4-FFF2-40B4-BE49-F238E27FC236}">
                      <a16:creationId xmlns:a16="http://schemas.microsoft.com/office/drawing/2014/main" id="{C3FA2D33-C0C5-7CB5-5262-AB8AE13EED8F}"/>
                    </a:ext>
                  </a:extLst>
                </p:cNvPr>
                <p:cNvSpPr/>
                <p:nvPr/>
              </p:nvSpPr>
              <p:spPr>
                <a:xfrm>
                  <a:off x="0" y="40"/>
                  <a:ext cx="528" cy="144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>
                  <a:solidFill>
                    <a:srgbClr val="000066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0" tIns="0" rIns="0" bIns="0" anchor="t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4200" b="0">
                    <a:solidFill>
                      <a:srgbClr val="000000"/>
                    </a:solidFill>
                    <a:latin typeface="Gill Sans"/>
                    <a:ea typeface="Gill Sans"/>
                    <a:cs typeface="Gill Sans"/>
                    <a:sym typeface="Gill Sans"/>
                  </a:endParaRPr>
                </a:p>
              </p:txBody>
            </p:sp>
            <p:sp>
              <p:nvSpPr>
                <p:cNvPr id="128" name="Shape 191">
                  <a:extLst>
                    <a:ext uri="{FF2B5EF4-FFF2-40B4-BE49-F238E27FC236}">
                      <a16:creationId xmlns:a16="http://schemas.microsoft.com/office/drawing/2014/main" id="{00DF1078-D8F3-DE03-15EA-4E23703665B2}"/>
                    </a:ext>
                  </a:extLst>
                </p:cNvPr>
                <p:cNvSpPr/>
                <p:nvPr/>
              </p:nvSpPr>
              <p:spPr>
                <a:xfrm>
                  <a:off x="42" y="0"/>
                  <a:ext cx="443" cy="22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50800" tIns="50800" rIns="91425" bIns="508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800" b="1" dirty="0">
                      <a:solidFill>
                        <a:srgbClr val="000066"/>
                      </a:solidFill>
                      <a:latin typeface="Courier New" panose="02070309020205020404" pitchFamily="49" charset="0"/>
                      <a:ea typeface="Courier"/>
                      <a:cs typeface="Courier New" panose="02070309020205020404" pitchFamily="49" charset="0"/>
                      <a:sym typeface="Courier"/>
                    </a:rPr>
                    <a:t>0100</a:t>
                  </a:r>
                  <a:endParaRPr dirty="0"/>
                </a:p>
              </p:txBody>
            </p:sp>
          </p:grpSp>
          <p:grpSp>
            <p:nvGrpSpPr>
              <p:cNvPr id="27" name="Shape 192">
                <a:extLst>
                  <a:ext uri="{FF2B5EF4-FFF2-40B4-BE49-F238E27FC236}">
                    <a16:creationId xmlns:a16="http://schemas.microsoft.com/office/drawing/2014/main" id="{8827574A-C0FC-749D-20C0-28516F78C8B3}"/>
                  </a:ext>
                </a:extLst>
              </p:cNvPr>
              <p:cNvGrpSpPr/>
              <p:nvPr/>
            </p:nvGrpSpPr>
            <p:grpSpPr>
              <a:xfrm>
                <a:off x="0" y="720"/>
                <a:ext cx="288" cy="224"/>
                <a:chOff x="0" y="0"/>
                <a:chExt cx="288" cy="224"/>
              </a:xfrm>
            </p:grpSpPr>
            <p:sp>
              <p:nvSpPr>
                <p:cNvPr id="125" name="Shape 193">
                  <a:extLst>
                    <a:ext uri="{FF2B5EF4-FFF2-40B4-BE49-F238E27FC236}">
                      <a16:creationId xmlns:a16="http://schemas.microsoft.com/office/drawing/2014/main" id="{37A4B798-4771-7F93-BB12-F86EC9EBEF20}"/>
                    </a:ext>
                  </a:extLst>
                </p:cNvPr>
                <p:cNvSpPr/>
                <p:nvPr/>
              </p:nvSpPr>
              <p:spPr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>
                  <a:solidFill>
                    <a:srgbClr val="000066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0" tIns="0" rIns="0" bIns="0" anchor="t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4200" b="0">
                    <a:solidFill>
                      <a:srgbClr val="000000"/>
                    </a:solidFill>
                    <a:latin typeface="Gill Sans"/>
                    <a:ea typeface="Gill Sans"/>
                    <a:cs typeface="Gill Sans"/>
                    <a:sym typeface="Gill Sans"/>
                  </a:endParaRPr>
                </a:p>
              </p:txBody>
            </p:sp>
            <p:sp>
              <p:nvSpPr>
                <p:cNvPr id="126" name="Shape 194">
                  <a:extLst>
                    <a:ext uri="{FF2B5EF4-FFF2-40B4-BE49-F238E27FC236}">
                      <a16:creationId xmlns:a16="http://schemas.microsoft.com/office/drawing/2014/main" id="{5A193ACD-372C-0550-DCD1-810F6FB700B5}"/>
                    </a:ext>
                  </a:extLst>
                </p:cNvPr>
                <p:cNvSpPr/>
                <p:nvPr/>
              </p:nvSpPr>
              <p:spPr>
                <a:xfrm>
                  <a:off x="51" y="0"/>
                  <a:ext cx="185" cy="22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50800" tIns="50800" rIns="91425" bIns="508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800" b="1" dirty="0">
                      <a:solidFill>
                        <a:srgbClr val="000066"/>
                      </a:solidFill>
                      <a:latin typeface="Courier New" panose="02070309020205020404" pitchFamily="49" charset="0"/>
                      <a:ea typeface="Courier"/>
                      <a:cs typeface="Courier New" panose="02070309020205020404" pitchFamily="49" charset="0"/>
                      <a:sym typeface="Courier"/>
                    </a:rPr>
                    <a:t>5</a:t>
                  </a:r>
                  <a:endParaRPr dirty="0"/>
                </a:p>
              </p:txBody>
            </p:sp>
          </p:grpSp>
          <p:grpSp>
            <p:nvGrpSpPr>
              <p:cNvPr id="28" name="Shape 195">
                <a:extLst>
                  <a:ext uri="{FF2B5EF4-FFF2-40B4-BE49-F238E27FC236}">
                    <a16:creationId xmlns:a16="http://schemas.microsoft.com/office/drawing/2014/main" id="{D8539A04-B82A-034F-DFCD-CE716EA3E4C4}"/>
                  </a:ext>
                </a:extLst>
              </p:cNvPr>
              <p:cNvGrpSpPr/>
              <p:nvPr/>
            </p:nvGrpSpPr>
            <p:grpSpPr>
              <a:xfrm>
                <a:off x="288" y="720"/>
                <a:ext cx="288" cy="224"/>
                <a:chOff x="0" y="0"/>
                <a:chExt cx="288" cy="224"/>
              </a:xfrm>
            </p:grpSpPr>
            <p:sp>
              <p:nvSpPr>
                <p:cNvPr id="123" name="Shape 196">
                  <a:extLst>
                    <a:ext uri="{FF2B5EF4-FFF2-40B4-BE49-F238E27FC236}">
                      <a16:creationId xmlns:a16="http://schemas.microsoft.com/office/drawing/2014/main" id="{793A2B32-F23D-5E5D-573B-54B57BB0D7A4}"/>
                    </a:ext>
                  </a:extLst>
                </p:cNvPr>
                <p:cNvSpPr/>
                <p:nvPr/>
              </p:nvSpPr>
              <p:spPr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>
                  <a:solidFill>
                    <a:srgbClr val="000066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0" tIns="0" rIns="0" bIns="0" anchor="t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4200" b="0">
                    <a:solidFill>
                      <a:srgbClr val="000000"/>
                    </a:solidFill>
                    <a:latin typeface="Gill Sans"/>
                    <a:ea typeface="Gill Sans"/>
                    <a:cs typeface="Gill Sans"/>
                    <a:sym typeface="Gill Sans"/>
                  </a:endParaRPr>
                </a:p>
              </p:txBody>
            </p:sp>
            <p:sp>
              <p:nvSpPr>
                <p:cNvPr id="124" name="Shape 197">
                  <a:extLst>
                    <a:ext uri="{FF2B5EF4-FFF2-40B4-BE49-F238E27FC236}">
                      <a16:creationId xmlns:a16="http://schemas.microsoft.com/office/drawing/2014/main" id="{C956A50C-050E-073C-3FFC-9E4BBA023632}"/>
                    </a:ext>
                  </a:extLst>
                </p:cNvPr>
                <p:cNvSpPr/>
                <p:nvPr/>
              </p:nvSpPr>
              <p:spPr>
                <a:xfrm>
                  <a:off x="51" y="0"/>
                  <a:ext cx="185" cy="22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50800" tIns="50800" rIns="91425" bIns="508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800" b="1" dirty="0">
                      <a:solidFill>
                        <a:srgbClr val="000066"/>
                      </a:solidFill>
                      <a:latin typeface="Courier New" panose="02070309020205020404" pitchFamily="49" charset="0"/>
                      <a:ea typeface="Courier"/>
                      <a:cs typeface="Courier New" panose="02070309020205020404" pitchFamily="49" charset="0"/>
                      <a:sym typeface="Courier"/>
                    </a:rPr>
                    <a:t>5</a:t>
                  </a:r>
                  <a:endParaRPr dirty="0"/>
                </a:p>
              </p:txBody>
            </p:sp>
          </p:grpSp>
          <p:grpSp>
            <p:nvGrpSpPr>
              <p:cNvPr id="29" name="Shape 198">
                <a:extLst>
                  <a:ext uri="{FF2B5EF4-FFF2-40B4-BE49-F238E27FC236}">
                    <a16:creationId xmlns:a16="http://schemas.microsoft.com/office/drawing/2014/main" id="{37CD2614-69CB-9030-211C-FB4E35E3B130}"/>
                  </a:ext>
                </a:extLst>
              </p:cNvPr>
              <p:cNvGrpSpPr/>
              <p:nvPr/>
            </p:nvGrpSpPr>
            <p:grpSpPr>
              <a:xfrm>
                <a:off x="576" y="720"/>
                <a:ext cx="528" cy="224"/>
                <a:chOff x="0" y="0"/>
                <a:chExt cx="528" cy="224"/>
              </a:xfrm>
            </p:grpSpPr>
            <p:sp>
              <p:nvSpPr>
                <p:cNvPr id="121" name="Shape 199">
                  <a:extLst>
                    <a:ext uri="{FF2B5EF4-FFF2-40B4-BE49-F238E27FC236}">
                      <a16:creationId xmlns:a16="http://schemas.microsoft.com/office/drawing/2014/main" id="{F93BA412-89CE-71DC-F31E-E08930B2CBB4}"/>
                    </a:ext>
                  </a:extLst>
                </p:cNvPr>
                <p:cNvSpPr/>
                <p:nvPr/>
              </p:nvSpPr>
              <p:spPr>
                <a:xfrm>
                  <a:off x="0" y="40"/>
                  <a:ext cx="528" cy="144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>
                  <a:solidFill>
                    <a:srgbClr val="000066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0" tIns="0" rIns="0" bIns="0" anchor="t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4200" b="0">
                    <a:solidFill>
                      <a:srgbClr val="000000"/>
                    </a:solidFill>
                    <a:latin typeface="Gill Sans"/>
                    <a:ea typeface="Gill Sans"/>
                    <a:cs typeface="Gill Sans"/>
                    <a:sym typeface="Gill Sans"/>
                  </a:endParaRPr>
                </a:p>
              </p:txBody>
            </p:sp>
            <p:sp>
              <p:nvSpPr>
                <p:cNvPr id="122" name="Shape 200">
                  <a:extLst>
                    <a:ext uri="{FF2B5EF4-FFF2-40B4-BE49-F238E27FC236}">
                      <a16:creationId xmlns:a16="http://schemas.microsoft.com/office/drawing/2014/main" id="{0D463B84-35BB-E6D3-C251-35FF19BDC2AC}"/>
                    </a:ext>
                  </a:extLst>
                </p:cNvPr>
                <p:cNvSpPr/>
                <p:nvPr/>
              </p:nvSpPr>
              <p:spPr>
                <a:xfrm>
                  <a:off x="42" y="0"/>
                  <a:ext cx="443" cy="22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50800" tIns="50800" rIns="91425" bIns="508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800" b="1" dirty="0">
                      <a:solidFill>
                        <a:srgbClr val="000066"/>
                      </a:solidFill>
                      <a:latin typeface="Courier New" panose="02070309020205020404" pitchFamily="49" charset="0"/>
                      <a:ea typeface="Courier"/>
                      <a:cs typeface="Courier New" panose="02070309020205020404" pitchFamily="49" charset="0"/>
                      <a:sym typeface="Courier"/>
                    </a:rPr>
                    <a:t>0101</a:t>
                  </a:r>
                  <a:endParaRPr dirty="0"/>
                </a:p>
              </p:txBody>
            </p:sp>
          </p:grpSp>
          <p:grpSp>
            <p:nvGrpSpPr>
              <p:cNvPr id="30" name="Shape 201">
                <a:extLst>
                  <a:ext uri="{FF2B5EF4-FFF2-40B4-BE49-F238E27FC236}">
                    <a16:creationId xmlns:a16="http://schemas.microsoft.com/office/drawing/2014/main" id="{878C63C2-7CDF-EEF1-847D-3798EB23C51E}"/>
                  </a:ext>
                </a:extLst>
              </p:cNvPr>
              <p:cNvGrpSpPr/>
              <p:nvPr/>
            </p:nvGrpSpPr>
            <p:grpSpPr>
              <a:xfrm>
                <a:off x="0" y="864"/>
                <a:ext cx="288" cy="224"/>
                <a:chOff x="0" y="0"/>
                <a:chExt cx="288" cy="224"/>
              </a:xfrm>
            </p:grpSpPr>
            <p:sp>
              <p:nvSpPr>
                <p:cNvPr id="119" name="Shape 202">
                  <a:extLst>
                    <a:ext uri="{FF2B5EF4-FFF2-40B4-BE49-F238E27FC236}">
                      <a16:creationId xmlns:a16="http://schemas.microsoft.com/office/drawing/2014/main" id="{8C451038-95FB-379B-5C34-8291A709EC04}"/>
                    </a:ext>
                  </a:extLst>
                </p:cNvPr>
                <p:cNvSpPr/>
                <p:nvPr/>
              </p:nvSpPr>
              <p:spPr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>
                  <a:solidFill>
                    <a:srgbClr val="000066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0" tIns="0" rIns="0" bIns="0" anchor="t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4200" b="0">
                    <a:solidFill>
                      <a:srgbClr val="000000"/>
                    </a:solidFill>
                    <a:latin typeface="Gill Sans"/>
                    <a:ea typeface="Gill Sans"/>
                    <a:cs typeface="Gill Sans"/>
                    <a:sym typeface="Gill Sans"/>
                  </a:endParaRPr>
                </a:p>
              </p:txBody>
            </p:sp>
            <p:sp>
              <p:nvSpPr>
                <p:cNvPr id="120" name="Shape 203">
                  <a:extLst>
                    <a:ext uri="{FF2B5EF4-FFF2-40B4-BE49-F238E27FC236}">
                      <a16:creationId xmlns:a16="http://schemas.microsoft.com/office/drawing/2014/main" id="{C505EBA8-6F52-77B0-2157-8A548DEB7B8E}"/>
                    </a:ext>
                  </a:extLst>
                </p:cNvPr>
                <p:cNvSpPr/>
                <p:nvPr/>
              </p:nvSpPr>
              <p:spPr>
                <a:xfrm>
                  <a:off x="51" y="0"/>
                  <a:ext cx="185" cy="22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50800" tIns="50800" rIns="91425" bIns="508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800" b="1" dirty="0">
                      <a:solidFill>
                        <a:srgbClr val="000066"/>
                      </a:solidFill>
                      <a:latin typeface="Courier New" panose="02070309020205020404" pitchFamily="49" charset="0"/>
                      <a:ea typeface="Courier"/>
                      <a:cs typeface="Courier New" panose="02070309020205020404" pitchFamily="49" charset="0"/>
                      <a:sym typeface="Courier"/>
                    </a:rPr>
                    <a:t>6</a:t>
                  </a:r>
                  <a:endParaRPr dirty="0"/>
                </a:p>
              </p:txBody>
            </p:sp>
          </p:grpSp>
          <p:grpSp>
            <p:nvGrpSpPr>
              <p:cNvPr id="31" name="Shape 204">
                <a:extLst>
                  <a:ext uri="{FF2B5EF4-FFF2-40B4-BE49-F238E27FC236}">
                    <a16:creationId xmlns:a16="http://schemas.microsoft.com/office/drawing/2014/main" id="{A524B1DD-0086-3C9A-9466-3DCBA8AEF0B7}"/>
                  </a:ext>
                </a:extLst>
              </p:cNvPr>
              <p:cNvGrpSpPr/>
              <p:nvPr/>
            </p:nvGrpSpPr>
            <p:grpSpPr>
              <a:xfrm>
                <a:off x="288" y="864"/>
                <a:ext cx="288" cy="224"/>
                <a:chOff x="0" y="0"/>
                <a:chExt cx="288" cy="224"/>
              </a:xfrm>
            </p:grpSpPr>
            <p:sp>
              <p:nvSpPr>
                <p:cNvPr id="117" name="Shape 205">
                  <a:extLst>
                    <a:ext uri="{FF2B5EF4-FFF2-40B4-BE49-F238E27FC236}">
                      <a16:creationId xmlns:a16="http://schemas.microsoft.com/office/drawing/2014/main" id="{B3E4E3BE-EE1C-3323-CBB0-9E6AF6318CCE}"/>
                    </a:ext>
                  </a:extLst>
                </p:cNvPr>
                <p:cNvSpPr/>
                <p:nvPr/>
              </p:nvSpPr>
              <p:spPr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>
                  <a:solidFill>
                    <a:srgbClr val="000066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0" tIns="0" rIns="0" bIns="0" anchor="t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4200" b="0">
                    <a:solidFill>
                      <a:srgbClr val="000000"/>
                    </a:solidFill>
                    <a:latin typeface="Gill Sans"/>
                    <a:ea typeface="Gill Sans"/>
                    <a:cs typeface="Gill Sans"/>
                    <a:sym typeface="Gill Sans"/>
                  </a:endParaRPr>
                </a:p>
              </p:txBody>
            </p:sp>
            <p:sp>
              <p:nvSpPr>
                <p:cNvPr id="118" name="Shape 206">
                  <a:extLst>
                    <a:ext uri="{FF2B5EF4-FFF2-40B4-BE49-F238E27FC236}">
                      <a16:creationId xmlns:a16="http://schemas.microsoft.com/office/drawing/2014/main" id="{E64DF2DB-B6DD-5DFD-AD31-E2CE2AA93E80}"/>
                    </a:ext>
                  </a:extLst>
                </p:cNvPr>
                <p:cNvSpPr/>
                <p:nvPr/>
              </p:nvSpPr>
              <p:spPr>
                <a:xfrm>
                  <a:off x="51" y="0"/>
                  <a:ext cx="185" cy="22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50800" tIns="50800" rIns="91425" bIns="508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800" b="1" dirty="0">
                      <a:solidFill>
                        <a:srgbClr val="000066"/>
                      </a:solidFill>
                      <a:latin typeface="Courier New" panose="02070309020205020404" pitchFamily="49" charset="0"/>
                      <a:ea typeface="Courier"/>
                      <a:cs typeface="Courier New" panose="02070309020205020404" pitchFamily="49" charset="0"/>
                      <a:sym typeface="Courier"/>
                    </a:rPr>
                    <a:t>6</a:t>
                  </a:r>
                  <a:endParaRPr dirty="0"/>
                </a:p>
              </p:txBody>
            </p:sp>
          </p:grpSp>
          <p:grpSp>
            <p:nvGrpSpPr>
              <p:cNvPr id="33" name="Shape 207">
                <a:extLst>
                  <a:ext uri="{FF2B5EF4-FFF2-40B4-BE49-F238E27FC236}">
                    <a16:creationId xmlns:a16="http://schemas.microsoft.com/office/drawing/2014/main" id="{5760D9BE-451B-1AAB-DDB7-5A62979B725B}"/>
                  </a:ext>
                </a:extLst>
              </p:cNvPr>
              <p:cNvGrpSpPr/>
              <p:nvPr/>
            </p:nvGrpSpPr>
            <p:grpSpPr>
              <a:xfrm>
                <a:off x="576" y="864"/>
                <a:ext cx="528" cy="224"/>
                <a:chOff x="0" y="0"/>
                <a:chExt cx="528" cy="224"/>
              </a:xfrm>
            </p:grpSpPr>
            <p:sp>
              <p:nvSpPr>
                <p:cNvPr id="115" name="Shape 208">
                  <a:extLst>
                    <a:ext uri="{FF2B5EF4-FFF2-40B4-BE49-F238E27FC236}">
                      <a16:creationId xmlns:a16="http://schemas.microsoft.com/office/drawing/2014/main" id="{B3D77DF8-40DF-2E1E-CEAC-5402519B1CD3}"/>
                    </a:ext>
                  </a:extLst>
                </p:cNvPr>
                <p:cNvSpPr/>
                <p:nvPr/>
              </p:nvSpPr>
              <p:spPr>
                <a:xfrm>
                  <a:off x="0" y="40"/>
                  <a:ext cx="528" cy="144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>
                  <a:solidFill>
                    <a:srgbClr val="000066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0" tIns="0" rIns="0" bIns="0" anchor="t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4200" b="0">
                    <a:solidFill>
                      <a:srgbClr val="000000"/>
                    </a:solidFill>
                    <a:latin typeface="Gill Sans"/>
                    <a:ea typeface="Gill Sans"/>
                    <a:cs typeface="Gill Sans"/>
                    <a:sym typeface="Gill Sans"/>
                  </a:endParaRPr>
                </a:p>
              </p:txBody>
            </p:sp>
            <p:sp>
              <p:nvSpPr>
                <p:cNvPr id="116" name="Shape 209">
                  <a:extLst>
                    <a:ext uri="{FF2B5EF4-FFF2-40B4-BE49-F238E27FC236}">
                      <a16:creationId xmlns:a16="http://schemas.microsoft.com/office/drawing/2014/main" id="{1D54E94C-C582-304E-C3C9-2BFE48ABB325}"/>
                    </a:ext>
                  </a:extLst>
                </p:cNvPr>
                <p:cNvSpPr/>
                <p:nvPr/>
              </p:nvSpPr>
              <p:spPr>
                <a:xfrm>
                  <a:off x="42" y="0"/>
                  <a:ext cx="443" cy="22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50800" tIns="50800" rIns="91425" bIns="508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800" b="1" dirty="0">
                      <a:solidFill>
                        <a:srgbClr val="000066"/>
                      </a:solidFill>
                      <a:latin typeface="Courier New" panose="02070309020205020404" pitchFamily="49" charset="0"/>
                      <a:ea typeface="Courier"/>
                      <a:cs typeface="Courier New" panose="02070309020205020404" pitchFamily="49" charset="0"/>
                      <a:sym typeface="Courier"/>
                    </a:rPr>
                    <a:t>0110</a:t>
                  </a:r>
                  <a:endParaRPr dirty="0"/>
                </a:p>
              </p:txBody>
            </p:sp>
          </p:grpSp>
          <p:grpSp>
            <p:nvGrpSpPr>
              <p:cNvPr id="34" name="Shape 210">
                <a:extLst>
                  <a:ext uri="{FF2B5EF4-FFF2-40B4-BE49-F238E27FC236}">
                    <a16:creationId xmlns:a16="http://schemas.microsoft.com/office/drawing/2014/main" id="{ECBEB07C-496A-FAAA-D4B1-176E42C97CC7}"/>
                  </a:ext>
                </a:extLst>
              </p:cNvPr>
              <p:cNvGrpSpPr/>
              <p:nvPr/>
            </p:nvGrpSpPr>
            <p:grpSpPr>
              <a:xfrm>
                <a:off x="0" y="1008"/>
                <a:ext cx="288" cy="224"/>
                <a:chOff x="0" y="0"/>
                <a:chExt cx="288" cy="224"/>
              </a:xfrm>
            </p:grpSpPr>
            <p:sp>
              <p:nvSpPr>
                <p:cNvPr id="113" name="Shape 211">
                  <a:extLst>
                    <a:ext uri="{FF2B5EF4-FFF2-40B4-BE49-F238E27FC236}">
                      <a16:creationId xmlns:a16="http://schemas.microsoft.com/office/drawing/2014/main" id="{8EF6FFA7-1F33-1631-9710-7ABD5BCF7D6C}"/>
                    </a:ext>
                  </a:extLst>
                </p:cNvPr>
                <p:cNvSpPr/>
                <p:nvPr/>
              </p:nvSpPr>
              <p:spPr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>
                  <a:solidFill>
                    <a:srgbClr val="000066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0" tIns="0" rIns="0" bIns="0" anchor="t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4200" b="0">
                    <a:solidFill>
                      <a:srgbClr val="000000"/>
                    </a:solidFill>
                    <a:latin typeface="Gill Sans"/>
                    <a:ea typeface="Gill Sans"/>
                    <a:cs typeface="Gill Sans"/>
                    <a:sym typeface="Gill Sans"/>
                  </a:endParaRPr>
                </a:p>
              </p:txBody>
            </p:sp>
            <p:sp>
              <p:nvSpPr>
                <p:cNvPr id="114" name="Shape 212">
                  <a:extLst>
                    <a:ext uri="{FF2B5EF4-FFF2-40B4-BE49-F238E27FC236}">
                      <a16:creationId xmlns:a16="http://schemas.microsoft.com/office/drawing/2014/main" id="{DB56BDD9-B777-E1E2-4C55-F42654DC5D88}"/>
                    </a:ext>
                  </a:extLst>
                </p:cNvPr>
                <p:cNvSpPr/>
                <p:nvPr/>
              </p:nvSpPr>
              <p:spPr>
                <a:xfrm>
                  <a:off x="51" y="0"/>
                  <a:ext cx="185" cy="22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50800" tIns="50800" rIns="91425" bIns="508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800" b="1" dirty="0">
                      <a:solidFill>
                        <a:srgbClr val="000066"/>
                      </a:solidFill>
                      <a:latin typeface="Courier New" panose="02070309020205020404" pitchFamily="49" charset="0"/>
                      <a:ea typeface="Courier"/>
                      <a:cs typeface="Courier New" panose="02070309020205020404" pitchFamily="49" charset="0"/>
                      <a:sym typeface="Courier"/>
                    </a:rPr>
                    <a:t>7</a:t>
                  </a:r>
                  <a:endParaRPr dirty="0"/>
                </a:p>
              </p:txBody>
            </p:sp>
          </p:grpSp>
          <p:grpSp>
            <p:nvGrpSpPr>
              <p:cNvPr id="35" name="Shape 213">
                <a:extLst>
                  <a:ext uri="{FF2B5EF4-FFF2-40B4-BE49-F238E27FC236}">
                    <a16:creationId xmlns:a16="http://schemas.microsoft.com/office/drawing/2014/main" id="{13959943-16C5-B0C3-EB13-0C550594459B}"/>
                  </a:ext>
                </a:extLst>
              </p:cNvPr>
              <p:cNvGrpSpPr/>
              <p:nvPr/>
            </p:nvGrpSpPr>
            <p:grpSpPr>
              <a:xfrm>
                <a:off x="288" y="1008"/>
                <a:ext cx="288" cy="224"/>
                <a:chOff x="0" y="0"/>
                <a:chExt cx="288" cy="224"/>
              </a:xfrm>
            </p:grpSpPr>
            <p:sp>
              <p:nvSpPr>
                <p:cNvPr id="111" name="Shape 214">
                  <a:extLst>
                    <a:ext uri="{FF2B5EF4-FFF2-40B4-BE49-F238E27FC236}">
                      <a16:creationId xmlns:a16="http://schemas.microsoft.com/office/drawing/2014/main" id="{EA688EA6-2B1C-9E32-AEA3-D4DE4AE84B2E}"/>
                    </a:ext>
                  </a:extLst>
                </p:cNvPr>
                <p:cNvSpPr/>
                <p:nvPr/>
              </p:nvSpPr>
              <p:spPr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>
                  <a:solidFill>
                    <a:srgbClr val="000066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0" tIns="0" rIns="0" bIns="0" anchor="t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4200" b="0">
                    <a:solidFill>
                      <a:srgbClr val="000000"/>
                    </a:solidFill>
                    <a:latin typeface="Gill Sans"/>
                    <a:ea typeface="Gill Sans"/>
                    <a:cs typeface="Gill Sans"/>
                    <a:sym typeface="Gill Sans"/>
                  </a:endParaRPr>
                </a:p>
              </p:txBody>
            </p:sp>
            <p:sp>
              <p:nvSpPr>
                <p:cNvPr id="112" name="Shape 215">
                  <a:extLst>
                    <a:ext uri="{FF2B5EF4-FFF2-40B4-BE49-F238E27FC236}">
                      <a16:creationId xmlns:a16="http://schemas.microsoft.com/office/drawing/2014/main" id="{C426FFAF-9B6B-9DAE-0C24-3058BA20A583}"/>
                    </a:ext>
                  </a:extLst>
                </p:cNvPr>
                <p:cNvSpPr/>
                <p:nvPr/>
              </p:nvSpPr>
              <p:spPr>
                <a:xfrm>
                  <a:off x="51" y="0"/>
                  <a:ext cx="185" cy="22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50800" tIns="50800" rIns="91425" bIns="508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800" b="1" dirty="0">
                      <a:solidFill>
                        <a:srgbClr val="000066"/>
                      </a:solidFill>
                      <a:latin typeface="Courier New" panose="02070309020205020404" pitchFamily="49" charset="0"/>
                      <a:ea typeface="Courier"/>
                      <a:cs typeface="Courier New" panose="02070309020205020404" pitchFamily="49" charset="0"/>
                      <a:sym typeface="Courier"/>
                    </a:rPr>
                    <a:t>7</a:t>
                  </a:r>
                  <a:endParaRPr dirty="0"/>
                </a:p>
              </p:txBody>
            </p:sp>
          </p:grpSp>
          <p:grpSp>
            <p:nvGrpSpPr>
              <p:cNvPr id="36" name="Shape 216">
                <a:extLst>
                  <a:ext uri="{FF2B5EF4-FFF2-40B4-BE49-F238E27FC236}">
                    <a16:creationId xmlns:a16="http://schemas.microsoft.com/office/drawing/2014/main" id="{2B76697A-BD4B-CD8C-6139-2DBFD2AC59CD}"/>
                  </a:ext>
                </a:extLst>
              </p:cNvPr>
              <p:cNvGrpSpPr/>
              <p:nvPr/>
            </p:nvGrpSpPr>
            <p:grpSpPr>
              <a:xfrm>
                <a:off x="576" y="1008"/>
                <a:ext cx="528" cy="224"/>
                <a:chOff x="0" y="0"/>
                <a:chExt cx="528" cy="224"/>
              </a:xfrm>
            </p:grpSpPr>
            <p:sp>
              <p:nvSpPr>
                <p:cNvPr id="109" name="Shape 217">
                  <a:extLst>
                    <a:ext uri="{FF2B5EF4-FFF2-40B4-BE49-F238E27FC236}">
                      <a16:creationId xmlns:a16="http://schemas.microsoft.com/office/drawing/2014/main" id="{1457CA2C-E14B-59A8-0F22-BCCABAED5EB1}"/>
                    </a:ext>
                  </a:extLst>
                </p:cNvPr>
                <p:cNvSpPr/>
                <p:nvPr/>
              </p:nvSpPr>
              <p:spPr>
                <a:xfrm>
                  <a:off x="0" y="40"/>
                  <a:ext cx="528" cy="144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>
                  <a:solidFill>
                    <a:srgbClr val="000066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0" tIns="0" rIns="0" bIns="0" anchor="t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4200" b="0">
                    <a:solidFill>
                      <a:srgbClr val="000000"/>
                    </a:solidFill>
                    <a:latin typeface="Gill Sans"/>
                    <a:ea typeface="Gill Sans"/>
                    <a:cs typeface="Gill Sans"/>
                    <a:sym typeface="Gill Sans"/>
                  </a:endParaRPr>
                </a:p>
              </p:txBody>
            </p:sp>
            <p:sp>
              <p:nvSpPr>
                <p:cNvPr id="110" name="Shape 218">
                  <a:extLst>
                    <a:ext uri="{FF2B5EF4-FFF2-40B4-BE49-F238E27FC236}">
                      <a16:creationId xmlns:a16="http://schemas.microsoft.com/office/drawing/2014/main" id="{D9FF36FB-9EAC-9C11-A077-9F9316E1843F}"/>
                    </a:ext>
                  </a:extLst>
                </p:cNvPr>
                <p:cNvSpPr/>
                <p:nvPr/>
              </p:nvSpPr>
              <p:spPr>
                <a:xfrm>
                  <a:off x="42" y="0"/>
                  <a:ext cx="443" cy="22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50800" tIns="50800" rIns="91425" bIns="508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800" b="1" dirty="0">
                      <a:solidFill>
                        <a:srgbClr val="000066"/>
                      </a:solidFill>
                      <a:latin typeface="Courier New" panose="02070309020205020404" pitchFamily="49" charset="0"/>
                      <a:ea typeface="Courier"/>
                      <a:cs typeface="Courier New" panose="02070309020205020404" pitchFamily="49" charset="0"/>
                      <a:sym typeface="Courier"/>
                    </a:rPr>
                    <a:t>0111</a:t>
                  </a:r>
                  <a:endParaRPr dirty="0"/>
                </a:p>
              </p:txBody>
            </p:sp>
          </p:grpSp>
          <p:grpSp>
            <p:nvGrpSpPr>
              <p:cNvPr id="37" name="Shape 219">
                <a:extLst>
                  <a:ext uri="{FF2B5EF4-FFF2-40B4-BE49-F238E27FC236}">
                    <a16:creationId xmlns:a16="http://schemas.microsoft.com/office/drawing/2014/main" id="{682020EB-D8FD-A950-C2D7-E465189FD717}"/>
                  </a:ext>
                </a:extLst>
              </p:cNvPr>
              <p:cNvGrpSpPr/>
              <p:nvPr/>
            </p:nvGrpSpPr>
            <p:grpSpPr>
              <a:xfrm>
                <a:off x="0" y="1152"/>
                <a:ext cx="288" cy="224"/>
                <a:chOff x="0" y="0"/>
                <a:chExt cx="288" cy="224"/>
              </a:xfrm>
            </p:grpSpPr>
            <p:sp>
              <p:nvSpPr>
                <p:cNvPr id="107" name="Shape 220">
                  <a:extLst>
                    <a:ext uri="{FF2B5EF4-FFF2-40B4-BE49-F238E27FC236}">
                      <a16:creationId xmlns:a16="http://schemas.microsoft.com/office/drawing/2014/main" id="{137396C5-8E2B-0C85-6902-527857DA2802}"/>
                    </a:ext>
                  </a:extLst>
                </p:cNvPr>
                <p:cNvSpPr/>
                <p:nvPr/>
              </p:nvSpPr>
              <p:spPr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>
                  <a:solidFill>
                    <a:srgbClr val="000066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0" tIns="0" rIns="0" bIns="0" anchor="t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4200" b="0">
                    <a:solidFill>
                      <a:srgbClr val="000000"/>
                    </a:solidFill>
                    <a:latin typeface="Gill Sans"/>
                    <a:ea typeface="Gill Sans"/>
                    <a:cs typeface="Gill Sans"/>
                    <a:sym typeface="Gill Sans"/>
                  </a:endParaRPr>
                </a:p>
              </p:txBody>
            </p:sp>
            <p:sp>
              <p:nvSpPr>
                <p:cNvPr id="108" name="Shape 221">
                  <a:extLst>
                    <a:ext uri="{FF2B5EF4-FFF2-40B4-BE49-F238E27FC236}">
                      <a16:creationId xmlns:a16="http://schemas.microsoft.com/office/drawing/2014/main" id="{1A2A3D03-5903-09E8-C9BA-D980059D480E}"/>
                    </a:ext>
                  </a:extLst>
                </p:cNvPr>
                <p:cNvSpPr/>
                <p:nvPr/>
              </p:nvSpPr>
              <p:spPr>
                <a:xfrm>
                  <a:off x="51" y="0"/>
                  <a:ext cx="185" cy="22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50800" tIns="50800" rIns="91425" bIns="508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800" b="1" dirty="0">
                      <a:solidFill>
                        <a:srgbClr val="000066"/>
                      </a:solidFill>
                      <a:latin typeface="Courier New" panose="02070309020205020404" pitchFamily="49" charset="0"/>
                      <a:ea typeface="Courier"/>
                      <a:cs typeface="Courier New" panose="02070309020205020404" pitchFamily="49" charset="0"/>
                      <a:sym typeface="Courier"/>
                    </a:rPr>
                    <a:t>8</a:t>
                  </a:r>
                  <a:endParaRPr dirty="0"/>
                </a:p>
              </p:txBody>
            </p:sp>
          </p:grpSp>
          <p:grpSp>
            <p:nvGrpSpPr>
              <p:cNvPr id="38" name="Shape 222">
                <a:extLst>
                  <a:ext uri="{FF2B5EF4-FFF2-40B4-BE49-F238E27FC236}">
                    <a16:creationId xmlns:a16="http://schemas.microsoft.com/office/drawing/2014/main" id="{C62D62D5-56F6-A62B-7552-E9879C208669}"/>
                  </a:ext>
                </a:extLst>
              </p:cNvPr>
              <p:cNvGrpSpPr/>
              <p:nvPr/>
            </p:nvGrpSpPr>
            <p:grpSpPr>
              <a:xfrm>
                <a:off x="288" y="1152"/>
                <a:ext cx="288" cy="224"/>
                <a:chOff x="0" y="0"/>
                <a:chExt cx="288" cy="224"/>
              </a:xfrm>
            </p:grpSpPr>
            <p:sp>
              <p:nvSpPr>
                <p:cNvPr id="105" name="Shape 223">
                  <a:extLst>
                    <a:ext uri="{FF2B5EF4-FFF2-40B4-BE49-F238E27FC236}">
                      <a16:creationId xmlns:a16="http://schemas.microsoft.com/office/drawing/2014/main" id="{67488827-6F3F-7F65-7D16-C750906D66E2}"/>
                    </a:ext>
                  </a:extLst>
                </p:cNvPr>
                <p:cNvSpPr/>
                <p:nvPr/>
              </p:nvSpPr>
              <p:spPr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>
                  <a:solidFill>
                    <a:srgbClr val="000066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0" tIns="0" rIns="0" bIns="0" anchor="t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4200" b="0">
                    <a:solidFill>
                      <a:srgbClr val="000000"/>
                    </a:solidFill>
                    <a:latin typeface="Gill Sans"/>
                    <a:ea typeface="Gill Sans"/>
                    <a:cs typeface="Gill Sans"/>
                    <a:sym typeface="Gill Sans"/>
                  </a:endParaRPr>
                </a:p>
              </p:txBody>
            </p:sp>
            <p:sp>
              <p:nvSpPr>
                <p:cNvPr id="106" name="Shape 224">
                  <a:extLst>
                    <a:ext uri="{FF2B5EF4-FFF2-40B4-BE49-F238E27FC236}">
                      <a16:creationId xmlns:a16="http://schemas.microsoft.com/office/drawing/2014/main" id="{D26582C2-0D03-8827-BBBE-97C96D7F8A78}"/>
                    </a:ext>
                  </a:extLst>
                </p:cNvPr>
                <p:cNvSpPr/>
                <p:nvPr/>
              </p:nvSpPr>
              <p:spPr>
                <a:xfrm>
                  <a:off x="51" y="0"/>
                  <a:ext cx="185" cy="22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50800" tIns="50800" rIns="91425" bIns="508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800" b="1" dirty="0">
                      <a:solidFill>
                        <a:srgbClr val="000066"/>
                      </a:solidFill>
                      <a:latin typeface="Courier New" panose="02070309020205020404" pitchFamily="49" charset="0"/>
                      <a:ea typeface="Courier"/>
                      <a:cs typeface="Courier New" panose="02070309020205020404" pitchFamily="49" charset="0"/>
                      <a:sym typeface="Courier"/>
                    </a:rPr>
                    <a:t>8</a:t>
                  </a:r>
                  <a:endParaRPr dirty="0"/>
                </a:p>
              </p:txBody>
            </p:sp>
          </p:grpSp>
          <p:grpSp>
            <p:nvGrpSpPr>
              <p:cNvPr id="39" name="Shape 225">
                <a:extLst>
                  <a:ext uri="{FF2B5EF4-FFF2-40B4-BE49-F238E27FC236}">
                    <a16:creationId xmlns:a16="http://schemas.microsoft.com/office/drawing/2014/main" id="{2C7B4B3C-D0A5-BD1E-32BC-178D37957DDC}"/>
                  </a:ext>
                </a:extLst>
              </p:cNvPr>
              <p:cNvGrpSpPr/>
              <p:nvPr/>
            </p:nvGrpSpPr>
            <p:grpSpPr>
              <a:xfrm>
                <a:off x="576" y="1152"/>
                <a:ext cx="528" cy="224"/>
                <a:chOff x="0" y="0"/>
                <a:chExt cx="528" cy="224"/>
              </a:xfrm>
            </p:grpSpPr>
            <p:sp>
              <p:nvSpPr>
                <p:cNvPr id="103" name="Shape 226">
                  <a:extLst>
                    <a:ext uri="{FF2B5EF4-FFF2-40B4-BE49-F238E27FC236}">
                      <a16:creationId xmlns:a16="http://schemas.microsoft.com/office/drawing/2014/main" id="{023C8EAD-4AAC-CF3E-6671-AA4BD012DCDA}"/>
                    </a:ext>
                  </a:extLst>
                </p:cNvPr>
                <p:cNvSpPr/>
                <p:nvPr/>
              </p:nvSpPr>
              <p:spPr>
                <a:xfrm>
                  <a:off x="0" y="40"/>
                  <a:ext cx="528" cy="144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>
                  <a:solidFill>
                    <a:srgbClr val="000066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0" tIns="0" rIns="0" bIns="0" anchor="t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4200" b="0">
                    <a:solidFill>
                      <a:srgbClr val="000000"/>
                    </a:solidFill>
                    <a:latin typeface="Gill Sans"/>
                    <a:ea typeface="Gill Sans"/>
                    <a:cs typeface="Gill Sans"/>
                    <a:sym typeface="Gill Sans"/>
                  </a:endParaRPr>
                </a:p>
              </p:txBody>
            </p:sp>
            <p:sp>
              <p:nvSpPr>
                <p:cNvPr id="104" name="Shape 227">
                  <a:extLst>
                    <a:ext uri="{FF2B5EF4-FFF2-40B4-BE49-F238E27FC236}">
                      <a16:creationId xmlns:a16="http://schemas.microsoft.com/office/drawing/2014/main" id="{E4C9BD1E-99E2-2840-EEAC-5B9AC02A7DCC}"/>
                    </a:ext>
                  </a:extLst>
                </p:cNvPr>
                <p:cNvSpPr/>
                <p:nvPr/>
              </p:nvSpPr>
              <p:spPr>
                <a:xfrm>
                  <a:off x="42" y="0"/>
                  <a:ext cx="443" cy="22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50800" tIns="50800" rIns="91425" bIns="508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800" b="1" dirty="0">
                      <a:solidFill>
                        <a:srgbClr val="000066"/>
                      </a:solidFill>
                      <a:latin typeface="Courier New" panose="02070309020205020404" pitchFamily="49" charset="0"/>
                      <a:ea typeface="Courier"/>
                      <a:cs typeface="Courier New" panose="02070309020205020404" pitchFamily="49" charset="0"/>
                      <a:sym typeface="Courier"/>
                    </a:rPr>
                    <a:t>1000</a:t>
                  </a:r>
                  <a:endParaRPr dirty="0"/>
                </a:p>
              </p:txBody>
            </p:sp>
          </p:grpSp>
          <p:grpSp>
            <p:nvGrpSpPr>
              <p:cNvPr id="40" name="Shape 228">
                <a:extLst>
                  <a:ext uri="{FF2B5EF4-FFF2-40B4-BE49-F238E27FC236}">
                    <a16:creationId xmlns:a16="http://schemas.microsoft.com/office/drawing/2014/main" id="{9414B017-3D90-C4A9-F261-8D08A86B3097}"/>
                  </a:ext>
                </a:extLst>
              </p:cNvPr>
              <p:cNvGrpSpPr/>
              <p:nvPr/>
            </p:nvGrpSpPr>
            <p:grpSpPr>
              <a:xfrm>
                <a:off x="0" y="1296"/>
                <a:ext cx="288" cy="224"/>
                <a:chOff x="0" y="0"/>
                <a:chExt cx="288" cy="224"/>
              </a:xfrm>
            </p:grpSpPr>
            <p:sp>
              <p:nvSpPr>
                <p:cNvPr id="101" name="Shape 229">
                  <a:extLst>
                    <a:ext uri="{FF2B5EF4-FFF2-40B4-BE49-F238E27FC236}">
                      <a16:creationId xmlns:a16="http://schemas.microsoft.com/office/drawing/2014/main" id="{13E473DA-2ACE-B09B-5E5A-E45E7D97FDDB}"/>
                    </a:ext>
                  </a:extLst>
                </p:cNvPr>
                <p:cNvSpPr/>
                <p:nvPr/>
              </p:nvSpPr>
              <p:spPr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>
                  <a:solidFill>
                    <a:srgbClr val="000066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0" tIns="0" rIns="0" bIns="0" anchor="t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4200" b="0">
                    <a:solidFill>
                      <a:srgbClr val="000000"/>
                    </a:solidFill>
                    <a:latin typeface="Gill Sans"/>
                    <a:ea typeface="Gill Sans"/>
                    <a:cs typeface="Gill Sans"/>
                    <a:sym typeface="Gill Sans"/>
                  </a:endParaRPr>
                </a:p>
              </p:txBody>
            </p:sp>
            <p:sp>
              <p:nvSpPr>
                <p:cNvPr id="102" name="Shape 230">
                  <a:extLst>
                    <a:ext uri="{FF2B5EF4-FFF2-40B4-BE49-F238E27FC236}">
                      <a16:creationId xmlns:a16="http://schemas.microsoft.com/office/drawing/2014/main" id="{1517C17E-4CE4-D52C-9641-A16B64CDEFC1}"/>
                    </a:ext>
                  </a:extLst>
                </p:cNvPr>
                <p:cNvSpPr/>
                <p:nvPr/>
              </p:nvSpPr>
              <p:spPr>
                <a:xfrm>
                  <a:off x="51" y="0"/>
                  <a:ext cx="185" cy="22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50800" tIns="50800" rIns="91425" bIns="508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800" b="1" dirty="0">
                      <a:solidFill>
                        <a:srgbClr val="000066"/>
                      </a:solidFill>
                      <a:latin typeface="Courier New" panose="02070309020205020404" pitchFamily="49" charset="0"/>
                      <a:ea typeface="Courier"/>
                      <a:cs typeface="Courier New" panose="02070309020205020404" pitchFamily="49" charset="0"/>
                      <a:sym typeface="Courier"/>
                    </a:rPr>
                    <a:t>9</a:t>
                  </a:r>
                  <a:endParaRPr dirty="0"/>
                </a:p>
              </p:txBody>
            </p:sp>
          </p:grpSp>
          <p:grpSp>
            <p:nvGrpSpPr>
              <p:cNvPr id="41" name="Shape 231">
                <a:extLst>
                  <a:ext uri="{FF2B5EF4-FFF2-40B4-BE49-F238E27FC236}">
                    <a16:creationId xmlns:a16="http://schemas.microsoft.com/office/drawing/2014/main" id="{7763C70E-18C6-66C4-66AB-3BE75475B46C}"/>
                  </a:ext>
                </a:extLst>
              </p:cNvPr>
              <p:cNvGrpSpPr/>
              <p:nvPr/>
            </p:nvGrpSpPr>
            <p:grpSpPr>
              <a:xfrm>
                <a:off x="288" y="1296"/>
                <a:ext cx="288" cy="224"/>
                <a:chOff x="0" y="0"/>
                <a:chExt cx="288" cy="224"/>
              </a:xfrm>
            </p:grpSpPr>
            <p:sp>
              <p:nvSpPr>
                <p:cNvPr id="99" name="Shape 232">
                  <a:extLst>
                    <a:ext uri="{FF2B5EF4-FFF2-40B4-BE49-F238E27FC236}">
                      <a16:creationId xmlns:a16="http://schemas.microsoft.com/office/drawing/2014/main" id="{89A652D5-3684-0B34-3AA6-D3BA594D382D}"/>
                    </a:ext>
                  </a:extLst>
                </p:cNvPr>
                <p:cNvSpPr/>
                <p:nvPr/>
              </p:nvSpPr>
              <p:spPr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>
                  <a:solidFill>
                    <a:srgbClr val="000066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0" tIns="0" rIns="0" bIns="0" anchor="t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4200" b="0">
                    <a:solidFill>
                      <a:srgbClr val="000000"/>
                    </a:solidFill>
                    <a:latin typeface="Gill Sans"/>
                    <a:ea typeface="Gill Sans"/>
                    <a:cs typeface="Gill Sans"/>
                    <a:sym typeface="Gill Sans"/>
                  </a:endParaRPr>
                </a:p>
              </p:txBody>
            </p:sp>
            <p:sp>
              <p:nvSpPr>
                <p:cNvPr id="100" name="Shape 233">
                  <a:extLst>
                    <a:ext uri="{FF2B5EF4-FFF2-40B4-BE49-F238E27FC236}">
                      <a16:creationId xmlns:a16="http://schemas.microsoft.com/office/drawing/2014/main" id="{7F44D831-B999-AF48-F3FC-AA5C2B843759}"/>
                    </a:ext>
                  </a:extLst>
                </p:cNvPr>
                <p:cNvSpPr/>
                <p:nvPr/>
              </p:nvSpPr>
              <p:spPr>
                <a:xfrm>
                  <a:off x="51" y="0"/>
                  <a:ext cx="185" cy="22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50800" tIns="50800" rIns="91425" bIns="508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800" b="1" dirty="0">
                      <a:solidFill>
                        <a:srgbClr val="000066"/>
                      </a:solidFill>
                      <a:latin typeface="Courier New" panose="02070309020205020404" pitchFamily="49" charset="0"/>
                      <a:ea typeface="Courier"/>
                      <a:cs typeface="Courier New" panose="02070309020205020404" pitchFamily="49" charset="0"/>
                      <a:sym typeface="Courier"/>
                    </a:rPr>
                    <a:t>9</a:t>
                  </a:r>
                  <a:endParaRPr dirty="0"/>
                </a:p>
              </p:txBody>
            </p:sp>
          </p:grpSp>
          <p:grpSp>
            <p:nvGrpSpPr>
              <p:cNvPr id="42" name="Shape 234">
                <a:extLst>
                  <a:ext uri="{FF2B5EF4-FFF2-40B4-BE49-F238E27FC236}">
                    <a16:creationId xmlns:a16="http://schemas.microsoft.com/office/drawing/2014/main" id="{1CF883BF-456B-74B7-1A53-C96A7DBE9D4B}"/>
                  </a:ext>
                </a:extLst>
              </p:cNvPr>
              <p:cNvGrpSpPr/>
              <p:nvPr/>
            </p:nvGrpSpPr>
            <p:grpSpPr>
              <a:xfrm>
                <a:off x="576" y="1296"/>
                <a:ext cx="528" cy="224"/>
                <a:chOff x="0" y="0"/>
                <a:chExt cx="528" cy="224"/>
              </a:xfrm>
            </p:grpSpPr>
            <p:sp>
              <p:nvSpPr>
                <p:cNvPr id="97" name="Shape 235">
                  <a:extLst>
                    <a:ext uri="{FF2B5EF4-FFF2-40B4-BE49-F238E27FC236}">
                      <a16:creationId xmlns:a16="http://schemas.microsoft.com/office/drawing/2014/main" id="{2C31A307-A395-6CD2-C2E8-1DF952928131}"/>
                    </a:ext>
                  </a:extLst>
                </p:cNvPr>
                <p:cNvSpPr/>
                <p:nvPr/>
              </p:nvSpPr>
              <p:spPr>
                <a:xfrm>
                  <a:off x="0" y="40"/>
                  <a:ext cx="528" cy="144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>
                  <a:solidFill>
                    <a:srgbClr val="000066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0" tIns="0" rIns="0" bIns="0" anchor="t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4200" b="0">
                    <a:solidFill>
                      <a:srgbClr val="000000"/>
                    </a:solidFill>
                    <a:latin typeface="Gill Sans"/>
                    <a:ea typeface="Gill Sans"/>
                    <a:cs typeface="Gill Sans"/>
                    <a:sym typeface="Gill Sans"/>
                  </a:endParaRPr>
                </a:p>
              </p:txBody>
            </p:sp>
            <p:sp>
              <p:nvSpPr>
                <p:cNvPr id="98" name="Shape 236">
                  <a:extLst>
                    <a:ext uri="{FF2B5EF4-FFF2-40B4-BE49-F238E27FC236}">
                      <a16:creationId xmlns:a16="http://schemas.microsoft.com/office/drawing/2014/main" id="{4F70BAA2-6A5A-3FE3-FF78-82385AAD4112}"/>
                    </a:ext>
                  </a:extLst>
                </p:cNvPr>
                <p:cNvSpPr/>
                <p:nvPr/>
              </p:nvSpPr>
              <p:spPr>
                <a:xfrm>
                  <a:off x="42" y="0"/>
                  <a:ext cx="443" cy="22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50800" tIns="50800" rIns="91425" bIns="508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800" b="1" dirty="0">
                      <a:solidFill>
                        <a:srgbClr val="000066"/>
                      </a:solidFill>
                      <a:latin typeface="Courier New" panose="02070309020205020404" pitchFamily="49" charset="0"/>
                      <a:ea typeface="Courier"/>
                      <a:cs typeface="Courier New" panose="02070309020205020404" pitchFamily="49" charset="0"/>
                      <a:sym typeface="Courier"/>
                    </a:rPr>
                    <a:t>1001</a:t>
                  </a:r>
                  <a:endParaRPr dirty="0"/>
                </a:p>
              </p:txBody>
            </p:sp>
          </p:grpSp>
          <p:grpSp>
            <p:nvGrpSpPr>
              <p:cNvPr id="43" name="Shape 237">
                <a:extLst>
                  <a:ext uri="{FF2B5EF4-FFF2-40B4-BE49-F238E27FC236}">
                    <a16:creationId xmlns:a16="http://schemas.microsoft.com/office/drawing/2014/main" id="{C4690043-2C36-E352-2A33-6DA5DB37681A}"/>
                  </a:ext>
                </a:extLst>
              </p:cNvPr>
              <p:cNvGrpSpPr/>
              <p:nvPr/>
            </p:nvGrpSpPr>
            <p:grpSpPr>
              <a:xfrm>
                <a:off x="0" y="1440"/>
                <a:ext cx="288" cy="224"/>
                <a:chOff x="0" y="0"/>
                <a:chExt cx="288" cy="224"/>
              </a:xfrm>
            </p:grpSpPr>
            <p:sp>
              <p:nvSpPr>
                <p:cNvPr id="95" name="Shape 238">
                  <a:extLst>
                    <a:ext uri="{FF2B5EF4-FFF2-40B4-BE49-F238E27FC236}">
                      <a16:creationId xmlns:a16="http://schemas.microsoft.com/office/drawing/2014/main" id="{115B3E00-ACA3-32FD-BB60-1315FC1DD6D5}"/>
                    </a:ext>
                  </a:extLst>
                </p:cNvPr>
                <p:cNvSpPr/>
                <p:nvPr/>
              </p:nvSpPr>
              <p:spPr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>
                  <a:solidFill>
                    <a:srgbClr val="000066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0" tIns="0" rIns="0" bIns="0" anchor="t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4200" b="0">
                    <a:solidFill>
                      <a:srgbClr val="000000"/>
                    </a:solidFill>
                    <a:latin typeface="Gill Sans"/>
                    <a:ea typeface="Gill Sans"/>
                    <a:cs typeface="Gill Sans"/>
                    <a:sym typeface="Gill Sans"/>
                  </a:endParaRPr>
                </a:p>
              </p:txBody>
            </p:sp>
            <p:sp>
              <p:nvSpPr>
                <p:cNvPr id="96" name="Shape 239">
                  <a:extLst>
                    <a:ext uri="{FF2B5EF4-FFF2-40B4-BE49-F238E27FC236}">
                      <a16:creationId xmlns:a16="http://schemas.microsoft.com/office/drawing/2014/main" id="{532DF3AC-4E4A-4EBE-C2CA-2BC9D4C300AA}"/>
                    </a:ext>
                  </a:extLst>
                </p:cNvPr>
                <p:cNvSpPr/>
                <p:nvPr/>
              </p:nvSpPr>
              <p:spPr>
                <a:xfrm>
                  <a:off x="51" y="0"/>
                  <a:ext cx="185" cy="22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50800" tIns="50800" rIns="91425" bIns="508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800" b="1" dirty="0">
                      <a:solidFill>
                        <a:srgbClr val="000066"/>
                      </a:solidFill>
                      <a:latin typeface="Courier New" panose="02070309020205020404" pitchFamily="49" charset="0"/>
                      <a:ea typeface="Courier"/>
                      <a:cs typeface="Courier New" panose="02070309020205020404" pitchFamily="49" charset="0"/>
                      <a:sym typeface="Courier"/>
                    </a:rPr>
                    <a:t>A</a:t>
                  </a:r>
                  <a:endParaRPr dirty="0"/>
                </a:p>
              </p:txBody>
            </p:sp>
          </p:grpSp>
          <p:grpSp>
            <p:nvGrpSpPr>
              <p:cNvPr id="44" name="Shape 240">
                <a:extLst>
                  <a:ext uri="{FF2B5EF4-FFF2-40B4-BE49-F238E27FC236}">
                    <a16:creationId xmlns:a16="http://schemas.microsoft.com/office/drawing/2014/main" id="{51C7A830-42C2-3370-4A26-F01BAF96CB39}"/>
                  </a:ext>
                </a:extLst>
              </p:cNvPr>
              <p:cNvGrpSpPr/>
              <p:nvPr/>
            </p:nvGrpSpPr>
            <p:grpSpPr>
              <a:xfrm>
                <a:off x="288" y="1440"/>
                <a:ext cx="288" cy="224"/>
                <a:chOff x="0" y="0"/>
                <a:chExt cx="288" cy="224"/>
              </a:xfrm>
            </p:grpSpPr>
            <p:sp>
              <p:nvSpPr>
                <p:cNvPr id="93" name="Shape 241">
                  <a:extLst>
                    <a:ext uri="{FF2B5EF4-FFF2-40B4-BE49-F238E27FC236}">
                      <a16:creationId xmlns:a16="http://schemas.microsoft.com/office/drawing/2014/main" id="{A3F7BCB4-37FF-E68C-F56D-A3FA89158AA0}"/>
                    </a:ext>
                  </a:extLst>
                </p:cNvPr>
                <p:cNvSpPr/>
                <p:nvPr/>
              </p:nvSpPr>
              <p:spPr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>
                  <a:solidFill>
                    <a:srgbClr val="000066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0" tIns="0" rIns="0" bIns="0" anchor="t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4200" b="0">
                    <a:solidFill>
                      <a:srgbClr val="000000"/>
                    </a:solidFill>
                    <a:latin typeface="Gill Sans"/>
                    <a:ea typeface="Gill Sans"/>
                    <a:cs typeface="Gill Sans"/>
                    <a:sym typeface="Gill Sans"/>
                  </a:endParaRPr>
                </a:p>
              </p:txBody>
            </p:sp>
            <p:sp>
              <p:nvSpPr>
                <p:cNvPr id="94" name="Shape 242">
                  <a:extLst>
                    <a:ext uri="{FF2B5EF4-FFF2-40B4-BE49-F238E27FC236}">
                      <a16:creationId xmlns:a16="http://schemas.microsoft.com/office/drawing/2014/main" id="{246C5863-ED39-CAB8-D807-310C8DA018DF}"/>
                    </a:ext>
                  </a:extLst>
                </p:cNvPr>
                <p:cNvSpPr/>
                <p:nvPr/>
              </p:nvSpPr>
              <p:spPr>
                <a:xfrm>
                  <a:off x="8" y="0"/>
                  <a:ext cx="271" cy="22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50800" tIns="50800" rIns="91425" bIns="508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800" b="1" dirty="0">
                      <a:solidFill>
                        <a:srgbClr val="000066"/>
                      </a:solidFill>
                      <a:latin typeface="Courier New" panose="02070309020205020404" pitchFamily="49" charset="0"/>
                      <a:ea typeface="Courier"/>
                      <a:cs typeface="Courier New" panose="02070309020205020404" pitchFamily="49" charset="0"/>
                      <a:sym typeface="Courier"/>
                    </a:rPr>
                    <a:t>10</a:t>
                  </a:r>
                  <a:endParaRPr dirty="0"/>
                </a:p>
              </p:txBody>
            </p:sp>
          </p:grpSp>
          <p:grpSp>
            <p:nvGrpSpPr>
              <p:cNvPr id="45" name="Shape 243">
                <a:extLst>
                  <a:ext uri="{FF2B5EF4-FFF2-40B4-BE49-F238E27FC236}">
                    <a16:creationId xmlns:a16="http://schemas.microsoft.com/office/drawing/2014/main" id="{D74B97EF-416D-95DE-25DA-B2B1BFE3BF39}"/>
                  </a:ext>
                </a:extLst>
              </p:cNvPr>
              <p:cNvGrpSpPr/>
              <p:nvPr/>
            </p:nvGrpSpPr>
            <p:grpSpPr>
              <a:xfrm>
                <a:off x="576" y="1440"/>
                <a:ext cx="528" cy="224"/>
                <a:chOff x="0" y="0"/>
                <a:chExt cx="528" cy="224"/>
              </a:xfrm>
            </p:grpSpPr>
            <p:sp>
              <p:nvSpPr>
                <p:cNvPr id="91" name="Shape 244">
                  <a:extLst>
                    <a:ext uri="{FF2B5EF4-FFF2-40B4-BE49-F238E27FC236}">
                      <a16:creationId xmlns:a16="http://schemas.microsoft.com/office/drawing/2014/main" id="{3FD10D4E-6566-C03C-7C2F-55594662DD94}"/>
                    </a:ext>
                  </a:extLst>
                </p:cNvPr>
                <p:cNvSpPr/>
                <p:nvPr/>
              </p:nvSpPr>
              <p:spPr>
                <a:xfrm>
                  <a:off x="0" y="40"/>
                  <a:ext cx="528" cy="144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>
                  <a:solidFill>
                    <a:srgbClr val="000066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0" tIns="0" rIns="0" bIns="0" anchor="t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4200" b="0">
                    <a:solidFill>
                      <a:srgbClr val="000000"/>
                    </a:solidFill>
                    <a:latin typeface="Gill Sans"/>
                    <a:ea typeface="Gill Sans"/>
                    <a:cs typeface="Gill Sans"/>
                    <a:sym typeface="Gill Sans"/>
                  </a:endParaRPr>
                </a:p>
              </p:txBody>
            </p:sp>
            <p:sp>
              <p:nvSpPr>
                <p:cNvPr id="92" name="Shape 245">
                  <a:extLst>
                    <a:ext uri="{FF2B5EF4-FFF2-40B4-BE49-F238E27FC236}">
                      <a16:creationId xmlns:a16="http://schemas.microsoft.com/office/drawing/2014/main" id="{D405BC42-361F-3F7E-461F-7D57D0A93C16}"/>
                    </a:ext>
                  </a:extLst>
                </p:cNvPr>
                <p:cNvSpPr/>
                <p:nvPr/>
              </p:nvSpPr>
              <p:spPr>
                <a:xfrm>
                  <a:off x="42" y="0"/>
                  <a:ext cx="443" cy="22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50800" tIns="50800" rIns="91425" bIns="508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800" b="1" dirty="0">
                      <a:solidFill>
                        <a:srgbClr val="000066"/>
                      </a:solidFill>
                      <a:latin typeface="Courier New" panose="02070309020205020404" pitchFamily="49" charset="0"/>
                      <a:ea typeface="Courier"/>
                      <a:cs typeface="Courier New" panose="02070309020205020404" pitchFamily="49" charset="0"/>
                      <a:sym typeface="Courier"/>
                    </a:rPr>
                    <a:t>1010</a:t>
                  </a:r>
                  <a:endParaRPr dirty="0"/>
                </a:p>
              </p:txBody>
            </p:sp>
          </p:grpSp>
          <p:grpSp>
            <p:nvGrpSpPr>
              <p:cNvPr id="46" name="Shape 246">
                <a:extLst>
                  <a:ext uri="{FF2B5EF4-FFF2-40B4-BE49-F238E27FC236}">
                    <a16:creationId xmlns:a16="http://schemas.microsoft.com/office/drawing/2014/main" id="{C0653173-2E91-0CC1-7C56-92D0366D285E}"/>
                  </a:ext>
                </a:extLst>
              </p:cNvPr>
              <p:cNvGrpSpPr/>
              <p:nvPr/>
            </p:nvGrpSpPr>
            <p:grpSpPr>
              <a:xfrm>
                <a:off x="0" y="1584"/>
                <a:ext cx="288" cy="224"/>
                <a:chOff x="0" y="0"/>
                <a:chExt cx="288" cy="224"/>
              </a:xfrm>
            </p:grpSpPr>
            <p:sp>
              <p:nvSpPr>
                <p:cNvPr id="89" name="Shape 247">
                  <a:extLst>
                    <a:ext uri="{FF2B5EF4-FFF2-40B4-BE49-F238E27FC236}">
                      <a16:creationId xmlns:a16="http://schemas.microsoft.com/office/drawing/2014/main" id="{6BCB3070-4DFB-BFBC-28A9-9C5A345E8EEE}"/>
                    </a:ext>
                  </a:extLst>
                </p:cNvPr>
                <p:cNvSpPr/>
                <p:nvPr/>
              </p:nvSpPr>
              <p:spPr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>
                  <a:solidFill>
                    <a:srgbClr val="000066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0" tIns="0" rIns="0" bIns="0" anchor="t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4200" b="0">
                    <a:solidFill>
                      <a:srgbClr val="000000"/>
                    </a:solidFill>
                    <a:latin typeface="Gill Sans"/>
                    <a:ea typeface="Gill Sans"/>
                    <a:cs typeface="Gill Sans"/>
                    <a:sym typeface="Gill Sans"/>
                  </a:endParaRPr>
                </a:p>
              </p:txBody>
            </p:sp>
            <p:sp>
              <p:nvSpPr>
                <p:cNvPr id="90" name="Shape 248">
                  <a:extLst>
                    <a:ext uri="{FF2B5EF4-FFF2-40B4-BE49-F238E27FC236}">
                      <a16:creationId xmlns:a16="http://schemas.microsoft.com/office/drawing/2014/main" id="{ECA660D2-9432-ED73-E536-19BC8D752D12}"/>
                    </a:ext>
                  </a:extLst>
                </p:cNvPr>
                <p:cNvSpPr/>
                <p:nvPr/>
              </p:nvSpPr>
              <p:spPr>
                <a:xfrm>
                  <a:off x="51" y="0"/>
                  <a:ext cx="185" cy="22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50800" tIns="50800" rIns="91425" bIns="508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800" b="1" dirty="0">
                      <a:solidFill>
                        <a:srgbClr val="000066"/>
                      </a:solidFill>
                      <a:latin typeface="Courier New" panose="02070309020205020404" pitchFamily="49" charset="0"/>
                      <a:ea typeface="Courier"/>
                      <a:cs typeface="Courier New" panose="02070309020205020404" pitchFamily="49" charset="0"/>
                      <a:sym typeface="Courier"/>
                    </a:rPr>
                    <a:t>B</a:t>
                  </a:r>
                  <a:endParaRPr dirty="0"/>
                </a:p>
              </p:txBody>
            </p:sp>
          </p:grpSp>
          <p:grpSp>
            <p:nvGrpSpPr>
              <p:cNvPr id="47" name="Shape 249">
                <a:extLst>
                  <a:ext uri="{FF2B5EF4-FFF2-40B4-BE49-F238E27FC236}">
                    <a16:creationId xmlns:a16="http://schemas.microsoft.com/office/drawing/2014/main" id="{C62B4968-5D34-7421-2133-665476C6A7E7}"/>
                  </a:ext>
                </a:extLst>
              </p:cNvPr>
              <p:cNvGrpSpPr/>
              <p:nvPr/>
            </p:nvGrpSpPr>
            <p:grpSpPr>
              <a:xfrm>
                <a:off x="288" y="1584"/>
                <a:ext cx="288" cy="224"/>
                <a:chOff x="0" y="0"/>
                <a:chExt cx="288" cy="224"/>
              </a:xfrm>
            </p:grpSpPr>
            <p:sp>
              <p:nvSpPr>
                <p:cNvPr id="87" name="Shape 250">
                  <a:extLst>
                    <a:ext uri="{FF2B5EF4-FFF2-40B4-BE49-F238E27FC236}">
                      <a16:creationId xmlns:a16="http://schemas.microsoft.com/office/drawing/2014/main" id="{497FE7D4-2BDF-5BBF-1BE5-26B3E0C4EE09}"/>
                    </a:ext>
                  </a:extLst>
                </p:cNvPr>
                <p:cNvSpPr/>
                <p:nvPr/>
              </p:nvSpPr>
              <p:spPr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>
                  <a:solidFill>
                    <a:srgbClr val="000066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0" tIns="0" rIns="0" bIns="0" anchor="t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4200" b="0">
                    <a:solidFill>
                      <a:srgbClr val="000000"/>
                    </a:solidFill>
                    <a:latin typeface="Gill Sans"/>
                    <a:ea typeface="Gill Sans"/>
                    <a:cs typeface="Gill Sans"/>
                    <a:sym typeface="Gill Sans"/>
                  </a:endParaRPr>
                </a:p>
              </p:txBody>
            </p:sp>
            <p:sp>
              <p:nvSpPr>
                <p:cNvPr id="88" name="Shape 251">
                  <a:extLst>
                    <a:ext uri="{FF2B5EF4-FFF2-40B4-BE49-F238E27FC236}">
                      <a16:creationId xmlns:a16="http://schemas.microsoft.com/office/drawing/2014/main" id="{99264250-16A8-D823-4C32-43C8889AD00A}"/>
                    </a:ext>
                  </a:extLst>
                </p:cNvPr>
                <p:cNvSpPr/>
                <p:nvPr/>
              </p:nvSpPr>
              <p:spPr>
                <a:xfrm>
                  <a:off x="8" y="0"/>
                  <a:ext cx="271" cy="22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50800" tIns="50800" rIns="91425" bIns="508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800" b="1" dirty="0">
                      <a:solidFill>
                        <a:srgbClr val="000066"/>
                      </a:solidFill>
                      <a:latin typeface="Courier New" panose="02070309020205020404" pitchFamily="49" charset="0"/>
                      <a:ea typeface="Courier"/>
                      <a:cs typeface="Courier New" panose="02070309020205020404" pitchFamily="49" charset="0"/>
                      <a:sym typeface="Courier"/>
                    </a:rPr>
                    <a:t>11</a:t>
                  </a:r>
                  <a:endParaRPr dirty="0"/>
                </a:p>
              </p:txBody>
            </p:sp>
          </p:grpSp>
          <p:grpSp>
            <p:nvGrpSpPr>
              <p:cNvPr id="48" name="Shape 252">
                <a:extLst>
                  <a:ext uri="{FF2B5EF4-FFF2-40B4-BE49-F238E27FC236}">
                    <a16:creationId xmlns:a16="http://schemas.microsoft.com/office/drawing/2014/main" id="{2543F5D4-438B-45F6-5F2C-EFA4929B8B6E}"/>
                  </a:ext>
                </a:extLst>
              </p:cNvPr>
              <p:cNvGrpSpPr/>
              <p:nvPr/>
            </p:nvGrpSpPr>
            <p:grpSpPr>
              <a:xfrm>
                <a:off x="576" y="1584"/>
                <a:ext cx="528" cy="224"/>
                <a:chOff x="0" y="0"/>
                <a:chExt cx="528" cy="224"/>
              </a:xfrm>
            </p:grpSpPr>
            <p:sp>
              <p:nvSpPr>
                <p:cNvPr id="85" name="Shape 253">
                  <a:extLst>
                    <a:ext uri="{FF2B5EF4-FFF2-40B4-BE49-F238E27FC236}">
                      <a16:creationId xmlns:a16="http://schemas.microsoft.com/office/drawing/2014/main" id="{4D2347B1-B126-EA08-7026-458F3D2C186E}"/>
                    </a:ext>
                  </a:extLst>
                </p:cNvPr>
                <p:cNvSpPr/>
                <p:nvPr/>
              </p:nvSpPr>
              <p:spPr>
                <a:xfrm>
                  <a:off x="0" y="40"/>
                  <a:ext cx="528" cy="144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>
                  <a:solidFill>
                    <a:srgbClr val="000066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0" tIns="0" rIns="0" bIns="0" anchor="t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4200" b="0">
                    <a:solidFill>
                      <a:srgbClr val="000000"/>
                    </a:solidFill>
                    <a:latin typeface="Gill Sans"/>
                    <a:ea typeface="Gill Sans"/>
                    <a:cs typeface="Gill Sans"/>
                    <a:sym typeface="Gill Sans"/>
                  </a:endParaRPr>
                </a:p>
              </p:txBody>
            </p:sp>
            <p:sp>
              <p:nvSpPr>
                <p:cNvPr id="86" name="Shape 254">
                  <a:extLst>
                    <a:ext uri="{FF2B5EF4-FFF2-40B4-BE49-F238E27FC236}">
                      <a16:creationId xmlns:a16="http://schemas.microsoft.com/office/drawing/2014/main" id="{FDDED4FE-6B33-DBCA-27BA-A7F9ACC4E9A3}"/>
                    </a:ext>
                  </a:extLst>
                </p:cNvPr>
                <p:cNvSpPr/>
                <p:nvPr/>
              </p:nvSpPr>
              <p:spPr>
                <a:xfrm>
                  <a:off x="42" y="0"/>
                  <a:ext cx="443" cy="22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50800" tIns="50800" rIns="91425" bIns="508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800" b="1" dirty="0">
                      <a:solidFill>
                        <a:srgbClr val="000066"/>
                      </a:solidFill>
                      <a:latin typeface="Courier New" panose="02070309020205020404" pitchFamily="49" charset="0"/>
                      <a:ea typeface="Courier"/>
                      <a:cs typeface="Courier New" panose="02070309020205020404" pitchFamily="49" charset="0"/>
                      <a:sym typeface="Courier"/>
                    </a:rPr>
                    <a:t>1011</a:t>
                  </a:r>
                  <a:endParaRPr dirty="0"/>
                </a:p>
              </p:txBody>
            </p:sp>
          </p:grpSp>
          <p:grpSp>
            <p:nvGrpSpPr>
              <p:cNvPr id="49" name="Shape 255">
                <a:extLst>
                  <a:ext uri="{FF2B5EF4-FFF2-40B4-BE49-F238E27FC236}">
                    <a16:creationId xmlns:a16="http://schemas.microsoft.com/office/drawing/2014/main" id="{B06210BB-0A23-88F8-6FB8-75AF38BB65AF}"/>
                  </a:ext>
                </a:extLst>
              </p:cNvPr>
              <p:cNvGrpSpPr/>
              <p:nvPr/>
            </p:nvGrpSpPr>
            <p:grpSpPr>
              <a:xfrm>
                <a:off x="0" y="1728"/>
                <a:ext cx="288" cy="224"/>
                <a:chOff x="0" y="0"/>
                <a:chExt cx="288" cy="224"/>
              </a:xfrm>
            </p:grpSpPr>
            <p:sp>
              <p:nvSpPr>
                <p:cNvPr id="83" name="Shape 256">
                  <a:extLst>
                    <a:ext uri="{FF2B5EF4-FFF2-40B4-BE49-F238E27FC236}">
                      <a16:creationId xmlns:a16="http://schemas.microsoft.com/office/drawing/2014/main" id="{FC125A16-AB03-8138-894D-60E6165EA55A}"/>
                    </a:ext>
                  </a:extLst>
                </p:cNvPr>
                <p:cNvSpPr/>
                <p:nvPr/>
              </p:nvSpPr>
              <p:spPr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>
                  <a:solidFill>
                    <a:srgbClr val="000066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0" tIns="0" rIns="0" bIns="0" anchor="t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4200" b="0">
                    <a:solidFill>
                      <a:srgbClr val="000000"/>
                    </a:solidFill>
                    <a:latin typeface="Gill Sans"/>
                    <a:ea typeface="Gill Sans"/>
                    <a:cs typeface="Gill Sans"/>
                    <a:sym typeface="Gill Sans"/>
                  </a:endParaRPr>
                </a:p>
              </p:txBody>
            </p:sp>
            <p:sp>
              <p:nvSpPr>
                <p:cNvPr id="84" name="Shape 257">
                  <a:extLst>
                    <a:ext uri="{FF2B5EF4-FFF2-40B4-BE49-F238E27FC236}">
                      <a16:creationId xmlns:a16="http://schemas.microsoft.com/office/drawing/2014/main" id="{43F535C6-3AB0-0AC8-25E4-57F7DA60F13A}"/>
                    </a:ext>
                  </a:extLst>
                </p:cNvPr>
                <p:cNvSpPr/>
                <p:nvPr/>
              </p:nvSpPr>
              <p:spPr>
                <a:xfrm>
                  <a:off x="51" y="0"/>
                  <a:ext cx="185" cy="22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50800" tIns="50800" rIns="91425" bIns="508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800" b="1" dirty="0">
                      <a:solidFill>
                        <a:srgbClr val="000066"/>
                      </a:solidFill>
                      <a:latin typeface="Courier New" panose="02070309020205020404" pitchFamily="49" charset="0"/>
                      <a:ea typeface="Courier"/>
                      <a:cs typeface="Courier New" panose="02070309020205020404" pitchFamily="49" charset="0"/>
                      <a:sym typeface="Courier"/>
                    </a:rPr>
                    <a:t>C</a:t>
                  </a:r>
                  <a:endParaRPr dirty="0"/>
                </a:p>
              </p:txBody>
            </p:sp>
          </p:grpSp>
          <p:grpSp>
            <p:nvGrpSpPr>
              <p:cNvPr id="50" name="Shape 258">
                <a:extLst>
                  <a:ext uri="{FF2B5EF4-FFF2-40B4-BE49-F238E27FC236}">
                    <a16:creationId xmlns:a16="http://schemas.microsoft.com/office/drawing/2014/main" id="{11CB0376-C817-77CF-C919-A31623D3EC9D}"/>
                  </a:ext>
                </a:extLst>
              </p:cNvPr>
              <p:cNvGrpSpPr/>
              <p:nvPr/>
            </p:nvGrpSpPr>
            <p:grpSpPr>
              <a:xfrm>
                <a:off x="288" y="1728"/>
                <a:ext cx="288" cy="224"/>
                <a:chOff x="0" y="0"/>
                <a:chExt cx="288" cy="224"/>
              </a:xfrm>
            </p:grpSpPr>
            <p:sp>
              <p:nvSpPr>
                <p:cNvPr id="81" name="Shape 259">
                  <a:extLst>
                    <a:ext uri="{FF2B5EF4-FFF2-40B4-BE49-F238E27FC236}">
                      <a16:creationId xmlns:a16="http://schemas.microsoft.com/office/drawing/2014/main" id="{BCFF4331-4DB7-D73D-8685-BDD9D8A90968}"/>
                    </a:ext>
                  </a:extLst>
                </p:cNvPr>
                <p:cNvSpPr/>
                <p:nvPr/>
              </p:nvSpPr>
              <p:spPr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>
                  <a:solidFill>
                    <a:srgbClr val="000066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0" tIns="0" rIns="0" bIns="0" anchor="t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4200" b="0">
                    <a:solidFill>
                      <a:srgbClr val="000000"/>
                    </a:solidFill>
                    <a:latin typeface="Gill Sans"/>
                    <a:ea typeface="Gill Sans"/>
                    <a:cs typeface="Gill Sans"/>
                    <a:sym typeface="Gill Sans"/>
                  </a:endParaRPr>
                </a:p>
              </p:txBody>
            </p:sp>
            <p:sp>
              <p:nvSpPr>
                <p:cNvPr id="82" name="Shape 260">
                  <a:extLst>
                    <a:ext uri="{FF2B5EF4-FFF2-40B4-BE49-F238E27FC236}">
                      <a16:creationId xmlns:a16="http://schemas.microsoft.com/office/drawing/2014/main" id="{F765ED83-2088-F25A-969F-F007A7CF78F8}"/>
                    </a:ext>
                  </a:extLst>
                </p:cNvPr>
                <p:cNvSpPr/>
                <p:nvPr/>
              </p:nvSpPr>
              <p:spPr>
                <a:xfrm>
                  <a:off x="8" y="0"/>
                  <a:ext cx="271" cy="22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50800" tIns="50800" rIns="91425" bIns="508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800" b="1" dirty="0">
                      <a:solidFill>
                        <a:srgbClr val="000066"/>
                      </a:solidFill>
                      <a:latin typeface="Courier New" panose="02070309020205020404" pitchFamily="49" charset="0"/>
                      <a:ea typeface="Courier"/>
                      <a:cs typeface="Courier New" panose="02070309020205020404" pitchFamily="49" charset="0"/>
                      <a:sym typeface="Courier"/>
                    </a:rPr>
                    <a:t>12</a:t>
                  </a:r>
                  <a:endParaRPr dirty="0"/>
                </a:p>
              </p:txBody>
            </p:sp>
          </p:grpSp>
          <p:grpSp>
            <p:nvGrpSpPr>
              <p:cNvPr id="51" name="Shape 261">
                <a:extLst>
                  <a:ext uri="{FF2B5EF4-FFF2-40B4-BE49-F238E27FC236}">
                    <a16:creationId xmlns:a16="http://schemas.microsoft.com/office/drawing/2014/main" id="{E224F72B-B579-9969-C115-1B0C67A49267}"/>
                  </a:ext>
                </a:extLst>
              </p:cNvPr>
              <p:cNvGrpSpPr/>
              <p:nvPr/>
            </p:nvGrpSpPr>
            <p:grpSpPr>
              <a:xfrm>
                <a:off x="576" y="1728"/>
                <a:ext cx="528" cy="224"/>
                <a:chOff x="0" y="0"/>
                <a:chExt cx="528" cy="224"/>
              </a:xfrm>
            </p:grpSpPr>
            <p:sp>
              <p:nvSpPr>
                <p:cNvPr id="79" name="Shape 262">
                  <a:extLst>
                    <a:ext uri="{FF2B5EF4-FFF2-40B4-BE49-F238E27FC236}">
                      <a16:creationId xmlns:a16="http://schemas.microsoft.com/office/drawing/2014/main" id="{EC8532AF-DD22-CFDC-9C43-ADFE572ECC7E}"/>
                    </a:ext>
                  </a:extLst>
                </p:cNvPr>
                <p:cNvSpPr/>
                <p:nvPr/>
              </p:nvSpPr>
              <p:spPr>
                <a:xfrm>
                  <a:off x="0" y="40"/>
                  <a:ext cx="528" cy="144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>
                  <a:solidFill>
                    <a:srgbClr val="000066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0" tIns="0" rIns="0" bIns="0" anchor="t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4200" b="0">
                    <a:solidFill>
                      <a:srgbClr val="000000"/>
                    </a:solidFill>
                    <a:latin typeface="Gill Sans"/>
                    <a:ea typeface="Gill Sans"/>
                    <a:cs typeface="Gill Sans"/>
                    <a:sym typeface="Gill Sans"/>
                  </a:endParaRPr>
                </a:p>
              </p:txBody>
            </p:sp>
            <p:sp>
              <p:nvSpPr>
                <p:cNvPr id="80" name="Shape 263">
                  <a:extLst>
                    <a:ext uri="{FF2B5EF4-FFF2-40B4-BE49-F238E27FC236}">
                      <a16:creationId xmlns:a16="http://schemas.microsoft.com/office/drawing/2014/main" id="{F54BC211-810D-91CE-E055-A6D9AADD559E}"/>
                    </a:ext>
                  </a:extLst>
                </p:cNvPr>
                <p:cNvSpPr/>
                <p:nvPr/>
              </p:nvSpPr>
              <p:spPr>
                <a:xfrm>
                  <a:off x="42" y="0"/>
                  <a:ext cx="443" cy="22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50800" tIns="50800" rIns="91425" bIns="508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800" b="1" dirty="0">
                      <a:solidFill>
                        <a:srgbClr val="000066"/>
                      </a:solidFill>
                      <a:latin typeface="Courier New" panose="02070309020205020404" pitchFamily="49" charset="0"/>
                      <a:ea typeface="Courier"/>
                      <a:cs typeface="Courier New" panose="02070309020205020404" pitchFamily="49" charset="0"/>
                      <a:sym typeface="Courier"/>
                    </a:rPr>
                    <a:t>1100</a:t>
                  </a:r>
                  <a:endParaRPr dirty="0"/>
                </a:p>
              </p:txBody>
            </p:sp>
          </p:grpSp>
          <p:grpSp>
            <p:nvGrpSpPr>
              <p:cNvPr id="52" name="Shape 264">
                <a:extLst>
                  <a:ext uri="{FF2B5EF4-FFF2-40B4-BE49-F238E27FC236}">
                    <a16:creationId xmlns:a16="http://schemas.microsoft.com/office/drawing/2014/main" id="{E6893CED-5AB8-90AD-BB45-D2272FCAC297}"/>
                  </a:ext>
                </a:extLst>
              </p:cNvPr>
              <p:cNvGrpSpPr/>
              <p:nvPr/>
            </p:nvGrpSpPr>
            <p:grpSpPr>
              <a:xfrm>
                <a:off x="0" y="1872"/>
                <a:ext cx="288" cy="224"/>
                <a:chOff x="0" y="0"/>
                <a:chExt cx="288" cy="224"/>
              </a:xfrm>
            </p:grpSpPr>
            <p:sp>
              <p:nvSpPr>
                <p:cNvPr id="77" name="Shape 265">
                  <a:extLst>
                    <a:ext uri="{FF2B5EF4-FFF2-40B4-BE49-F238E27FC236}">
                      <a16:creationId xmlns:a16="http://schemas.microsoft.com/office/drawing/2014/main" id="{1E29FCE2-857A-C101-0967-67F68C59A004}"/>
                    </a:ext>
                  </a:extLst>
                </p:cNvPr>
                <p:cNvSpPr/>
                <p:nvPr/>
              </p:nvSpPr>
              <p:spPr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>
                  <a:solidFill>
                    <a:srgbClr val="000066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0" tIns="0" rIns="0" bIns="0" anchor="t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4200" b="0">
                    <a:solidFill>
                      <a:srgbClr val="000000"/>
                    </a:solidFill>
                    <a:latin typeface="Gill Sans"/>
                    <a:ea typeface="Gill Sans"/>
                    <a:cs typeface="Gill Sans"/>
                    <a:sym typeface="Gill Sans"/>
                  </a:endParaRPr>
                </a:p>
              </p:txBody>
            </p:sp>
            <p:sp>
              <p:nvSpPr>
                <p:cNvPr id="78" name="Shape 266">
                  <a:extLst>
                    <a:ext uri="{FF2B5EF4-FFF2-40B4-BE49-F238E27FC236}">
                      <a16:creationId xmlns:a16="http://schemas.microsoft.com/office/drawing/2014/main" id="{6A47ED3B-77BF-7617-B2B9-138AC4431D93}"/>
                    </a:ext>
                  </a:extLst>
                </p:cNvPr>
                <p:cNvSpPr/>
                <p:nvPr/>
              </p:nvSpPr>
              <p:spPr>
                <a:xfrm>
                  <a:off x="51" y="0"/>
                  <a:ext cx="185" cy="22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50800" tIns="50800" rIns="91425" bIns="508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800" b="1" dirty="0">
                      <a:solidFill>
                        <a:srgbClr val="000066"/>
                      </a:solidFill>
                      <a:latin typeface="Courier New" panose="02070309020205020404" pitchFamily="49" charset="0"/>
                      <a:ea typeface="Courier"/>
                      <a:cs typeface="Courier New" panose="02070309020205020404" pitchFamily="49" charset="0"/>
                      <a:sym typeface="Courier"/>
                    </a:rPr>
                    <a:t>D</a:t>
                  </a:r>
                  <a:endParaRPr dirty="0"/>
                </a:p>
              </p:txBody>
            </p:sp>
          </p:grpSp>
          <p:grpSp>
            <p:nvGrpSpPr>
              <p:cNvPr id="53" name="Shape 267">
                <a:extLst>
                  <a:ext uri="{FF2B5EF4-FFF2-40B4-BE49-F238E27FC236}">
                    <a16:creationId xmlns:a16="http://schemas.microsoft.com/office/drawing/2014/main" id="{07DE63A7-F8AD-A461-2AE5-FC84B144D7AC}"/>
                  </a:ext>
                </a:extLst>
              </p:cNvPr>
              <p:cNvGrpSpPr/>
              <p:nvPr/>
            </p:nvGrpSpPr>
            <p:grpSpPr>
              <a:xfrm>
                <a:off x="288" y="1872"/>
                <a:ext cx="288" cy="224"/>
                <a:chOff x="0" y="0"/>
                <a:chExt cx="288" cy="224"/>
              </a:xfrm>
            </p:grpSpPr>
            <p:sp>
              <p:nvSpPr>
                <p:cNvPr id="75" name="Shape 268">
                  <a:extLst>
                    <a:ext uri="{FF2B5EF4-FFF2-40B4-BE49-F238E27FC236}">
                      <a16:creationId xmlns:a16="http://schemas.microsoft.com/office/drawing/2014/main" id="{DD186402-1017-6962-2B4D-64ABE7165A7D}"/>
                    </a:ext>
                  </a:extLst>
                </p:cNvPr>
                <p:cNvSpPr/>
                <p:nvPr/>
              </p:nvSpPr>
              <p:spPr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>
                  <a:solidFill>
                    <a:srgbClr val="000066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0" tIns="0" rIns="0" bIns="0" anchor="t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4200" b="0">
                    <a:solidFill>
                      <a:srgbClr val="000000"/>
                    </a:solidFill>
                    <a:latin typeface="Gill Sans"/>
                    <a:ea typeface="Gill Sans"/>
                    <a:cs typeface="Gill Sans"/>
                    <a:sym typeface="Gill Sans"/>
                  </a:endParaRPr>
                </a:p>
              </p:txBody>
            </p:sp>
            <p:sp>
              <p:nvSpPr>
                <p:cNvPr id="76" name="Shape 269">
                  <a:extLst>
                    <a:ext uri="{FF2B5EF4-FFF2-40B4-BE49-F238E27FC236}">
                      <a16:creationId xmlns:a16="http://schemas.microsoft.com/office/drawing/2014/main" id="{75393EDE-21B3-EB7C-975A-462DC97E75FC}"/>
                    </a:ext>
                  </a:extLst>
                </p:cNvPr>
                <p:cNvSpPr/>
                <p:nvPr/>
              </p:nvSpPr>
              <p:spPr>
                <a:xfrm>
                  <a:off x="8" y="0"/>
                  <a:ext cx="271" cy="22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50800" tIns="50800" rIns="91425" bIns="508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800" b="1" dirty="0">
                      <a:solidFill>
                        <a:srgbClr val="000066"/>
                      </a:solidFill>
                      <a:latin typeface="Courier New" panose="02070309020205020404" pitchFamily="49" charset="0"/>
                      <a:ea typeface="Courier"/>
                      <a:cs typeface="Courier New" panose="02070309020205020404" pitchFamily="49" charset="0"/>
                      <a:sym typeface="Courier"/>
                    </a:rPr>
                    <a:t>13</a:t>
                  </a:r>
                  <a:endParaRPr dirty="0"/>
                </a:p>
              </p:txBody>
            </p:sp>
          </p:grpSp>
          <p:grpSp>
            <p:nvGrpSpPr>
              <p:cNvPr id="54" name="Shape 270">
                <a:extLst>
                  <a:ext uri="{FF2B5EF4-FFF2-40B4-BE49-F238E27FC236}">
                    <a16:creationId xmlns:a16="http://schemas.microsoft.com/office/drawing/2014/main" id="{4CF54AEE-3C50-B61B-CA09-B11FE62A401B}"/>
                  </a:ext>
                </a:extLst>
              </p:cNvPr>
              <p:cNvGrpSpPr/>
              <p:nvPr/>
            </p:nvGrpSpPr>
            <p:grpSpPr>
              <a:xfrm>
                <a:off x="576" y="1872"/>
                <a:ext cx="528" cy="224"/>
                <a:chOff x="0" y="0"/>
                <a:chExt cx="528" cy="224"/>
              </a:xfrm>
            </p:grpSpPr>
            <p:sp>
              <p:nvSpPr>
                <p:cNvPr id="73" name="Shape 271">
                  <a:extLst>
                    <a:ext uri="{FF2B5EF4-FFF2-40B4-BE49-F238E27FC236}">
                      <a16:creationId xmlns:a16="http://schemas.microsoft.com/office/drawing/2014/main" id="{F1CB870E-64C7-E984-2FA8-3E63C3DB5587}"/>
                    </a:ext>
                  </a:extLst>
                </p:cNvPr>
                <p:cNvSpPr/>
                <p:nvPr/>
              </p:nvSpPr>
              <p:spPr>
                <a:xfrm>
                  <a:off x="0" y="40"/>
                  <a:ext cx="528" cy="144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>
                  <a:solidFill>
                    <a:srgbClr val="000066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0" tIns="0" rIns="0" bIns="0" anchor="t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4200" b="0">
                    <a:solidFill>
                      <a:srgbClr val="000000"/>
                    </a:solidFill>
                    <a:latin typeface="Gill Sans"/>
                    <a:ea typeface="Gill Sans"/>
                    <a:cs typeface="Gill Sans"/>
                    <a:sym typeface="Gill Sans"/>
                  </a:endParaRPr>
                </a:p>
              </p:txBody>
            </p:sp>
            <p:sp>
              <p:nvSpPr>
                <p:cNvPr id="74" name="Shape 272">
                  <a:extLst>
                    <a:ext uri="{FF2B5EF4-FFF2-40B4-BE49-F238E27FC236}">
                      <a16:creationId xmlns:a16="http://schemas.microsoft.com/office/drawing/2014/main" id="{8032FA6B-77DF-48B1-EE2A-E1714009867B}"/>
                    </a:ext>
                  </a:extLst>
                </p:cNvPr>
                <p:cNvSpPr/>
                <p:nvPr/>
              </p:nvSpPr>
              <p:spPr>
                <a:xfrm>
                  <a:off x="42" y="0"/>
                  <a:ext cx="443" cy="22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50800" tIns="50800" rIns="91425" bIns="508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800" b="1" dirty="0">
                      <a:solidFill>
                        <a:srgbClr val="000066"/>
                      </a:solidFill>
                      <a:latin typeface="Courier New" panose="02070309020205020404" pitchFamily="49" charset="0"/>
                      <a:ea typeface="Courier"/>
                      <a:cs typeface="Courier New" panose="02070309020205020404" pitchFamily="49" charset="0"/>
                      <a:sym typeface="Courier"/>
                    </a:rPr>
                    <a:t>1101</a:t>
                  </a:r>
                  <a:endParaRPr dirty="0"/>
                </a:p>
              </p:txBody>
            </p:sp>
          </p:grpSp>
          <p:grpSp>
            <p:nvGrpSpPr>
              <p:cNvPr id="55" name="Shape 273">
                <a:extLst>
                  <a:ext uri="{FF2B5EF4-FFF2-40B4-BE49-F238E27FC236}">
                    <a16:creationId xmlns:a16="http://schemas.microsoft.com/office/drawing/2014/main" id="{FBC1F6CD-16B1-A780-EB46-94AF24B1D32B}"/>
                  </a:ext>
                </a:extLst>
              </p:cNvPr>
              <p:cNvGrpSpPr/>
              <p:nvPr/>
            </p:nvGrpSpPr>
            <p:grpSpPr>
              <a:xfrm>
                <a:off x="0" y="2016"/>
                <a:ext cx="288" cy="224"/>
                <a:chOff x="0" y="0"/>
                <a:chExt cx="288" cy="224"/>
              </a:xfrm>
            </p:grpSpPr>
            <p:sp>
              <p:nvSpPr>
                <p:cNvPr id="71" name="Shape 274">
                  <a:extLst>
                    <a:ext uri="{FF2B5EF4-FFF2-40B4-BE49-F238E27FC236}">
                      <a16:creationId xmlns:a16="http://schemas.microsoft.com/office/drawing/2014/main" id="{EF255E11-C5E2-7E23-D4B0-B3433DA5CF01}"/>
                    </a:ext>
                  </a:extLst>
                </p:cNvPr>
                <p:cNvSpPr/>
                <p:nvPr/>
              </p:nvSpPr>
              <p:spPr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>
                  <a:solidFill>
                    <a:srgbClr val="000066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0" tIns="0" rIns="0" bIns="0" anchor="t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4200" b="0">
                    <a:solidFill>
                      <a:srgbClr val="000000"/>
                    </a:solidFill>
                    <a:latin typeface="Gill Sans"/>
                    <a:ea typeface="Gill Sans"/>
                    <a:cs typeface="Gill Sans"/>
                    <a:sym typeface="Gill Sans"/>
                  </a:endParaRPr>
                </a:p>
              </p:txBody>
            </p:sp>
            <p:sp>
              <p:nvSpPr>
                <p:cNvPr id="72" name="Shape 275">
                  <a:extLst>
                    <a:ext uri="{FF2B5EF4-FFF2-40B4-BE49-F238E27FC236}">
                      <a16:creationId xmlns:a16="http://schemas.microsoft.com/office/drawing/2014/main" id="{3A450A3F-2D74-1F52-895B-4F890208C7D6}"/>
                    </a:ext>
                  </a:extLst>
                </p:cNvPr>
                <p:cNvSpPr/>
                <p:nvPr/>
              </p:nvSpPr>
              <p:spPr>
                <a:xfrm>
                  <a:off x="51" y="0"/>
                  <a:ext cx="185" cy="22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50800" tIns="50800" rIns="91425" bIns="508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800" b="1" dirty="0">
                      <a:solidFill>
                        <a:srgbClr val="000066"/>
                      </a:solidFill>
                      <a:latin typeface="Courier New" panose="02070309020205020404" pitchFamily="49" charset="0"/>
                      <a:ea typeface="Courier"/>
                      <a:cs typeface="Courier New" panose="02070309020205020404" pitchFamily="49" charset="0"/>
                      <a:sym typeface="Courier"/>
                    </a:rPr>
                    <a:t>E</a:t>
                  </a:r>
                  <a:endParaRPr dirty="0"/>
                </a:p>
              </p:txBody>
            </p:sp>
          </p:grpSp>
          <p:grpSp>
            <p:nvGrpSpPr>
              <p:cNvPr id="56" name="Shape 276">
                <a:extLst>
                  <a:ext uri="{FF2B5EF4-FFF2-40B4-BE49-F238E27FC236}">
                    <a16:creationId xmlns:a16="http://schemas.microsoft.com/office/drawing/2014/main" id="{C545719A-BD80-2A93-70C8-4ACBCADAF559}"/>
                  </a:ext>
                </a:extLst>
              </p:cNvPr>
              <p:cNvGrpSpPr/>
              <p:nvPr/>
            </p:nvGrpSpPr>
            <p:grpSpPr>
              <a:xfrm>
                <a:off x="288" y="2016"/>
                <a:ext cx="288" cy="224"/>
                <a:chOff x="0" y="0"/>
                <a:chExt cx="288" cy="224"/>
              </a:xfrm>
            </p:grpSpPr>
            <p:sp>
              <p:nvSpPr>
                <p:cNvPr id="69" name="Shape 277">
                  <a:extLst>
                    <a:ext uri="{FF2B5EF4-FFF2-40B4-BE49-F238E27FC236}">
                      <a16:creationId xmlns:a16="http://schemas.microsoft.com/office/drawing/2014/main" id="{772867B8-959E-34AD-B486-961759C3069D}"/>
                    </a:ext>
                  </a:extLst>
                </p:cNvPr>
                <p:cNvSpPr/>
                <p:nvPr/>
              </p:nvSpPr>
              <p:spPr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>
                  <a:solidFill>
                    <a:srgbClr val="000066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0" tIns="0" rIns="0" bIns="0" anchor="t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4200" b="0">
                    <a:solidFill>
                      <a:srgbClr val="000000"/>
                    </a:solidFill>
                    <a:latin typeface="Gill Sans"/>
                    <a:ea typeface="Gill Sans"/>
                    <a:cs typeface="Gill Sans"/>
                    <a:sym typeface="Gill Sans"/>
                  </a:endParaRPr>
                </a:p>
              </p:txBody>
            </p:sp>
            <p:sp>
              <p:nvSpPr>
                <p:cNvPr id="70" name="Shape 278">
                  <a:extLst>
                    <a:ext uri="{FF2B5EF4-FFF2-40B4-BE49-F238E27FC236}">
                      <a16:creationId xmlns:a16="http://schemas.microsoft.com/office/drawing/2014/main" id="{A6DFB7DF-A2ED-94CC-D89D-974D1F68F015}"/>
                    </a:ext>
                  </a:extLst>
                </p:cNvPr>
                <p:cNvSpPr/>
                <p:nvPr/>
              </p:nvSpPr>
              <p:spPr>
                <a:xfrm>
                  <a:off x="8" y="0"/>
                  <a:ext cx="271" cy="22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50800" tIns="50800" rIns="91425" bIns="508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800" b="1" dirty="0">
                      <a:solidFill>
                        <a:srgbClr val="000066"/>
                      </a:solidFill>
                      <a:latin typeface="Courier New" panose="02070309020205020404" pitchFamily="49" charset="0"/>
                      <a:ea typeface="Courier"/>
                      <a:cs typeface="Courier New" panose="02070309020205020404" pitchFamily="49" charset="0"/>
                      <a:sym typeface="Courier"/>
                    </a:rPr>
                    <a:t>14</a:t>
                  </a:r>
                  <a:endParaRPr dirty="0"/>
                </a:p>
              </p:txBody>
            </p:sp>
          </p:grpSp>
          <p:grpSp>
            <p:nvGrpSpPr>
              <p:cNvPr id="57" name="Shape 279">
                <a:extLst>
                  <a:ext uri="{FF2B5EF4-FFF2-40B4-BE49-F238E27FC236}">
                    <a16:creationId xmlns:a16="http://schemas.microsoft.com/office/drawing/2014/main" id="{37DEB992-04A6-046A-BFF5-8FFCD8618163}"/>
                  </a:ext>
                </a:extLst>
              </p:cNvPr>
              <p:cNvGrpSpPr/>
              <p:nvPr/>
            </p:nvGrpSpPr>
            <p:grpSpPr>
              <a:xfrm>
                <a:off x="576" y="2016"/>
                <a:ext cx="528" cy="224"/>
                <a:chOff x="0" y="0"/>
                <a:chExt cx="528" cy="224"/>
              </a:xfrm>
            </p:grpSpPr>
            <p:sp>
              <p:nvSpPr>
                <p:cNvPr id="67" name="Shape 280">
                  <a:extLst>
                    <a:ext uri="{FF2B5EF4-FFF2-40B4-BE49-F238E27FC236}">
                      <a16:creationId xmlns:a16="http://schemas.microsoft.com/office/drawing/2014/main" id="{EBFDE20A-3239-7FEB-5CA0-7B88854CC71B}"/>
                    </a:ext>
                  </a:extLst>
                </p:cNvPr>
                <p:cNvSpPr/>
                <p:nvPr/>
              </p:nvSpPr>
              <p:spPr>
                <a:xfrm>
                  <a:off x="0" y="40"/>
                  <a:ext cx="528" cy="144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>
                  <a:solidFill>
                    <a:srgbClr val="000066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0" tIns="0" rIns="0" bIns="0" anchor="t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4200" b="0">
                    <a:solidFill>
                      <a:srgbClr val="000000"/>
                    </a:solidFill>
                    <a:latin typeface="Gill Sans"/>
                    <a:ea typeface="Gill Sans"/>
                    <a:cs typeface="Gill Sans"/>
                    <a:sym typeface="Gill Sans"/>
                  </a:endParaRPr>
                </a:p>
              </p:txBody>
            </p:sp>
            <p:sp>
              <p:nvSpPr>
                <p:cNvPr id="68" name="Shape 281">
                  <a:extLst>
                    <a:ext uri="{FF2B5EF4-FFF2-40B4-BE49-F238E27FC236}">
                      <a16:creationId xmlns:a16="http://schemas.microsoft.com/office/drawing/2014/main" id="{D56B9F28-A3E0-0E3F-7645-53289DD6947D}"/>
                    </a:ext>
                  </a:extLst>
                </p:cNvPr>
                <p:cNvSpPr/>
                <p:nvPr/>
              </p:nvSpPr>
              <p:spPr>
                <a:xfrm>
                  <a:off x="42" y="0"/>
                  <a:ext cx="443" cy="22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50800" tIns="50800" rIns="91425" bIns="508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800" b="1" dirty="0">
                      <a:solidFill>
                        <a:srgbClr val="000066"/>
                      </a:solidFill>
                      <a:latin typeface="Courier New" panose="02070309020205020404" pitchFamily="49" charset="0"/>
                      <a:ea typeface="Courier"/>
                      <a:cs typeface="Courier New" panose="02070309020205020404" pitchFamily="49" charset="0"/>
                      <a:sym typeface="Courier"/>
                    </a:rPr>
                    <a:t>1110</a:t>
                  </a:r>
                  <a:endParaRPr dirty="0"/>
                </a:p>
              </p:txBody>
            </p:sp>
          </p:grpSp>
          <p:grpSp>
            <p:nvGrpSpPr>
              <p:cNvPr id="58" name="Shape 282">
                <a:extLst>
                  <a:ext uri="{FF2B5EF4-FFF2-40B4-BE49-F238E27FC236}">
                    <a16:creationId xmlns:a16="http://schemas.microsoft.com/office/drawing/2014/main" id="{D6735A41-70F2-A074-493E-E458E92F5BB5}"/>
                  </a:ext>
                </a:extLst>
              </p:cNvPr>
              <p:cNvGrpSpPr/>
              <p:nvPr/>
            </p:nvGrpSpPr>
            <p:grpSpPr>
              <a:xfrm>
                <a:off x="0" y="2160"/>
                <a:ext cx="288" cy="224"/>
                <a:chOff x="0" y="0"/>
                <a:chExt cx="288" cy="224"/>
              </a:xfrm>
            </p:grpSpPr>
            <p:sp>
              <p:nvSpPr>
                <p:cNvPr id="65" name="Shape 283">
                  <a:extLst>
                    <a:ext uri="{FF2B5EF4-FFF2-40B4-BE49-F238E27FC236}">
                      <a16:creationId xmlns:a16="http://schemas.microsoft.com/office/drawing/2014/main" id="{2751F715-0105-AA2C-E946-C7BBB9C3185A}"/>
                    </a:ext>
                  </a:extLst>
                </p:cNvPr>
                <p:cNvSpPr/>
                <p:nvPr/>
              </p:nvSpPr>
              <p:spPr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>
                  <a:solidFill>
                    <a:srgbClr val="000066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0" tIns="0" rIns="0" bIns="0" anchor="t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4200" b="0">
                    <a:solidFill>
                      <a:srgbClr val="000000"/>
                    </a:solidFill>
                    <a:latin typeface="Gill Sans"/>
                    <a:ea typeface="Gill Sans"/>
                    <a:cs typeface="Gill Sans"/>
                    <a:sym typeface="Gill Sans"/>
                  </a:endParaRPr>
                </a:p>
              </p:txBody>
            </p:sp>
            <p:sp>
              <p:nvSpPr>
                <p:cNvPr id="66" name="Shape 284">
                  <a:extLst>
                    <a:ext uri="{FF2B5EF4-FFF2-40B4-BE49-F238E27FC236}">
                      <a16:creationId xmlns:a16="http://schemas.microsoft.com/office/drawing/2014/main" id="{784825F4-9C41-1272-ED9E-7FB4767A09A0}"/>
                    </a:ext>
                  </a:extLst>
                </p:cNvPr>
                <p:cNvSpPr/>
                <p:nvPr/>
              </p:nvSpPr>
              <p:spPr>
                <a:xfrm>
                  <a:off x="51" y="0"/>
                  <a:ext cx="185" cy="22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50800" tIns="50800" rIns="91425" bIns="508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800" b="1" dirty="0">
                      <a:solidFill>
                        <a:srgbClr val="000066"/>
                      </a:solidFill>
                      <a:latin typeface="Courier New" panose="02070309020205020404" pitchFamily="49" charset="0"/>
                      <a:ea typeface="Courier"/>
                      <a:cs typeface="Courier New" panose="02070309020205020404" pitchFamily="49" charset="0"/>
                      <a:sym typeface="Courier"/>
                    </a:rPr>
                    <a:t>F</a:t>
                  </a:r>
                  <a:endParaRPr dirty="0"/>
                </a:p>
              </p:txBody>
            </p:sp>
          </p:grpSp>
          <p:grpSp>
            <p:nvGrpSpPr>
              <p:cNvPr id="59" name="Shape 285">
                <a:extLst>
                  <a:ext uri="{FF2B5EF4-FFF2-40B4-BE49-F238E27FC236}">
                    <a16:creationId xmlns:a16="http://schemas.microsoft.com/office/drawing/2014/main" id="{8AC3E674-4922-7E4C-6F29-75649002DD17}"/>
                  </a:ext>
                </a:extLst>
              </p:cNvPr>
              <p:cNvGrpSpPr/>
              <p:nvPr/>
            </p:nvGrpSpPr>
            <p:grpSpPr>
              <a:xfrm>
                <a:off x="288" y="2160"/>
                <a:ext cx="288" cy="224"/>
                <a:chOff x="0" y="0"/>
                <a:chExt cx="288" cy="224"/>
              </a:xfrm>
            </p:grpSpPr>
            <p:sp>
              <p:nvSpPr>
                <p:cNvPr id="63" name="Shape 286">
                  <a:extLst>
                    <a:ext uri="{FF2B5EF4-FFF2-40B4-BE49-F238E27FC236}">
                      <a16:creationId xmlns:a16="http://schemas.microsoft.com/office/drawing/2014/main" id="{A678F4B1-E03B-BF13-9134-E40BDF36F8A3}"/>
                    </a:ext>
                  </a:extLst>
                </p:cNvPr>
                <p:cNvSpPr/>
                <p:nvPr/>
              </p:nvSpPr>
              <p:spPr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>
                  <a:solidFill>
                    <a:srgbClr val="000066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0" tIns="0" rIns="0" bIns="0" anchor="t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4200" b="0">
                    <a:solidFill>
                      <a:srgbClr val="000000"/>
                    </a:solidFill>
                    <a:latin typeface="Gill Sans"/>
                    <a:ea typeface="Gill Sans"/>
                    <a:cs typeface="Gill Sans"/>
                    <a:sym typeface="Gill Sans"/>
                  </a:endParaRPr>
                </a:p>
              </p:txBody>
            </p:sp>
            <p:sp>
              <p:nvSpPr>
                <p:cNvPr id="64" name="Shape 287">
                  <a:extLst>
                    <a:ext uri="{FF2B5EF4-FFF2-40B4-BE49-F238E27FC236}">
                      <a16:creationId xmlns:a16="http://schemas.microsoft.com/office/drawing/2014/main" id="{753304BA-3AE5-284A-C969-059D8F0537B8}"/>
                    </a:ext>
                  </a:extLst>
                </p:cNvPr>
                <p:cNvSpPr/>
                <p:nvPr/>
              </p:nvSpPr>
              <p:spPr>
                <a:xfrm>
                  <a:off x="8" y="0"/>
                  <a:ext cx="271" cy="22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50800" tIns="50800" rIns="91425" bIns="508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800" b="1" dirty="0">
                      <a:solidFill>
                        <a:srgbClr val="000066"/>
                      </a:solidFill>
                      <a:latin typeface="Courier New" panose="02070309020205020404" pitchFamily="49" charset="0"/>
                      <a:ea typeface="Courier"/>
                      <a:cs typeface="Courier New" panose="02070309020205020404" pitchFamily="49" charset="0"/>
                      <a:sym typeface="Courier"/>
                    </a:rPr>
                    <a:t>15</a:t>
                  </a:r>
                  <a:endParaRPr dirty="0"/>
                </a:p>
              </p:txBody>
            </p:sp>
          </p:grpSp>
          <p:grpSp>
            <p:nvGrpSpPr>
              <p:cNvPr id="60" name="Shape 288">
                <a:extLst>
                  <a:ext uri="{FF2B5EF4-FFF2-40B4-BE49-F238E27FC236}">
                    <a16:creationId xmlns:a16="http://schemas.microsoft.com/office/drawing/2014/main" id="{90B99139-F2D3-B6E9-DEC8-FB3E47D0334B}"/>
                  </a:ext>
                </a:extLst>
              </p:cNvPr>
              <p:cNvGrpSpPr/>
              <p:nvPr/>
            </p:nvGrpSpPr>
            <p:grpSpPr>
              <a:xfrm>
                <a:off x="576" y="2160"/>
                <a:ext cx="528" cy="224"/>
                <a:chOff x="0" y="0"/>
                <a:chExt cx="528" cy="224"/>
              </a:xfrm>
            </p:grpSpPr>
            <p:sp>
              <p:nvSpPr>
                <p:cNvPr id="61" name="Shape 289">
                  <a:extLst>
                    <a:ext uri="{FF2B5EF4-FFF2-40B4-BE49-F238E27FC236}">
                      <a16:creationId xmlns:a16="http://schemas.microsoft.com/office/drawing/2014/main" id="{8E372D96-F405-7BEA-F335-BACC4101437F}"/>
                    </a:ext>
                  </a:extLst>
                </p:cNvPr>
                <p:cNvSpPr/>
                <p:nvPr/>
              </p:nvSpPr>
              <p:spPr>
                <a:xfrm>
                  <a:off x="0" y="40"/>
                  <a:ext cx="528" cy="144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>
                  <a:solidFill>
                    <a:srgbClr val="000066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0" tIns="0" rIns="0" bIns="0" anchor="t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4200" b="0">
                    <a:solidFill>
                      <a:srgbClr val="000000"/>
                    </a:solidFill>
                    <a:latin typeface="Gill Sans"/>
                    <a:ea typeface="Gill Sans"/>
                    <a:cs typeface="Gill Sans"/>
                    <a:sym typeface="Gill Sans"/>
                  </a:endParaRPr>
                </a:p>
              </p:txBody>
            </p:sp>
            <p:sp>
              <p:nvSpPr>
                <p:cNvPr id="62" name="Shape 290">
                  <a:extLst>
                    <a:ext uri="{FF2B5EF4-FFF2-40B4-BE49-F238E27FC236}">
                      <a16:creationId xmlns:a16="http://schemas.microsoft.com/office/drawing/2014/main" id="{8F1AD0DC-A0C1-9869-BF4A-A89171D4F08D}"/>
                    </a:ext>
                  </a:extLst>
                </p:cNvPr>
                <p:cNvSpPr/>
                <p:nvPr/>
              </p:nvSpPr>
              <p:spPr>
                <a:xfrm>
                  <a:off x="42" y="0"/>
                  <a:ext cx="443" cy="22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50800" tIns="50800" rIns="91425" bIns="508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800" b="1" dirty="0">
                      <a:solidFill>
                        <a:srgbClr val="000066"/>
                      </a:solidFill>
                      <a:latin typeface="Courier New" panose="02070309020205020404" pitchFamily="49" charset="0"/>
                      <a:ea typeface="Courier"/>
                      <a:cs typeface="Courier New" panose="02070309020205020404" pitchFamily="49" charset="0"/>
                      <a:sym typeface="Courier"/>
                    </a:rPr>
                    <a:t>1111</a:t>
                  </a:r>
                  <a:endParaRPr dirty="0"/>
                </a:p>
              </p:txBody>
            </p:sp>
          </p:grpSp>
        </p:grpSp>
        <p:sp>
          <p:nvSpPr>
            <p:cNvPr id="7" name="Shape 291">
              <a:extLst>
                <a:ext uri="{FF2B5EF4-FFF2-40B4-BE49-F238E27FC236}">
                  <a16:creationId xmlns:a16="http://schemas.microsoft.com/office/drawing/2014/main" id="{E6A15800-A229-29A9-78BF-06DD33E7DB89}"/>
                </a:ext>
              </a:extLst>
            </p:cNvPr>
            <p:cNvSpPr/>
            <p:nvPr/>
          </p:nvSpPr>
          <p:spPr>
            <a:xfrm rot="-2340000">
              <a:off x="50" y="267"/>
              <a:ext cx="362" cy="2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91425" bIns="50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rgbClr val="000066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Hex</a:t>
              </a:r>
              <a:endParaRPr/>
            </a:p>
          </p:txBody>
        </p:sp>
        <p:sp>
          <p:nvSpPr>
            <p:cNvPr id="8" name="Shape 292">
              <a:extLst>
                <a:ext uri="{FF2B5EF4-FFF2-40B4-BE49-F238E27FC236}">
                  <a16:creationId xmlns:a16="http://schemas.microsoft.com/office/drawing/2014/main" id="{C14D3EAA-56CD-87F8-EC76-96E89828CC1F}"/>
                </a:ext>
              </a:extLst>
            </p:cNvPr>
            <p:cNvSpPr/>
            <p:nvPr/>
          </p:nvSpPr>
          <p:spPr>
            <a:xfrm rot="19260000">
              <a:off x="302" y="162"/>
              <a:ext cx="698" cy="2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91425" bIns="50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dirty="0">
                  <a:solidFill>
                    <a:srgbClr val="000066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Decimal</a:t>
              </a:r>
              <a:endParaRPr dirty="0"/>
            </a:p>
          </p:txBody>
        </p:sp>
        <p:sp>
          <p:nvSpPr>
            <p:cNvPr id="9" name="Shape 293">
              <a:extLst>
                <a:ext uri="{FF2B5EF4-FFF2-40B4-BE49-F238E27FC236}">
                  <a16:creationId xmlns:a16="http://schemas.microsoft.com/office/drawing/2014/main" id="{607F9F84-7E54-6036-E3ED-A5B4012A2F5F}"/>
                </a:ext>
              </a:extLst>
            </p:cNvPr>
            <p:cNvSpPr/>
            <p:nvPr/>
          </p:nvSpPr>
          <p:spPr>
            <a:xfrm rot="-2340000">
              <a:off x="606" y="210"/>
              <a:ext cx="546" cy="2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91425" bIns="50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dirty="0">
                  <a:solidFill>
                    <a:srgbClr val="000066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Binary</a:t>
              </a:r>
              <a:endParaRPr dirty="0"/>
            </a:p>
          </p:txBody>
        </p:sp>
      </p:grpSp>
      <p:sp>
        <p:nvSpPr>
          <p:cNvPr id="157" name="Shape 294">
            <a:extLst>
              <a:ext uri="{FF2B5EF4-FFF2-40B4-BE49-F238E27FC236}">
                <a16:creationId xmlns:a16="http://schemas.microsoft.com/office/drawing/2014/main" id="{B877C491-E3CF-5C02-EC80-0F13FF3BA3E6}"/>
              </a:ext>
            </a:extLst>
          </p:cNvPr>
          <p:cNvSpPr/>
          <p:nvPr/>
        </p:nvSpPr>
        <p:spPr>
          <a:xfrm>
            <a:off x="6817612" y="5284270"/>
            <a:ext cx="497764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15213: 0011 1011 0110 1101</a:t>
            </a:r>
            <a:endParaRPr sz="2400" b="1" dirty="0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158" name="Shape 295">
            <a:extLst>
              <a:ext uri="{FF2B5EF4-FFF2-40B4-BE49-F238E27FC236}">
                <a16:creationId xmlns:a16="http://schemas.microsoft.com/office/drawing/2014/main" id="{445A8087-61FE-B0FE-C97C-B4B25147DF41}"/>
              </a:ext>
            </a:extLst>
          </p:cNvPr>
          <p:cNvSpPr/>
          <p:nvPr/>
        </p:nvSpPr>
        <p:spPr>
          <a:xfrm rot="16200000">
            <a:off x="8451922" y="5398172"/>
            <a:ext cx="176574" cy="610125"/>
          </a:xfrm>
          <a:prstGeom prst="leftBrace">
            <a:avLst>
              <a:gd name="adj1" fmla="val 8333"/>
              <a:gd name="adj2" fmla="val 50000"/>
            </a:avLst>
          </a:prstGeom>
          <a:noFill/>
          <a:ln w="2540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 Narrow"/>
              <a:buNone/>
            </a:pPr>
            <a:endParaRPr sz="2400" b="1" i="0" u="none" strike="noStrike" cap="none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159" name="Shape 296">
            <a:extLst>
              <a:ext uri="{FF2B5EF4-FFF2-40B4-BE49-F238E27FC236}">
                <a16:creationId xmlns:a16="http://schemas.microsoft.com/office/drawing/2014/main" id="{64DA5936-693A-A33D-1820-D0AE9970C223}"/>
              </a:ext>
            </a:extLst>
          </p:cNvPr>
          <p:cNvSpPr/>
          <p:nvPr/>
        </p:nvSpPr>
        <p:spPr>
          <a:xfrm rot="16200000">
            <a:off x="9375794" y="5398172"/>
            <a:ext cx="176574" cy="610125"/>
          </a:xfrm>
          <a:prstGeom prst="leftBrace">
            <a:avLst>
              <a:gd name="adj1" fmla="val 8333"/>
              <a:gd name="adj2" fmla="val 50000"/>
            </a:avLst>
          </a:prstGeom>
          <a:noFill/>
          <a:ln w="2540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 Narrow"/>
              <a:buNone/>
            </a:pPr>
            <a:endParaRPr sz="2400" b="1" i="0" u="none" strike="noStrike" cap="none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160" name="Shape 297">
            <a:extLst>
              <a:ext uri="{FF2B5EF4-FFF2-40B4-BE49-F238E27FC236}">
                <a16:creationId xmlns:a16="http://schemas.microsoft.com/office/drawing/2014/main" id="{705AA11D-5BB4-AFAE-1BB5-2A42E2D97FFF}"/>
              </a:ext>
            </a:extLst>
          </p:cNvPr>
          <p:cNvSpPr/>
          <p:nvPr/>
        </p:nvSpPr>
        <p:spPr>
          <a:xfrm rot="16200000">
            <a:off x="10296500" y="5398172"/>
            <a:ext cx="176574" cy="610125"/>
          </a:xfrm>
          <a:prstGeom prst="leftBrace">
            <a:avLst>
              <a:gd name="adj1" fmla="val 8333"/>
              <a:gd name="adj2" fmla="val 50000"/>
            </a:avLst>
          </a:prstGeom>
          <a:noFill/>
          <a:ln w="2540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 Narrow"/>
              <a:buNone/>
            </a:pPr>
            <a:endParaRPr sz="2400" b="1" i="0" u="none" strike="noStrike" cap="none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161" name="Shape 298">
            <a:extLst>
              <a:ext uri="{FF2B5EF4-FFF2-40B4-BE49-F238E27FC236}">
                <a16:creationId xmlns:a16="http://schemas.microsoft.com/office/drawing/2014/main" id="{D0A2444B-D92E-74DF-1534-D32E39ECFBB2}"/>
              </a:ext>
            </a:extLst>
          </p:cNvPr>
          <p:cNvSpPr/>
          <p:nvPr/>
        </p:nvSpPr>
        <p:spPr>
          <a:xfrm rot="16200000">
            <a:off x="11188674" y="5398172"/>
            <a:ext cx="176574" cy="610125"/>
          </a:xfrm>
          <a:prstGeom prst="leftBrace">
            <a:avLst>
              <a:gd name="adj1" fmla="val 8333"/>
              <a:gd name="adj2" fmla="val 50000"/>
            </a:avLst>
          </a:prstGeom>
          <a:noFill/>
          <a:ln w="2540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 Narrow"/>
              <a:buNone/>
            </a:pPr>
            <a:endParaRPr sz="2400" b="1" i="0" u="none" strike="noStrike" cap="none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162" name="Shape 299">
            <a:extLst>
              <a:ext uri="{FF2B5EF4-FFF2-40B4-BE49-F238E27FC236}">
                <a16:creationId xmlns:a16="http://schemas.microsoft.com/office/drawing/2014/main" id="{C4DF10EC-15DD-063C-9845-8F42F5FB1F96}"/>
              </a:ext>
            </a:extLst>
          </p:cNvPr>
          <p:cNvSpPr/>
          <p:nvPr/>
        </p:nvSpPr>
        <p:spPr>
          <a:xfrm>
            <a:off x="8355703" y="5858184"/>
            <a:ext cx="36901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3</a:t>
            </a:r>
            <a:endParaRPr sz="2400" b="1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163" name="Shape 300">
            <a:extLst>
              <a:ext uri="{FF2B5EF4-FFF2-40B4-BE49-F238E27FC236}">
                <a16:creationId xmlns:a16="http://schemas.microsoft.com/office/drawing/2014/main" id="{0DB4596C-F9B9-0C59-2038-101675D6C2F3}"/>
              </a:ext>
            </a:extLst>
          </p:cNvPr>
          <p:cNvSpPr/>
          <p:nvPr/>
        </p:nvSpPr>
        <p:spPr>
          <a:xfrm>
            <a:off x="9279575" y="5858184"/>
            <a:ext cx="36901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B</a:t>
            </a:r>
            <a:endParaRPr sz="2400" b="1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164" name="Shape 301">
            <a:extLst>
              <a:ext uri="{FF2B5EF4-FFF2-40B4-BE49-F238E27FC236}">
                <a16:creationId xmlns:a16="http://schemas.microsoft.com/office/drawing/2014/main" id="{6474ACBB-13B9-DB27-AE3D-4D69F584EE50}"/>
              </a:ext>
            </a:extLst>
          </p:cNvPr>
          <p:cNvSpPr/>
          <p:nvPr/>
        </p:nvSpPr>
        <p:spPr>
          <a:xfrm>
            <a:off x="10200281" y="5858184"/>
            <a:ext cx="36901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6</a:t>
            </a:r>
            <a:endParaRPr sz="2400" b="1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165" name="Shape 302">
            <a:extLst>
              <a:ext uri="{FF2B5EF4-FFF2-40B4-BE49-F238E27FC236}">
                <a16:creationId xmlns:a16="http://schemas.microsoft.com/office/drawing/2014/main" id="{77474B36-FB2B-CEEE-2A77-2F103D0CF72F}"/>
              </a:ext>
            </a:extLst>
          </p:cNvPr>
          <p:cNvSpPr/>
          <p:nvPr/>
        </p:nvSpPr>
        <p:spPr>
          <a:xfrm>
            <a:off x="11092455" y="5858184"/>
            <a:ext cx="36901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D</a:t>
            </a:r>
            <a:endParaRPr sz="2400" b="1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569434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>
            <a:extLst>
              <a:ext uri="{FF2B5EF4-FFF2-40B4-BE49-F238E27FC236}">
                <a16:creationId xmlns:a16="http://schemas.microsoft.com/office/drawing/2014/main" id="{B7DF0371-AC01-4FA5-BCCE-9DA7FC56C32F}"/>
              </a:ext>
            </a:extLst>
          </p:cNvPr>
          <p:cNvSpPr/>
          <p:nvPr/>
        </p:nvSpPr>
        <p:spPr>
          <a:xfrm>
            <a:off x="711427" y="1522185"/>
            <a:ext cx="10767000" cy="3609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计算机中的数据类型</a:t>
            </a:r>
            <a:endParaRPr lang="en-US" altLang="zh-CN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不同的表示法在相同的位组合下的表示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二进制：</a:t>
            </a:r>
            <a:r>
              <a:rPr lang="en-US" altLang="zh-CN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00000000</a:t>
            </a:r>
            <a:r>
              <a:rPr lang="en-US" altLang="zh-CN" sz="2000" baseline="-25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-US" altLang="zh-CN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to 11111111</a:t>
            </a:r>
            <a:r>
              <a:rPr lang="en-US" altLang="zh-CN" sz="2000" baseline="-25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十进制：</a:t>
            </a:r>
            <a:r>
              <a:rPr lang="en-US" altLang="zh-CN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: 0</a:t>
            </a:r>
            <a:r>
              <a:rPr lang="en-US" altLang="zh-CN" sz="2000" baseline="-25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r>
            <a:r>
              <a:rPr lang="en-US" altLang="zh-CN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to 255</a:t>
            </a:r>
            <a:r>
              <a:rPr lang="en-US" altLang="zh-CN" sz="2000" baseline="-25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十六进制：</a:t>
            </a:r>
            <a:r>
              <a:rPr lang="en-US" altLang="zh-CN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00</a:t>
            </a:r>
            <a:r>
              <a:rPr lang="en-US" altLang="zh-CN" sz="2000" baseline="-25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</a:t>
            </a:r>
            <a:r>
              <a:rPr lang="en-US" altLang="zh-CN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to FF</a:t>
            </a:r>
            <a:r>
              <a:rPr lang="en-US" altLang="zh-CN" sz="2000" baseline="-25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 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十六进制：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使用数字“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”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“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9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”和字母“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”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“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”表示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16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个不同的数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比特和数据类型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454015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>
            <a:extLst>
              <a:ext uri="{FF2B5EF4-FFF2-40B4-BE49-F238E27FC236}">
                <a16:creationId xmlns:a16="http://schemas.microsoft.com/office/drawing/2014/main" id="{B7DF0371-AC01-4FA5-BCCE-9DA7FC56C32F}"/>
              </a:ext>
            </a:extLst>
          </p:cNvPr>
          <p:cNvSpPr/>
          <p:nvPr/>
        </p:nvSpPr>
        <p:spPr>
          <a:xfrm>
            <a:off x="711427" y="1522185"/>
            <a:ext cx="10767000" cy="362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计算机中的数据类型</a:t>
            </a:r>
            <a:endParaRPr lang="en-US" altLang="zh-CN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如果在计算机上能对以某种表示法编码的信息进行运算，这种特殊的表示法就可以被称为</a:t>
            </a:r>
            <a:r>
              <a:rPr lang="zh-CN" altLang="en-US" sz="2400" dirty="0">
                <a:solidFill>
                  <a:srgbClr val="BD934E"/>
                </a:solidFill>
              </a:rPr>
              <a:t>数据类型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在大多数计算机上存在着多种数值表示方法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用来表示进行算术运算的正负整数的</a:t>
            </a:r>
            <a:r>
              <a:rPr lang="zh-CN" altLang="en-US" sz="2000" dirty="0">
                <a:solidFill>
                  <a:srgbClr val="BD934E"/>
                </a:solidFill>
              </a:rPr>
              <a:t>二进制补码整数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用来表示从键盘输入计算机或显示在计算机显示器上的字符的</a:t>
            </a:r>
            <a:r>
              <a:rPr lang="en" altLang="zh-CN" sz="2000" dirty="0">
                <a:solidFill>
                  <a:srgbClr val="BD934E"/>
                </a:solidFill>
              </a:rPr>
              <a:t>ASCII</a:t>
            </a:r>
            <a:r>
              <a:rPr lang="zh-CN" altLang="en-US" sz="2000" dirty="0">
                <a:solidFill>
                  <a:srgbClr val="BD934E"/>
                </a:solidFill>
              </a:rPr>
              <a:t>码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类似于十进制“科学计数法”的</a:t>
            </a:r>
            <a:r>
              <a:rPr lang="zh-CN" altLang="en-US" sz="2000" dirty="0">
                <a:solidFill>
                  <a:srgbClr val="BD934E"/>
                </a:solidFill>
              </a:rPr>
              <a:t>浮点数数据类型</a:t>
            </a:r>
            <a:endParaRPr lang="en-US" altLang="zh-CN" sz="2000" dirty="0">
              <a:solidFill>
                <a:srgbClr val="BD934E"/>
              </a:solidFill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比特和数据类型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408795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9525" y="1756229"/>
            <a:ext cx="12201525" cy="3264898"/>
          </a:xfrm>
          <a:prstGeom prst="rect">
            <a:avLst/>
          </a:prstGeom>
          <a:solidFill>
            <a:srgbClr val="4E75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TextBox 2"/>
          <p:cNvSpPr txBox="1"/>
          <p:nvPr>
            <p:custDataLst>
              <p:tags r:id="rId2"/>
            </p:custDataLst>
          </p:nvPr>
        </p:nvSpPr>
        <p:spPr>
          <a:xfrm>
            <a:off x="4653280" y="2826068"/>
            <a:ext cx="1487170" cy="1240790"/>
          </a:xfrm>
          <a:prstGeom prst="rect">
            <a:avLst/>
          </a:prstGeom>
          <a:noFill/>
        </p:spPr>
        <p:txBody>
          <a:bodyPr wrap="square" lIns="91440" tIns="45720" rIns="91440" bIns="45720" rtlCol="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en-US" altLang="zh-CN" sz="7200" b="1" spc="200" dirty="0">
                <a:solidFill>
                  <a:srgbClr val="B88F4D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02</a:t>
            </a:r>
          </a:p>
        </p:txBody>
      </p:sp>
      <p:sp>
        <p:nvSpPr>
          <p:cNvPr id="13" name="标题 12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6169024" y="2977833"/>
            <a:ext cx="4914265" cy="83566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6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 algn="l"/>
            <a:r>
              <a:rPr lang="zh-CN" altLang="en-US" sz="3200" dirty="0">
                <a:solidFill>
                  <a:schemeClr val="bg1"/>
                </a:solidFill>
                <a:ea typeface="微软雅黑" panose="020B0503020204020204" pitchFamily="34" charset="-122"/>
              </a:rPr>
              <a:t>整数数据类型</a:t>
            </a:r>
          </a:p>
        </p:txBody>
      </p:sp>
      <p:cxnSp>
        <p:nvCxnSpPr>
          <p:cNvPr id="19" name="直接连接符 18"/>
          <p:cNvCxnSpPr/>
          <p:nvPr/>
        </p:nvCxnSpPr>
        <p:spPr>
          <a:xfrm>
            <a:off x="3903980" y="2765425"/>
            <a:ext cx="0" cy="1451610"/>
          </a:xfrm>
          <a:prstGeom prst="line">
            <a:avLst/>
          </a:prstGeom>
          <a:ln w="9525">
            <a:solidFill>
              <a:srgbClr val="B88F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 descr="G:\2021\校庆\PPT\logo-08.pnglogo-08">
            <a:extLst>
              <a:ext uri="{FF2B5EF4-FFF2-40B4-BE49-F238E27FC236}">
                <a16:creationId xmlns:a16="http://schemas.microsoft.com/office/drawing/2014/main" id="{A62D7C2F-1B42-4F9E-ADC0-6A029E3724C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9502775" y="-1289050"/>
            <a:ext cx="4442460" cy="4091940"/>
          </a:xfrm>
          <a:prstGeom prst="rect">
            <a:avLst/>
          </a:prstGeom>
        </p:spPr>
      </p:pic>
      <p:pic>
        <p:nvPicPr>
          <p:cNvPr id="10" name="图片 9" descr="G:\2021\校庆\PPT\logo-09.pnglogo-09">
            <a:extLst>
              <a:ext uri="{FF2B5EF4-FFF2-40B4-BE49-F238E27FC236}">
                <a16:creationId xmlns:a16="http://schemas.microsoft.com/office/drawing/2014/main" id="{91FCD46B-D7C1-485A-8F75-C3215EC455E8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-951230" y="3764598"/>
            <a:ext cx="3503930" cy="3227070"/>
          </a:xfrm>
          <a:prstGeom prst="rect">
            <a:avLst/>
          </a:prstGeom>
        </p:spPr>
      </p:pic>
      <p:grpSp>
        <p:nvGrpSpPr>
          <p:cNvPr id="11" name="组合 10">
            <a:extLst>
              <a:ext uri="{FF2B5EF4-FFF2-40B4-BE49-F238E27FC236}">
                <a16:creationId xmlns:a16="http://schemas.microsoft.com/office/drawing/2014/main" id="{54A390AC-C27E-4A53-8E1D-EED3036834D3}"/>
              </a:ext>
            </a:extLst>
          </p:cNvPr>
          <p:cNvGrpSpPr/>
          <p:nvPr/>
        </p:nvGrpSpPr>
        <p:grpSpPr>
          <a:xfrm>
            <a:off x="-6350" y="5576887"/>
            <a:ext cx="12192000" cy="1281113"/>
            <a:chOff x="-6350" y="3575050"/>
            <a:chExt cx="12192000" cy="1281113"/>
          </a:xfrm>
          <a:gradFill>
            <a:gsLst>
              <a:gs pos="0">
                <a:srgbClr val="BD934E">
                  <a:alpha val="0"/>
                </a:srgbClr>
              </a:gs>
              <a:gs pos="100000">
                <a:srgbClr val="BD934E">
                  <a:alpha val="50000"/>
                </a:srgbClr>
              </a:gs>
            </a:gsLst>
            <a:lin ang="5400000" scaled="0"/>
          </a:gradFill>
        </p:grpSpPr>
        <p:grpSp>
          <p:nvGrpSpPr>
            <p:cNvPr id="12" name="Group 205">
              <a:extLst>
                <a:ext uri="{FF2B5EF4-FFF2-40B4-BE49-F238E27FC236}">
                  <a16:creationId xmlns:a16="http://schemas.microsoft.com/office/drawing/2014/main" id="{E2944FC1-C752-462D-9FCA-65183D6FDFC0}"/>
                </a:ext>
              </a:extLst>
            </p:cNvPr>
            <p:cNvGrpSpPr>
              <a:grpSpLocks/>
            </p:cNvGrpSpPr>
            <p:nvPr userDrawn="1"/>
          </p:nvGrpSpPr>
          <p:grpSpPr bwMode="auto">
            <a:xfrm>
              <a:off x="4810125" y="4400550"/>
              <a:ext cx="4105275" cy="433388"/>
              <a:chOff x="3030" y="2772"/>
              <a:chExt cx="2586" cy="273"/>
            </a:xfrm>
            <a:grpFill/>
          </p:grpSpPr>
          <p:sp>
            <p:nvSpPr>
              <p:cNvPr id="117" name="Line 5">
                <a:extLst>
                  <a:ext uri="{FF2B5EF4-FFF2-40B4-BE49-F238E27FC236}">
                    <a16:creationId xmlns:a16="http://schemas.microsoft.com/office/drawing/2014/main" id="{EAD416F2-CEB0-47CF-A933-96D2CCF0F874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>
                <a:off x="5616" y="2860"/>
                <a:ext cx="0" cy="0"/>
              </a:xfrm>
              <a:prstGeom prst="line">
                <a:avLst/>
              </a:prstGeom>
              <a:grpFill/>
              <a:ln w="12700" cap="rnd">
                <a:solidFill>
                  <a:srgbClr val="BF9C5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8" name="Freeform 6">
                <a:extLst>
                  <a:ext uri="{FF2B5EF4-FFF2-40B4-BE49-F238E27FC236}">
                    <a16:creationId xmlns:a16="http://schemas.microsoft.com/office/drawing/2014/main" id="{45C8CF62-8651-498C-80B3-DB3E3808393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57" y="2794"/>
                <a:ext cx="39" cy="9"/>
              </a:xfrm>
              <a:custGeom>
                <a:avLst/>
                <a:gdLst>
                  <a:gd name="T0" fmla="*/ 8 w 9"/>
                  <a:gd name="T1" fmla="*/ 2 h 2"/>
                  <a:gd name="T2" fmla="*/ 1 w 9"/>
                  <a:gd name="T3" fmla="*/ 2 h 2"/>
                  <a:gd name="T4" fmla="*/ 0 w 9"/>
                  <a:gd name="T5" fmla="*/ 1 h 2"/>
                  <a:gd name="T6" fmla="*/ 1 w 9"/>
                  <a:gd name="T7" fmla="*/ 0 h 2"/>
                  <a:gd name="T8" fmla="*/ 8 w 9"/>
                  <a:gd name="T9" fmla="*/ 0 h 2"/>
                  <a:gd name="T10" fmla="*/ 9 w 9"/>
                  <a:gd name="T11" fmla="*/ 1 h 2"/>
                  <a:gd name="T12" fmla="*/ 8 w 9"/>
                  <a:gd name="T13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2">
                    <a:moveTo>
                      <a:pt x="8" y="2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0" y="2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0"/>
                      <a:pt x="9" y="0"/>
                      <a:pt x="9" y="1"/>
                    </a:cubicBezTo>
                    <a:cubicBezTo>
                      <a:pt x="9" y="1"/>
                      <a:pt x="8" y="2"/>
                      <a:pt x="8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9" name="Freeform 7">
                <a:extLst>
                  <a:ext uri="{FF2B5EF4-FFF2-40B4-BE49-F238E27FC236}">
                    <a16:creationId xmlns:a16="http://schemas.microsoft.com/office/drawing/2014/main" id="{5093B280-F0C8-4CAA-8FF6-D0D99A9C98A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3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0" name="Freeform 8">
                <a:extLst>
                  <a:ext uri="{FF2B5EF4-FFF2-40B4-BE49-F238E27FC236}">
                    <a16:creationId xmlns:a16="http://schemas.microsoft.com/office/drawing/2014/main" id="{E5E4E009-5E46-4D83-8473-D9C60DD0C13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1" name="Freeform 9">
                <a:extLst>
                  <a:ext uri="{FF2B5EF4-FFF2-40B4-BE49-F238E27FC236}">
                    <a16:creationId xmlns:a16="http://schemas.microsoft.com/office/drawing/2014/main" id="{76F83A0A-7E07-41E6-88F9-8E20A28EE7C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2" name="Freeform 10">
                <a:extLst>
                  <a:ext uri="{FF2B5EF4-FFF2-40B4-BE49-F238E27FC236}">
                    <a16:creationId xmlns:a16="http://schemas.microsoft.com/office/drawing/2014/main" id="{C4DD1F2B-C5E9-44FC-ACCC-67058A4CBDE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7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3" name="Freeform 11">
                <a:extLst>
                  <a:ext uri="{FF2B5EF4-FFF2-40B4-BE49-F238E27FC236}">
                    <a16:creationId xmlns:a16="http://schemas.microsoft.com/office/drawing/2014/main" id="{18CFE215-7C32-41EF-AA25-4BA786A7FDF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8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4" name="Freeform 12">
                <a:extLst>
                  <a:ext uri="{FF2B5EF4-FFF2-40B4-BE49-F238E27FC236}">
                    <a16:creationId xmlns:a16="http://schemas.microsoft.com/office/drawing/2014/main" id="{4AEF8AF7-0039-4E08-B8DE-F7FA8199569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0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5" name="Freeform 13">
                <a:extLst>
                  <a:ext uri="{FF2B5EF4-FFF2-40B4-BE49-F238E27FC236}">
                    <a16:creationId xmlns:a16="http://schemas.microsoft.com/office/drawing/2014/main" id="{1D3D927F-B301-45F3-8E2B-ED8584DDAF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1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6" name="Freeform 14">
                <a:extLst>
                  <a:ext uri="{FF2B5EF4-FFF2-40B4-BE49-F238E27FC236}">
                    <a16:creationId xmlns:a16="http://schemas.microsoft.com/office/drawing/2014/main" id="{905D27A2-9DA4-44FD-B666-862A721CC9B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2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7" name="Freeform 15">
                <a:extLst>
                  <a:ext uri="{FF2B5EF4-FFF2-40B4-BE49-F238E27FC236}">
                    <a16:creationId xmlns:a16="http://schemas.microsoft.com/office/drawing/2014/main" id="{5E2AB4B1-7B57-40BD-BAB1-06C44DA3BA4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4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8" name="Freeform 16">
                <a:extLst>
                  <a:ext uri="{FF2B5EF4-FFF2-40B4-BE49-F238E27FC236}">
                    <a16:creationId xmlns:a16="http://schemas.microsoft.com/office/drawing/2014/main" id="{8AB9D97F-B504-41E5-AE06-63A012FCBAD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5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9" name="Freeform 17">
                <a:extLst>
                  <a:ext uri="{FF2B5EF4-FFF2-40B4-BE49-F238E27FC236}">
                    <a16:creationId xmlns:a16="http://schemas.microsoft.com/office/drawing/2014/main" id="{47779405-097A-4BE0-882D-76E7F82C8C6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7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0" name="Freeform 18">
                <a:extLst>
                  <a:ext uri="{FF2B5EF4-FFF2-40B4-BE49-F238E27FC236}">
                    <a16:creationId xmlns:a16="http://schemas.microsoft.com/office/drawing/2014/main" id="{236B67C1-B503-4361-998E-63A6BB77BAB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8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1" name="Freeform 19">
                <a:extLst>
                  <a:ext uri="{FF2B5EF4-FFF2-40B4-BE49-F238E27FC236}">
                    <a16:creationId xmlns:a16="http://schemas.microsoft.com/office/drawing/2014/main" id="{A7FFC1FE-3DA4-468F-91E5-D86EBAAF883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9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2" name="Freeform 20">
                <a:extLst>
                  <a:ext uri="{FF2B5EF4-FFF2-40B4-BE49-F238E27FC236}">
                    <a16:creationId xmlns:a16="http://schemas.microsoft.com/office/drawing/2014/main" id="{53A5554D-F8BE-48E5-8A77-6BAEE0F27B6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0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3" name="Freeform 21">
                <a:extLst>
                  <a:ext uri="{FF2B5EF4-FFF2-40B4-BE49-F238E27FC236}">
                    <a16:creationId xmlns:a16="http://schemas.microsoft.com/office/drawing/2014/main" id="{8C0AAE5B-F4B3-4F47-9252-50835548325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2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4" name="Freeform 22">
                <a:extLst>
                  <a:ext uri="{FF2B5EF4-FFF2-40B4-BE49-F238E27FC236}">
                    <a16:creationId xmlns:a16="http://schemas.microsoft.com/office/drawing/2014/main" id="{623A727B-0A98-4283-962B-DB561715C1F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3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5" name="Freeform 23">
                <a:extLst>
                  <a:ext uri="{FF2B5EF4-FFF2-40B4-BE49-F238E27FC236}">
                    <a16:creationId xmlns:a16="http://schemas.microsoft.com/office/drawing/2014/main" id="{11AFDF79-ECE7-4905-B1F2-ACE8ED0CEB4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5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6" name="Freeform 24">
                <a:extLst>
                  <a:ext uri="{FF2B5EF4-FFF2-40B4-BE49-F238E27FC236}">
                    <a16:creationId xmlns:a16="http://schemas.microsoft.com/office/drawing/2014/main" id="{8A1ABB4F-29AC-4388-98FA-41B48BAF0FE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6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7" name="Freeform 25">
                <a:extLst>
                  <a:ext uri="{FF2B5EF4-FFF2-40B4-BE49-F238E27FC236}">
                    <a16:creationId xmlns:a16="http://schemas.microsoft.com/office/drawing/2014/main" id="{568A4B37-5289-4838-B032-DA24FD702A0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7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8" name="Freeform 26">
                <a:extLst>
                  <a:ext uri="{FF2B5EF4-FFF2-40B4-BE49-F238E27FC236}">
                    <a16:creationId xmlns:a16="http://schemas.microsoft.com/office/drawing/2014/main" id="{FAF19633-161F-4329-8A34-F1A68608DFB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9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9" name="Freeform 27">
                <a:extLst>
                  <a:ext uri="{FF2B5EF4-FFF2-40B4-BE49-F238E27FC236}">
                    <a16:creationId xmlns:a16="http://schemas.microsoft.com/office/drawing/2014/main" id="{E201ACFA-EEF1-4A84-AB88-CE61B8E2733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0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0" name="Freeform 28">
                <a:extLst>
                  <a:ext uri="{FF2B5EF4-FFF2-40B4-BE49-F238E27FC236}">
                    <a16:creationId xmlns:a16="http://schemas.microsoft.com/office/drawing/2014/main" id="{FC084B12-7FC8-4A89-8816-F4131960BE3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1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1" name="Freeform 29">
                <a:extLst>
                  <a:ext uri="{FF2B5EF4-FFF2-40B4-BE49-F238E27FC236}">
                    <a16:creationId xmlns:a16="http://schemas.microsoft.com/office/drawing/2014/main" id="{84E34670-AFF1-4E1D-8FDD-A24E2BC2030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2" name="Freeform 30">
                <a:extLst>
                  <a:ext uri="{FF2B5EF4-FFF2-40B4-BE49-F238E27FC236}">
                    <a16:creationId xmlns:a16="http://schemas.microsoft.com/office/drawing/2014/main" id="{C40E194C-FA13-42E9-BC5A-3CE5F3C0E0D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3" name="Freeform 31">
                <a:extLst>
                  <a:ext uri="{FF2B5EF4-FFF2-40B4-BE49-F238E27FC236}">
                    <a16:creationId xmlns:a16="http://schemas.microsoft.com/office/drawing/2014/main" id="{8FD974F1-ECE7-46AA-923E-D5B3BFB0DB7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4" name="Freeform 32">
                <a:extLst>
                  <a:ext uri="{FF2B5EF4-FFF2-40B4-BE49-F238E27FC236}">
                    <a16:creationId xmlns:a16="http://schemas.microsoft.com/office/drawing/2014/main" id="{E987B222-2301-4140-9A62-5EB14E68F18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7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5" name="Freeform 33">
                <a:extLst>
                  <a:ext uri="{FF2B5EF4-FFF2-40B4-BE49-F238E27FC236}">
                    <a16:creationId xmlns:a16="http://schemas.microsoft.com/office/drawing/2014/main" id="{FA8CA113-95C5-4241-93F6-DEBAC3B6308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8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6" name="Freeform 34">
                <a:extLst>
                  <a:ext uri="{FF2B5EF4-FFF2-40B4-BE49-F238E27FC236}">
                    <a16:creationId xmlns:a16="http://schemas.microsoft.com/office/drawing/2014/main" id="{35388D6C-B41B-4686-8DB7-6D6029A981D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0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7" name="Freeform 35">
                <a:extLst>
                  <a:ext uri="{FF2B5EF4-FFF2-40B4-BE49-F238E27FC236}">
                    <a16:creationId xmlns:a16="http://schemas.microsoft.com/office/drawing/2014/main" id="{BBD8BE59-DC29-4603-B988-C7D4B0034D6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1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8" name="Freeform 36">
                <a:extLst>
                  <a:ext uri="{FF2B5EF4-FFF2-40B4-BE49-F238E27FC236}">
                    <a16:creationId xmlns:a16="http://schemas.microsoft.com/office/drawing/2014/main" id="{914782A3-CA79-4C2A-9A28-2C4F6114D16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2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9" name="Freeform 37">
                <a:extLst>
                  <a:ext uri="{FF2B5EF4-FFF2-40B4-BE49-F238E27FC236}">
                    <a16:creationId xmlns:a16="http://schemas.microsoft.com/office/drawing/2014/main" id="{88815001-3CAF-429D-8B5C-35349645534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4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0" name="Freeform 38">
                <a:extLst>
                  <a:ext uri="{FF2B5EF4-FFF2-40B4-BE49-F238E27FC236}">
                    <a16:creationId xmlns:a16="http://schemas.microsoft.com/office/drawing/2014/main" id="{D9B9F6DD-214D-4FEE-BAFF-16A8C147A6B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5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1" name="Freeform 39">
                <a:extLst>
                  <a:ext uri="{FF2B5EF4-FFF2-40B4-BE49-F238E27FC236}">
                    <a16:creationId xmlns:a16="http://schemas.microsoft.com/office/drawing/2014/main" id="{11363098-AD72-465B-87CD-EA1540D2AF6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7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2" name="Freeform 40">
                <a:extLst>
                  <a:ext uri="{FF2B5EF4-FFF2-40B4-BE49-F238E27FC236}">
                    <a16:creationId xmlns:a16="http://schemas.microsoft.com/office/drawing/2014/main" id="{AABC4FDA-1213-4F58-9E01-77EAC4F470B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8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3" name="Freeform 41">
                <a:extLst>
                  <a:ext uri="{FF2B5EF4-FFF2-40B4-BE49-F238E27FC236}">
                    <a16:creationId xmlns:a16="http://schemas.microsoft.com/office/drawing/2014/main" id="{093A76B4-26B3-4341-A1D7-DCEE5D222C8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9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4" name="Freeform 42">
                <a:extLst>
                  <a:ext uri="{FF2B5EF4-FFF2-40B4-BE49-F238E27FC236}">
                    <a16:creationId xmlns:a16="http://schemas.microsoft.com/office/drawing/2014/main" id="{F08CD3C6-4C00-4B6D-AD78-8B5B9A7363C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0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5" name="Freeform 43">
                <a:extLst>
                  <a:ext uri="{FF2B5EF4-FFF2-40B4-BE49-F238E27FC236}">
                    <a16:creationId xmlns:a16="http://schemas.microsoft.com/office/drawing/2014/main" id="{BA9BCF4F-6B26-481A-AC0E-E577E33A388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2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6" name="Freeform 44">
                <a:extLst>
                  <a:ext uri="{FF2B5EF4-FFF2-40B4-BE49-F238E27FC236}">
                    <a16:creationId xmlns:a16="http://schemas.microsoft.com/office/drawing/2014/main" id="{EADF28B6-B14E-424F-BF34-17BFE42E7EE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3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7" name="Freeform 45">
                <a:extLst>
                  <a:ext uri="{FF2B5EF4-FFF2-40B4-BE49-F238E27FC236}">
                    <a16:creationId xmlns:a16="http://schemas.microsoft.com/office/drawing/2014/main" id="{91CB88F7-BEA9-4549-9B09-5E4E55146C9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5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8" name="Freeform 46">
                <a:extLst>
                  <a:ext uri="{FF2B5EF4-FFF2-40B4-BE49-F238E27FC236}">
                    <a16:creationId xmlns:a16="http://schemas.microsoft.com/office/drawing/2014/main" id="{603711ED-C5EB-4A71-B215-521E71AFCD3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6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9" name="Freeform 47">
                <a:extLst>
                  <a:ext uri="{FF2B5EF4-FFF2-40B4-BE49-F238E27FC236}">
                    <a16:creationId xmlns:a16="http://schemas.microsoft.com/office/drawing/2014/main" id="{E719DE56-7BCD-49B7-A350-AF0E51668EE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7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0" name="Freeform 48">
                <a:extLst>
                  <a:ext uri="{FF2B5EF4-FFF2-40B4-BE49-F238E27FC236}">
                    <a16:creationId xmlns:a16="http://schemas.microsoft.com/office/drawing/2014/main" id="{693A81F8-35A4-4C56-9724-5FF713C7C39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9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1" name="Freeform 49">
                <a:extLst>
                  <a:ext uri="{FF2B5EF4-FFF2-40B4-BE49-F238E27FC236}">
                    <a16:creationId xmlns:a16="http://schemas.microsoft.com/office/drawing/2014/main" id="{A3DB9144-E1AD-4B20-B65F-1A12E9BAC7F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0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2" name="Freeform 50">
                <a:extLst>
                  <a:ext uri="{FF2B5EF4-FFF2-40B4-BE49-F238E27FC236}">
                    <a16:creationId xmlns:a16="http://schemas.microsoft.com/office/drawing/2014/main" id="{DA77728A-5532-4A7A-A40C-8BDCC0618C6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1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3" name="Freeform 51">
                <a:extLst>
                  <a:ext uri="{FF2B5EF4-FFF2-40B4-BE49-F238E27FC236}">
                    <a16:creationId xmlns:a16="http://schemas.microsoft.com/office/drawing/2014/main" id="{E994ACC9-4B32-470F-9044-43E02BD2C2E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4" name="Freeform 52">
                <a:extLst>
                  <a:ext uri="{FF2B5EF4-FFF2-40B4-BE49-F238E27FC236}">
                    <a16:creationId xmlns:a16="http://schemas.microsoft.com/office/drawing/2014/main" id="{28D3B174-96C5-40EA-A012-A67FFA7C70C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5" name="Freeform 53">
                <a:extLst>
                  <a:ext uri="{FF2B5EF4-FFF2-40B4-BE49-F238E27FC236}">
                    <a16:creationId xmlns:a16="http://schemas.microsoft.com/office/drawing/2014/main" id="{C669CF6C-BE41-4E02-81D4-D5FA4A3C933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6" name="Freeform 54">
                <a:extLst>
                  <a:ext uri="{FF2B5EF4-FFF2-40B4-BE49-F238E27FC236}">
                    <a16:creationId xmlns:a16="http://schemas.microsoft.com/office/drawing/2014/main" id="{1023512B-E261-4D34-B152-1816EF43157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7" name="Freeform 55">
                <a:extLst>
                  <a:ext uri="{FF2B5EF4-FFF2-40B4-BE49-F238E27FC236}">
                    <a16:creationId xmlns:a16="http://schemas.microsoft.com/office/drawing/2014/main" id="{97CF4D43-4D61-483C-A4C1-284E5CC315A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8" name="Freeform 56">
                <a:extLst>
                  <a:ext uri="{FF2B5EF4-FFF2-40B4-BE49-F238E27FC236}">
                    <a16:creationId xmlns:a16="http://schemas.microsoft.com/office/drawing/2014/main" id="{2D48091A-8383-484F-B441-4880654A59A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9" name="Freeform 57">
                <a:extLst>
                  <a:ext uri="{FF2B5EF4-FFF2-40B4-BE49-F238E27FC236}">
                    <a16:creationId xmlns:a16="http://schemas.microsoft.com/office/drawing/2014/main" id="{473BD28C-825E-4988-8FE5-A04B9A5F647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0" name="Freeform 58">
                <a:extLst>
                  <a:ext uri="{FF2B5EF4-FFF2-40B4-BE49-F238E27FC236}">
                    <a16:creationId xmlns:a16="http://schemas.microsoft.com/office/drawing/2014/main" id="{370A1CB0-23DC-4C64-8A3A-5D60172EA16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1" name="Freeform 59">
                <a:extLst>
                  <a:ext uri="{FF2B5EF4-FFF2-40B4-BE49-F238E27FC236}">
                    <a16:creationId xmlns:a16="http://schemas.microsoft.com/office/drawing/2014/main" id="{3E678D10-31B4-474E-BE61-0C3B2525104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2" name="Freeform 60">
                <a:extLst>
                  <a:ext uri="{FF2B5EF4-FFF2-40B4-BE49-F238E27FC236}">
                    <a16:creationId xmlns:a16="http://schemas.microsoft.com/office/drawing/2014/main" id="{67ABF8D6-2CC9-4132-BB35-C87DE191334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3" name="Freeform 61">
                <a:extLst>
                  <a:ext uri="{FF2B5EF4-FFF2-40B4-BE49-F238E27FC236}">
                    <a16:creationId xmlns:a16="http://schemas.microsoft.com/office/drawing/2014/main" id="{C4C61B9A-FED0-4E05-9F6E-BE145D7162A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4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4" name="Freeform 62">
                <a:extLst>
                  <a:ext uri="{FF2B5EF4-FFF2-40B4-BE49-F238E27FC236}">
                    <a16:creationId xmlns:a16="http://schemas.microsoft.com/office/drawing/2014/main" id="{151B88AC-765F-44C0-A53F-3FDB4349E1A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5" name="Freeform 63">
                <a:extLst>
                  <a:ext uri="{FF2B5EF4-FFF2-40B4-BE49-F238E27FC236}">
                    <a16:creationId xmlns:a16="http://schemas.microsoft.com/office/drawing/2014/main" id="{5BF459B4-AC3A-4EF1-9DC6-C618A0A02A5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6" name="Freeform 64">
                <a:extLst>
                  <a:ext uri="{FF2B5EF4-FFF2-40B4-BE49-F238E27FC236}">
                    <a16:creationId xmlns:a16="http://schemas.microsoft.com/office/drawing/2014/main" id="{CE8ED756-591F-4F3B-8403-B5E8F31938E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7" name="Freeform 65">
                <a:extLst>
                  <a:ext uri="{FF2B5EF4-FFF2-40B4-BE49-F238E27FC236}">
                    <a16:creationId xmlns:a16="http://schemas.microsoft.com/office/drawing/2014/main" id="{CAFC611B-E4BF-4ED7-889C-7354BBBCD85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8" name="Freeform 66">
                <a:extLst>
                  <a:ext uri="{FF2B5EF4-FFF2-40B4-BE49-F238E27FC236}">
                    <a16:creationId xmlns:a16="http://schemas.microsoft.com/office/drawing/2014/main" id="{9954A38E-3FA8-4D6B-957D-780CBC84F84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9" name="Freeform 67">
                <a:extLst>
                  <a:ext uri="{FF2B5EF4-FFF2-40B4-BE49-F238E27FC236}">
                    <a16:creationId xmlns:a16="http://schemas.microsoft.com/office/drawing/2014/main" id="{4C5F7C21-ABDE-46AC-9ECA-641886F11C2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0" name="Freeform 68">
                <a:extLst>
                  <a:ext uri="{FF2B5EF4-FFF2-40B4-BE49-F238E27FC236}">
                    <a16:creationId xmlns:a16="http://schemas.microsoft.com/office/drawing/2014/main" id="{E012D852-44A8-4E53-ADC2-1353DF8FADB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4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1" name="Freeform 69">
                <a:extLst>
                  <a:ext uri="{FF2B5EF4-FFF2-40B4-BE49-F238E27FC236}">
                    <a16:creationId xmlns:a16="http://schemas.microsoft.com/office/drawing/2014/main" id="{B98ECFF2-62D0-4260-95D6-02B356A1531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5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2" name="Freeform 70">
                <a:extLst>
                  <a:ext uri="{FF2B5EF4-FFF2-40B4-BE49-F238E27FC236}">
                    <a16:creationId xmlns:a16="http://schemas.microsoft.com/office/drawing/2014/main" id="{A1751E66-94BE-4C6F-B2D9-B9783A6A520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6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3" name="Freeform 71">
                <a:extLst>
                  <a:ext uri="{FF2B5EF4-FFF2-40B4-BE49-F238E27FC236}">
                    <a16:creationId xmlns:a16="http://schemas.microsoft.com/office/drawing/2014/main" id="{BF058728-980E-4EFE-9CA5-B063A55F279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7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4" name="Freeform 72">
                <a:extLst>
                  <a:ext uri="{FF2B5EF4-FFF2-40B4-BE49-F238E27FC236}">
                    <a16:creationId xmlns:a16="http://schemas.microsoft.com/office/drawing/2014/main" id="{BD6FF8ED-ED14-4926-80C8-385C798416E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5" name="Freeform 73">
                <a:extLst>
                  <a:ext uri="{FF2B5EF4-FFF2-40B4-BE49-F238E27FC236}">
                    <a16:creationId xmlns:a16="http://schemas.microsoft.com/office/drawing/2014/main" id="{70DA038F-9962-46AF-887B-E2CB07367D6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1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6" name="Freeform 74">
                <a:extLst>
                  <a:ext uri="{FF2B5EF4-FFF2-40B4-BE49-F238E27FC236}">
                    <a16:creationId xmlns:a16="http://schemas.microsoft.com/office/drawing/2014/main" id="{E4D8A310-E699-46FE-8619-F90F1EDFA7C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2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7" name="Freeform 75">
                <a:extLst>
                  <a:ext uri="{FF2B5EF4-FFF2-40B4-BE49-F238E27FC236}">
                    <a16:creationId xmlns:a16="http://schemas.microsoft.com/office/drawing/2014/main" id="{3447F87F-BE53-4C09-B5C3-9E75E5F2094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3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8" name="Freeform 76">
                <a:extLst>
                  <a:ext uri="{FF2B5EF4-FFF2-40B4-BE49-F238E27FC236}">
                    <a16:creationId xmlns:a16="http://schemas.microsoft.com/office/drawing/2014/main" id="{9B307674-AD20-453D-9684-6B4517A349D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4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9" name="Freeform 77">
                <a:extLst>
                  <a:ext uri="{FF2B5EF4-FFF2-40B4-BE49-F238E27FC236}">
                    <a16:creationId xmlns:a16="http://schemas.microsoft.com/office/drawing/2014/main" id="{B434F504-E055-4B45-82E1-F3FE15CBD09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6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0" name="Freeform 78">
                <a:extLst>
                  <a:ext uri="{FF2B5EF4-FFF2-40B4-BE49-F238E27FC236}">
                    <a16:creationId xmlns:a16="http://schemas.microsoft.com/office/drawing/2014/main" id="{A4042A31-DFB6-4946-A767-C7545A37057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1" name="Freeform 79">
                <a:extLst>
                  <a:ext uri="{FF2B5EF4-FFF2-40B4-BE49-F238E27FC236}">
                    <a16:creationId xmlns:a16="http://schemas.microsoft.com/office/drawing/2014/main" id="{1D8175E5-35DB-45FB-BE13-BF6E16B1A72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2" name="Freeform 80">
                <a:extLst>
                  <a:ext uri="{FF2B5EF4-FFF2-40B4-BE49-F238E27FC236}">
                    <a16:creationId xmlns:a16="http://schemas.microsoft.com/office/drawing/2014/main" id="{C7C939A3-67FF-4D1F-BB7E-1E43F9537B6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3" name="Freeform 81">
                <a:extLst>
                  <a:ext uri="{FF2B5EF4-FFF2-40B4-BE49-F238E27FC236}">
                    <a16:creationId xmlns:a16="http://schemas.microsoft.com/office/drawing/2014/main" id="{B17A20B1-9D75-49A5-A914-E6580ECC59E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4" name="Freeform 82">
                <a:extLst>
                  <a:ext uri="{FF2B5EF4-FFF2-40B4-BE49-F238E27FC236}">
                    <a16:creationId xmlns:a16="http://schemas.microsoft.com/office/drawing/2014/main" id="{CA22C89C-BB78-4654-9E5F-75295B3A55B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3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5" name="Freeform 83">
                <a:extLst>
                  <a:ext uri="{FF2B5EF4-FFF2-40B4-BE49-F238E27FC236}">
                    <a16:creationId xmlns:a16="http://schemas.microsoft.com/office/drawing/2014/main" id="{DE4913CA-10BB-4BFC-A842-1DD0790016E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4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6" name="Freeform 84">
                <a:extLst>
                  <a:ext uri="{FF2B5EF4-FFF2-40B4-BE49-F238E27FC236}">
                    <a16:creationId xmlns:a16="http://schemas.microsoft.com/office/drawing/2014/main" id="{6D2BD86F-9D86-4783-8F5E-55B0649CDB7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7" name="Freeform 85">
                <a:extLst>
                  <a:ext uri="{FF2B5EF4-FFF2-40B4-BE49-F238E27FC236}">
                    <a16:creationId xmlns:a16="http://schemas.microsoft.com/office/drawing/2014/main" id="{A70BC2B9-82CE-4B4D-B594-5FE98F19F71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7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8" name="Freeform 86">
                <a:extLst>
                  <a:ext uri="{FF2B5EF4-FFF2-40B4-BE49-F238E27FC236}">
                    <a16:creationId xmlns:a16="http://schemas.microsoft.com/office/drawing/2014/main" id="{41185E2D-4670-49CD-973B-BC60DA8B48E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8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9" name="Freeform 87">
                <a:extLst>
                  <a:ext uri="{FF2B5EF4-FFF2-40B4-BE49-F238E27FC236}">
                    <a16:creationId xmlns:a16="http://schemas.microsoft.com/office/drawing/2014/main" id="{39BDB715-312C-46D4-BA05-9DD70BDB80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9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0" name="Freeform 88">
                <a:extLst>
                  <a:ext uri="{FF2B5EF4-FFF2-40B4-BE49-F238E27FC236}">
                    <a16:creationId xmlns:a16="http://schemas.microsoft.com/office/drawing/2014/main" id="{D9DDFFB6-2AF7-43B5-96A5-35A8C93488A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1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1" name="Freeform 89">
                <a:extLst>
                  <a:ext uri="{FF2B5EF4-FFF2-40B4-BE49-F238E27FC236}">
                    <a16:creationId xmlns:a16="http://schemas.microsoft.com/office/drawing/2014/main" id="{3FB039E2-8722-4B5F-B07D-58003DC550A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2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2" name="Freeform 90">
                <a:extLst>
                  <a:ext uri="{FF2B5EF4-FFF2-40B4-BE49-F238E27FC236}">
                    <a16:creationId xmlns:a16="http://schemas.microsoft.com/office/drawing/2014/main" id="{60051F78-C76A-4287-808A-E08E981F442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3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3" name="Freeform 91">
                <a:extLst>
                  <a:ext uri="{FF2B5EF4-FFF2-40B4-BE49-F238E27FC236}">
                    <a16:creationId xmlns:a16="http://schemas.microsoft.com/office/drawing/2014/main" id="{11383A92-E209-4031-A28F-913E93572EB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4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4" name="Freeform 92">
                <a:extLst>
                  <a:ext uri="{FF2B5EF4-FFF2-40B4-BE49-F238E27FC236}">
                    <a16:creationId xmlns:a16="http://schemas.microsoft.com/office/drawing/2014/main" id="{63A1D1AD-72F3-4E3F-8A96-AC045F19206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6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5" name="Freeform 93">
                <a:extLst>
                  <a:ext uri="{FF2B5EF4-FFF2-40B4-BE49-F238E27FC236}">
                    <a16:creationId xmlns:a16="http://schemas.microsoft.com/office/drawing/2014/main" id="{5C94FCB4-FEEB-4C17-858A-9035F6F63A8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8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6" name="Freeform 94">
                <a:extLst>
                  <a:ext uri="{FF2B5EF4-FFF2-40B4-BE49-F238E27FC236}">
                    <a16:creationId xmlns:a16="http://schemas.microsoft.com/office/drawing/2014/main" id="{D43CC0CA-328B-4B56-964B-B9227EB3CB2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7" name="Freeform 95">
                <a:extLst>
                  <a:ext uri="{FF2B5EF4-FFF2-40B4-BE49-F238E27FC236}">
                    <a16:creationId xmlns:a16="http://schemas.microsoft.com/office/drawing/2014/main" id="{13674396-FAA5-456A-8470-8B76E90D38B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0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8" name="Freeform 96">
                <a:extLst>
                  <a:ext uri="{FF2B5EF4-FFF2-40B4-BE49-F238E27FC236}">
                    <a16:creationId xmlns:a16="http://schemas.microsoft.com/office/drawing/2014/main" id="{918E5F5A-AB61-4DAE-AE33-102A59A7970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1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9" name="Freeform 97">
                <a:extLst>
                  <a:ext uri="{FF2B5EF4-FFF2-40B4-BE49-F238E27FC236}">
                    <a16:creationId xmlns:a16="http://schemas.microsoft.com/office/drawing/2014/main" id="{216D50E5-AA0E-4A1F-80C8-90916F8DE71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3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0" name="Freeform 98">
                <a:extLst>
                  <a:ext uri="{FF2B5EF4-FFF2-40B4-BE49-F238E27FC236}">
                    <a16:creationId xmlns:a16="http://schemas.microsoft.com/office/drawing/2014/main" id="{8C1A38BA-BB7C-4081-AFA9-290E7712946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4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1" name="Freeform 99">
                <a:extLst>
                  <a:ext uri="{FF2B5EF4-FFF2-40B4-BE49-F238E27FC236}">
                    <a16:creationId xmlns:a16="http://schemas.microsoft.com/office/drawing/2014/main" id="{9200001A-D18B-4357-AB66-F1BC609B5C2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2" name="Freeform 100">
                <a:extLst>
                  <a:ext uri="{FF2B5EF4-FFF2-40B4-BE49-F238E27FC236}">
                    <a16:creationId xmlns:a16="http://schemas.microsoft.com/office/drawing/2014/main" id="{72FDBEE2-C997-4732-B891-FDCA56D1521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7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3" name="Freeform 101">
                <a:extLst>
                  <a:ext uri="{FF2B5EF4-FFF2-40B4-BE49-F238E27FC236}">
                    <a16:creationId xmlns:a16="http://schemas.microsoft.com/office/drawing/2014/main" id="{9CF2F6A0-564E-4908-8BF0-4EF7C2E8FC0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8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4" name="Freeform 102">
                <a:extLst>
                  <a:ext uri="{FF2B5EF4-FFF2-40B4-BE49-F238E27FC236}">
                    <a16:creationId xmlns:a16="http://schemas.microsoft.com/office/drawing/2014/main" id="{8C2871BB-1485-44FB-B766-6F57665AA6A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0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5" name="Freeform 103">
                <a:extLst>
                  <a:ext uri="{FF2B5EF4-FFF2-40B4-BE49-F238E27FC236}">
                    <a16:creationId xmlns:a16="http://schemas.microsoft.com/office/drawing/2014/main" id="{DE863B29-200D-4F13-95AC-CDDDDD3401B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1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6" name="Freeform 104">
                <a:extLst>
                  <a:ext uri="{FF2B5EF4-FFF2-40B4-BE49-F238E27FC236}">
                    <a16:creationId xmlns:a16="http://schemas.microsoft.com/office/drawing/2014/main" id="{4276380F-3798-43B1-8EF0-9856D77F0E7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2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7" name="Freeform 105">
                <a:extLst>
                  <a:ext uri="{FF2B5EF4-FFF2-40B4-BE49-F238E27FC236}">
                    <a16:creationId xmlns:a16="http://schemas.microsoft.com/office/drawing/2014/main" id="{8BA3CCE7-AECC-4767-BB03-7CDC168535B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4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8" name="Freeform 106">
                <a:extLst>
                  <a:ext uri="{FF2B5EF4-FFF2-40B4-BE49-F238E27FC236}">
                    <a16:creationId xmlns:a16="http://schemas.microsoft.com/office/drawing/2014/main" id="{03037FB9-2F71-4EF9-9C01-965E8D8461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5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9" name="Freeform 107">
                <a:extLst>
                  <a:ext uri="{FF2B5EF4-FFF2-40B4-BE49-F238E27FC236}">
                    <a16:creationId xmlns:a16="http://schemas.microsoft.com/office/drawing/2014/main" id="{3B95A020-686D-494B-991B-E3DAEBC3271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6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0" name="Freeform 108">
                <a:extLst>
                  <a:ext uri="{FF2B5EF4-FFF2-40B4-BE49-F238E27FC236}">
                    <a16:creationId xmlns:a16="http://schemas.microsoft.com/office/drawing/2014/main" id="{0734A911-5587-487B-B946-BF77B60469C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8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1" name="Freeform 109">
                <a:extLst>
                  <a:ext uri="{FF2B5EF4-FFF2-40B4-BE49-F238E27FC236}">
                    <a16:creationId xmlns:a16="http://schemas.microsoft.com/office/drawing/2014/main" id="{06EEFC69-79AD-4100-9737-8C4C2863577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2" name="Freeform 110">
                <a:extLst>
                  <a:ext uri="{FF2B5EF4-FFF2-40B4-BE49-F238E27FC236}">
                    <a16:creationId xmlns:a16="http://schemas.microsoft.com/office/drawing/2014/main" id="{A94DB305-A79C-412A-92A0-8A8F13FA3AB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61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3" name="Freeform 111">
                <a:extLst>
                  <a:ext uri="{FF2B5EF4-FFF2-40B4-BE49-F238E27FC236}">
                    <a16:creationId xmlns:a16="http://schemas.microsoft.com/office/drawing/2014/main" id="{510342AC-CF24-4837-962C-5629914C05A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62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4" name="Freeform 112">
                <a:extLst>
                  <a:ext uri="{FF2B5EF4-FFF2-40B4-BE49-F238E27FC236}">
                    <a16:creationId xmlns:a16="http://schemas.microsoft.com/office/drawing/2014/main" id="{3DEEA3ED-1AA7-4112-8973-A49E213B79C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62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5" name="Freeform 113">
                <a:extLst>
                  <a:ext uri="{FF2B5EF4-FFF2-40B4-BE49-F238E27FC236}">
                    <a16:creationId xmlns:a16="http://schemas.microsoft.com/office/drawing/2014/main" id="{4ED2EBC9-AFDB-4A28-AFC4-756D03A8FBF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4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6" name="Freeform 114">
                <a:extLst>
                  <a:ext uri="{FF2B5EF4-FFF2-40B4-BE49-F238E27FC236}">
                    <a16:creationId xmlns:a16="http://schemas.microsoft.com/office/drawing/2014/main" id="{CC14B2EB-024F-47B8-BE32-7204698F2D0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5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7" name="Freeform 115">
                <a:extLst>
                  <a:ext uri="{FF2B5EF4-FFF2-40B4-BE49-F238E27FC236}">
                    <a16:creationId xmlns:a16="http://schemas.microsoft.com/office/drawing/2014/main" id="{BA710B14-6F25-44D5-87F2-6DD76F3004F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6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8" name="Freeform 116">
                <a:extLst>
                  <a:ext uri="{FF2B5EF4-FFF2-40B4-BE49-F238E27FC236}">
                    <a16:creationId xmlns:a16="http://schemas.microsoft.com/office/drawing/2014/main" id="{4954FAF2-7766-4C99-BCC5-77794AF40EE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8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9" name="Freeform 117">
                <a:extLst>
                  <a:ext uri="{FF2B5EF4-FFF2-40B4-BE49-F238E27FC236}">
                    <a16:creationId xmlns:a16="http://schemas.microsoft.com/office/drawing/2014/main" id="{C19B4CDD-2754-461D-9AF3-A9C20C00E61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0" name="Freeform 118">
                <a:extLst>
                  <a:ext uri="{FF2B5EF4-FFF2-40B4-BE49-F238E27FC236}">
                    <a16:creationId xmlns:a16="http://schemas.microsoft.com/office/drawing/2014/main" id="{295F74CC-8BBE-4F1B-9D45-E8795087535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1" name="Freeform 119">
                <a:extLst>
                  <a:ext uri="{FF2B5EF4-FFF2-40B4-BE49-F238E27FC236}">
                    <a16:creationId xmlns:a16="http://schemas.microsoft.com/office/drawing/2014/main" id="{D600F657-91E4-458B-9A0F-66BDC6CEDF9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2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2" name="Freeform 120">
                <a:extLst>
                  <a:ext uri="{FF2B5EF4-FFF2-40B4-BE49-F238E27FC236}">
                    <a16:creationId xmlns:a16="http://schemas.microsoft.com/office/drawing/2014/main" id="{1685D6B3-0E52-4EDF-B1E2-1AF1E636245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3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3" name="Freeform 121">
                <a:extLst>
                  <a:ext uri="{FF2B5EF4-FFF2-40B4-BE49-F238E27FC236}">
                    <a16:creationId xmlns:a16="http://schemas.microsoft.com/office/drawing/2014/main" id="{3B7F28A1-7FA3-4D76-9C9D-72807D0A2A8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5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4" name="Freeform 122">
                <a:extLst>
                  <a:ext uri="{FF2B5EF4-FFF2-40B4-BE49-F238E27FC236}">
                    <a16:creationId xmlns:a16="http://schemas.microsoft.com/office/drawing/2014/main" id="{26C4C815-02ED-4327-9D24-FDA1D78920C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6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5" name="Freeform 123">
                <a:extLst>
                  <a:ext uri="{FF2B5EF4-FFF2-40B4-BE49-F238E27FC236}">
                    <a16:creationId xmlns:a16="http://schemas.microsoft.com/office/drawing/2014/main" id="{FAA867E3-A550-48D5-B366-FFBF336EC93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7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6" name="Freeform 124">
                <a:extLst>
                  <a:ext uri="{FF2B5EF4-FFF2-40B4-BE49-F238E27FC236}">
                    <a16:creationId xmlns:a16="http://schemas.microsoft.com/office/drawing/2014/main" id="{F765249D-85AB-4F78-901C-D24BA5E049A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9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7" name="Freeform 125">
                <a:extLst>
                  <a:ext uri="{FF2B5EF4-FFF2-40B4-BE49-F238E27FC236}">
                    <a16:creationId xmlns:a16="http://schemas.microsoft.com/office/drawing/2014/main" id="{9A32BE65-4C36-473A-B17D-32C2695019B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0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8" name="Freeform 126">
                <a:extLst>
                  <a:ext uri="{FF2B5EF4-FFF2-40B4-BE49-F238E27FC236}">
                    <a16:creationId xmlns:a16="http://schemas.microsoft.com/office/drawing/2014/main" id="{597FF9B4-B552-4B22-B02D-7F3A4B2D0E2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1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9" name="Freeform 127">
                <a:extLst>
                  <a:ext uri="{FF2B5EF4-FFF2-40B4-BE49-F238E27FC236}">
                    <a16:creationId xmlns:a16="http://schemas.microsoft.com/office/drawing/2014/main" id="{2ADBC2A9-EC4A-4F1A-9575-5C2E2C61118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3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0" name="Freeform 128">
                <a:extLst>
                  <a:ext uri="{FF2B5EF4-FFF2-40B4-BE49-F238E27FC236}">
                    <a16:creationId xmlns:a16="http://schemas.microsoft.com/office/drawing/2014/main" id="{EA07E267-4077-44DF-8793-958470082B4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1" name="Freeform 129">
                <a:extLst>
                  <a:ext uri="{FF2B5EF4-FFF2-40B4-BE49-F238E27FC236}">
                    <a16:creationId xmlns:a16="http://schemas.microsoft.com/office/drawing/2014/main" id="{450FF888-CA74-468F-8DC5-3DE39375646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2" name="Freeform 130">
                <a:extLst>
                  <a:ext uri="{FF2B5EF4-FFF2-40B4-BE49-F238E27FC236}">
                    <a16:creationId xmlns:a16="http://schemas.microsoft.com/office/drawing/2014/main" id="{6ED42186-4921-48DF-991E-AE5DD331C4B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3" name="Freeform 131">
                <a:extLst>
                  <a:ext uri="{FF2B5EF4-FFF2-40B4-BE49-F238E27FC236}">
                    <a16:creationId xmlns:a16="http://schemas.microsoft.com/office/drawing/2014/main" id="{E9E5CB15-AB4F-44A1-8370-FC9B9DE7129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4" name="Freeform 132">
                <a:extLst>
                  <a:ext uri="{FF2B5EF4-FFF2-40B4-BE49-F238E27FC236}">
                    <a16:creationId xmlns:a16="http://schemas.microsoft.com/office/drawing/2014/main" id="{BB497DB7-75E3-4FF7-9D1B-3B26C89E3F1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5" name="Freeform 133">
                <a:extLst>
                  <a:ext uri="{FF2B5EF4-FFF2-40B4-BE49-F238E27FC236}">
                    <a16:creationId xmlns:a16="http://schemas.microsoft.com/office/drawing/2014/main" id="{58918294-39CB-4298-9521-4858BE11916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6" name="Freeform 134">
                <a:extLst>
                  <a:ext uri="{FF2B5EF4-FFF2-40B4-BE49-F238E27FC236}">
                    <a16:creationId xmlns:a16="http://schemas.microsoft.com/office/drawing/2014/main" id="{5E68ABBC-3AD2-4386-8729-8CEDB6410BD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2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7" name="Freeform 135">
                <a:extLst>
                  <a:ext uri="{FF2B5EF4-FFF2-40B4-BE49-F238E27FC236}">
                    <a16:creationId xmlns:a16="http://schemas.microsoft.com/office/drawing/2014/main" id="{FB58C689-CA62-4846-982D-BB491E1DA98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3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8" name="Freeform 136">
                <a:extLst>
                  <a:ext uri="{FF2B5EF4-FFF2-40B4-BE49-F238E27FC236}">
                    <a16:creationId xmlns:a16="http://schemas.microsoft.com/office/drawing/2014/main" id="{7753AA88-031A-4F0B-9006-FDEB3E8A1F6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5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9" name="Freeform 137">
                <a:extLst>
                  <a:ext uri="{FF2B5EF4-FFF2-40B4-BE49-F238E27FC236}">
                    <a16:creationId xmlns:a16="http://schemas.microsoft.com/office/drawing/2014/main" id="{DA2A45BD-27B0-4DBE-9786-71176316779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6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0" name="Freeform 138">
                <a:extLst>
                  <a:ext uri="{FF2B5EF4-FFF2-40B4-BE49-F238E27FC236}">
                    <a16:creationId xmlns:a16="http://schemas.microsoft.com/office/drawing/2014/main" id="{FF7AF075-4C26-460E-95E1-C982B30CE0C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7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1" name="Freeform 139">
                <a:extLst>
                  <a:ext uri="{FF2B5EF4-FFF2-40B4-BE49-F238E27FC236}">
                    <a16:creationId xmlns:a16="http://schemas.microsoft.com/office/drawing/2014/main" id="{384F615C-971C-48EB-AFD6-4917BA583D7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9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2" name="Freeform 140">
                <a:extLst>
                  <a:ext uri="{FF2B5EF4-FFF2-40B4-BE49-F238E27FC236}">
                    <a16:creationId xmlns:a16="http://schemas.microsoft.com/office/drawing/2014/main" id="{4382A5B1-F61B-4F84-932F-AD52BE68AF8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0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3" name="Freeform 141">
                <a:extLst>
                  <a:ext uri="{FF2B5EF4-FFF2-40B4-BE49-F238E27FC236}">
                    <a16:creationId xmlns:a16="http://schemas.microsoft.com/office/drawing/2014/main" id="{BBACC224-575D-4C7B-A0AF-D5EF9D2FFA5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1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4" name="Freeform 142">
                <a:extLst>
                  <a:ext uri="{FF2B5EF4-FFF2-40B4-BE49-F238E27FC236}">
                    <a16:creationId xmlns:a16="http://schemas.microsoft.com/office/drawing/2014/main" id="{F36BF60F-CB81-494A-A823-BF107DE627D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5" name="Freeform 143">
                <a:extLst>
                  <a:ext uri="{FF2B5EF4-FFF2-40B4-BE49-F238E27FC236}">
                    <a16:creationId xmlns:a16="http://schemas.microsoft.com/office/drawing/2014/main" id="{D32E9445-0115-42C8-AE88-5350B9BA618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6" name="Freeform 144">
                <a:extLst>
                  <a:ext uri="{FF2B5EF4-FFF2-40B4-BE49-F238E27FC236}">
                    <a16:creationId xmlns:a16="http://schemas.microsoft.com/office/drawing/2014/main" id="{F519BADD-B6E6-4D98-A876-AFD5129752A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7" name="Freeform 145">
                <a:extLst>
                  <a:ext uri="{FF2B5EF4-FFF2-40B4-BE49-F238E27FC236}">
                    <a16:creationId xmlns:a16="http://schemas.microsoft.com/office/drawing/2014/main" id="{9DD06A6E-A12A-4E2B-93CF-F0F4D620644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8" name="Freeform 146">
                <a:extLst>
                  <a:ext uri="{FF2B5EF4-FFF2-40B4-BE49-F238E27FC236}">
                    <a16:creationId xmlns:a16="http://schemas.microsoft.com/office/drawing/2014/main" id="{D7AC8B17-D40F-445D-93B8-DBF708A2E25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9" name="Freeform 147">
                <a:extLst>
                  <a:ext uri="{FF2B5EF4-FFF2-40B4-BE49-F238E27FC236}">
                    <a16:creationId xmlns:a16="http://schemas.microsoft.com/office/drawing/2014/main" id="{C3B5C9F1-1ACD-4587-AC11-A8471B685A7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0" name="Freeform 148">
                <a:extLst>
                  <a:ext uri="{FF2B5EF4-FFF2-40B4-BE49-F238E27FC236}">
                    <a16:creationId xmlns:a16="http://schemas.microsoft.com/office/drawing/2014/main" id="{03856535-9045-47F9-B0ED-C38C12A76A1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1" name="Freeform 149">
                <a:extLst>
                  <a:ext uri="{FF2B5EF4-FFF2-40B4-BE49-F238E27FC236}">
                    <a16:creationId xmlns:a16="http://schemas.microsoft.com/office/drawing/2014/main" id="{A27FD34A-F05C-47CE-86AE-B155B225436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2" name="Freeform 150">
                <a:extLst>
                  <a:ext uri="{FF2B5EF4-FFF2-40B4-BE49-F238E27FC236}">
                    <a16:creationId xmlns:a16="http://schemas.microsoft.com/office/drawing/2014/main" id="{5992BA88-7B96-47CF-8C9D-40C964B07DD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4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3" name="Freeform 151">
                <a:extLst>
                  <a:ext uri="{FF2B5EF4-FFF2-40B4-BE49-F238E27FC236}">
                    <a16:creationId xmlns:a16="http://schemas.microsoft.com/office/drawing/2014/main" id="{D2BF8795-332A-4F5F-8CEE-441A2630096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5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4" name="Freeform 152">
                <a:extLst>
                  <a:ext uri="{FF2B5EF4-FFF2-40B4-BE49-F238E27FC236}">
                    <a16:creationId xmlns:a16="http://schemas.microsoft.com/office/drawing/2014/main" id="{4D69721B-6155-4CBC-9891-081D1481A70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6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5" name="Freeform 153">
                <a:extLst>
                  <a:ext uri="{FF2B5EF4-FFF2-40B4-BE49-F238E27FC236}">
                    <a16:creationId xmlns:a16="http://schemas.microsoft.com/office/drawing/2014/main" id="{B853FA4C-4645-4AEC-99F5-FCEE64ACC78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7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6" name="Freeform 154">
                <a:extLst>
                  <a:ext uri="{FF2B5EF4-FFF2-40B4-BE49-F238E27FC236}">
                    <a16:creationId xmlns:a16="http://schemas.microsoft.com/office/drawing/2014/main" id="{6531B25A-D997-473C-8FA4-4C98AF31F59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9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7" name="Freeform 155">
                <a:extLst>
                  <a:ext uri="{FF2B5EF4-FFF2-40B4-BE49-F238E27FC236}">
                    <a16:creationId xmlns:a16="http://schemas.microsoft.com/office/drawing/2014/main" id="{27D22B82-399D-4485-ACBF-54CBB61539F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0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8" name="Freeform 156">
                <a:extLst>
                  <a:ext uri="{FF2B5EF4-FFF2-40B4-BE49-F238E27FC236}">
                    <a16:creationId xmlns:a16="http://schemas.microsoft.com/office/drawing/2014/main" id="{F1326CFD-F95A-46A5-B63D-2A69E17442D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1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9" name="Freeform 157">
                <a:extLst>
                  <a:ext uri="{FF2B5EF4-FFF2-40B4-BE49-F238E27FC236}">
                    <a16:creationId xmlns:a16="http://schemas.microsoft.com/office/drawing/2014/main" id="{71C1922C-1F60-4345-8F97-F9CFB8D4F82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0" name="Freeform 158">
                <a:extLst>
                  <a:ext uri="{FF2B5EF4-FFF2-40B4-BE49-F238E27FC236}">
                    <a16:creationId xmlns:a16="http://schemas.microsoft.com/office/drawing/2014/main" id="{400A75FF-3E2C-4109-939B-69D42C1B3C3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1" name="Freeform 159">
                <a:extLst>
                  <a:ext uri="{FF2B5EF4-FFF2-40B4-BE49-F238E27FC236}">
                    <a16:creationId xmlns:a16="http://schemas.microsoft.com/office/drawing/2014/main" id="{0916170F-A8E3-4718-8FDF-BAA6ADD627B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2" name="Freeform 160">
                <a:extLst>
                  <a:ext uri="{FF2B5EF4-FFF2-40B4-BE49-F238E27FC236}">
                    <a16:creationId xmlns:a16="http://schemas.microsoft.com/office/drawing/2014/main" id="{3054D6E1-B67D-4458-967F-CB2CA59EB74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3" name="Freeform 161">
                <a:extLst>
                  <a:ext uri="{FF2B5EF4-FFF2-40B4-BE49-F238E27FC236}">
                    <a16:creationId xmlns:a16="http://schemas.microsoft.com/office/drawing/2014/main" id="{B239E4EE-AF3C-4558-A0DF-3E44F03E6DD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4" name="Freeform 162">
                <a:extLst>
                  <a:ext uri="{FF2B5EF4-FFF2-40B4-BE49-F238E27FC236}">
                    <a16:creationId xmlns:a16="http://schemas.microsoft.com/office/drawing/2014/main" id="{44AFAA8B-2407-4BBF-8C38-64CBD9DBE28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5" name="Freeform 163">
                <a:extLst>
                  <a:ext uri="{FF2B5EF4-FFF2-40B4-BE49-F238E27FC236}">
                    <a16:creationId xmlns:a16="http://schemas.microsoft.com/office/drawing/2014/main" id="{A0C1BA25-F722-4A87-A318-84C185A37EC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6" name="Freeform 164">
                <a:extLst>
                  <a:ext uri="{FF2B5EF4-FFF2-40B4-BE49-F238E27FC236}">
                    <a16:creationId xmlns:a16="http://schemas.microsoft.com/office/drawing/2014/main" id="{56527AA1-9227-4509-BDAE-A4D1968AD6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7" name="Freeform 165">
                <a:extLst>
                  <a:ext uri="{FF2B5EF4-FFF2-40B4-BE49-F238E27FC236}">
                    <a16:creationId xmlns:a16="http://schemas.microsoft.com/office/drawing/2014/main" id="{38A8C6AD-838A-45AC-8D65-590EDEEA4CA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8" name="Freeform 166">
                <a:extLst>
                  <a:ext uri="{FF2B5EF4-FFF2-40B4-BE49-F238E27FC236}">
                    <a16:creationId xmlns:a16="http://schemas.microsoft.com/office/drawing/2014/main" id="{C950C40D-4529-4F11-B0CA-E59CEC3ACF6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9" name="Freeform 167">
                <a:extLst>
                  <a:ext uri="{FF2B5EF4-FFF2-40B4-BE49-F238E27FC236}">
                    <a16:creationId xmlns:a16="http://schemas.microsoft.com/office/drawing/2014/main" id="{2441D5BF-E11A-46BB-9738-CCF9AD38C07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0" name="Freeform 168">
                <a:extLst>
                  <a:ext uri="{FF2B5EF4-FFF2-40B4-BE49-F238E27FC236}">
                    <a16:creationId xmlns:a16="http://schemas.microsoft.com/office/drawing/2014/main" id="{93C3B02A-F80C-4117-A852-CBBED2D089C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7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1" name="Freeform 169">
                <a:extLst>
                  <a:ext uri="{FF2B5EF4-FFF2-40B4-BE49-F238E27FC236}">
                    <a16:creationId xmlns:a16="http://schemas.microsoft.com/office/drawing/2014/main" id="{73ABD493-D91D-4340-9BF2-3EEF8BE05B7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8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2" name="Freeform 170">
                <a:extLst>
                  <a:ext uri="{FF2B5EF4-FFF2-40B4-BE49-F238E27FC236}">
                    <a16:creationId xmlns:a16="http://schemas.microsoft.com/office/drawing/2014/main" id="{AC4514DB-FA63-46EA-98D9-5CECADD5833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0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3" name="Freeform 171">
                <a:extLst>
                  <a:ext uri="{FF2B5EF4-FFF2-40B4-BE49-F238E27FC236}">
                    <a16:creationId xmlns:a16="http://schemas.microsoft.com/office/drawing/2014/main" id="{BB8C9E5D-DE99-4A8A-B39C-E9D1FEA0DEB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1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4" name="Freeform 172">
                <a:extLst>
                  <a:ext uri="{FF2B5EF4-FFF2-40B4-BE49-F238E27FC236}">
                    <a16:creationId xmlns:a16="http://schemas.microsoft.com/office/drawing/2014/main" id="{CAC092A3-64E8-43E7-95F6-405521DCAE1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5" name="Freeform 173">
                <a:extLst>
                  <a:ext uri="{FF2B5EF4-FFF2-40B4-BE49-F238E27FC236}">
                    <a16:creationId xmlns:a16="http://schemas.microsoft.com/office/drawing/2014/main" id="{19C10D4E-A106-4F51-B0A7-E5C5A3398E9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4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6" name="Freeform 174">
                <a:extLst>
                  <a:ext uri="{FF2B5EF4-FFF2-40B4-BE49-F238E27FC236}">
                    <a16:creationId xmlns:a16="http://schemas.microsoft.com/office/drawing/2014/main" id="{0E216099-8F53-4B1F-B77D-154899FAF52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5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7" name="Freeform 175">
                <a:extLst>
                  <a:ext uri="{FF2B5EF4-FFF2-40B4-BE49-F238E27FC236}">
                    <a16:creationId xmlns:a16="http://schemas.microsoft.com/office/drawing/2014/main" id="{E17400DB-E192-4D32-92A3-932622E9365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6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8" name="Freeform 176">
                <a:extLst>
                  <a:ext uri="{FF2B5EF4-FFF2-40B4-BE49-F238E27FC236}">
                    <a16:creationId xmlns:a16="http://schemas.microsoft.com/office/drawing/2014/main" id="{DED18E91-1DE8-4111-B4BC-042B13D3B84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7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9" name="Freeform 177">
                <a:extLst>
                  <a:ext uri="{FF2B5EF4-FFF2-40B4-BE49-F238E27FC236}">
                    <a16:creationId xmlns:a16="http://schemas.microsoft.com/office/drawing/2014/main" id="{7882987E-1DBD-4370-910D-94837449F0C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9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0" name="Freeform 178">
                <a:extLst>
                  <a:ext uri="{FF2B5EF4-FFF2-40B4-BE49-F238E27FC236}">
                    <a16:creationId xmlns:a16="http://schemas.microsoft.com/office/drawing/2014/main" id="{A610CD6B-5D95-4E7D-8D08-2A29212B89E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0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1" name="Freeform 179">
                <a:extLst>
                  <a:ext uri="{FF2B5EF4-FFF2-40B4-BE49-F238E27FC236}">
                    <a16:creationId xmlns:a16="http://schemas.microsoft.com/office/drawing/2014/main" id="{0A2302BB-5D47-47D0-8992-D5965D4983E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1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2" name="Freeform 180">
                <a:extLst>
                  <a:ext uri="{FF2B5EF4-FFF2-40B4-BE49-F238E27FC236}">
                    <a16:creationId xmlns:a16="http://schemas.microsoft.com/office/drawing/2014/main" id="{D51BF928-3255-4820-85E9-E25E9C75365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3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3" name="Freeform 181">
                <a:extLst>
                  <a:ext uri="{FF2B5EF4-FFF2-40B4-BE49-F238E27FC236}">
                    <a16:creationId xmlns:a16="http://schemas.microsoft.com/office/drawing/2014/main" id="{75CCA836-6E6F-4C78-91E3-C5D04D0FD86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4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4" name="Freeform 182">
                <a:extLst>
                  <a:ext uri="{FF2B5EF4-FFF2-40B4-BE49-F238E27FC236}">
                    <a16:creationId xmlns:a16="http://schemas.microsoft.com/office/drawing/2014/main" id="{C9D4F360-8F16-4D98-8111-B2D901F7CC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5" name="Freeform 183">
                <a:extLst>
                  <a:ext uri="{FF2B5EF4-FFF2-40B4-BE49-F238E27FC236}">
                    <a16:creationId xmlns:a16="http://schemas.microsoft.com/office/drawing/2014/main" id="{AE367D6C-595C-455F-96B2-F5F2685E41D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7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6" name="Freeform 184">
                <a:extLst>
                  <a:ext uri="{FF2B5EF4-FFF2-40B4-BE49-F238E27FC236}">
                    <a16:creationId xmlns:a16="http://schemas.microsoft.com/office/drawing/2014/main" id="{1981FC77-C4C6-4EB3-8C67-A324B9B0D5C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8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7" name="Freeform 185">
                <a:extLst>
                  <a:ext uri="{FF2B5EF4-FFF2-40B4-BE49-F238E27FC236}">
                    <a16:creationId xmlns:a16="http://schemas.microsoft.com/office/drawing/2014/main" id="{5F2301FC-3D05-4438-A987-BD19627F191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0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8" name="Freeform 186">
                <a:extLst>
                  <a:ext uri="{FF2B5EF4-FFF2-40B4-BE49-F238E27FC236}">
                    <a16:creationId xmlns:a16="http://schemas.microsoft.com/office/drawing/2014/main" id="{A78AD257-E344-4321-9CC3-91D3BF34DBA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1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9" name="Freeform 187">
                <a:extLst>
                  <a:ext uri="{FF2B5EF4-FFF2-40B4-BE49-F238E27FC236}">
                    <a16:creationId xmlns:a16="http://schemas.microsoft.com/office/drawing/2014/main" id="{73B8DE1F-139A-4A92-A687-CC387715E8E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0" name="Freeform 188">
                <a:extLst>
                  <a:ext uri="{FF2B5EF4-FFF2-40B4-BE49-F238E27FC236}">
                    <a16:creationId xmlns:a16="http://schemas.microsoft.com/office/drawing/2014/main" id="{F92A0609-6D4E-4588-BA75-134B412D036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4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1" name="Freeform 189">
                <a:extLst>
                  <a:ext uri="{FF2B5EF4-FFF2-40B4-BE49-F238E27FC236}">
                    <a16:creationId xmlns:a16="http://schemas.microsoft.com/office/drawing/2014/main" id="{D6F9A5F4-C671-4D8B-AD8D-93D9FDDDB9F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5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2" name="Freeform 190">
                <a:extLst>
                  <a:ext uri="{FF2B5EF4-FFF2-40B4-BE49-F238E27FC236}">
                    <a16:creationId xmlns:a16="http://schemas.microsoft.com/office/drawing/2014/main" id="{1FD8A1E3-F98E-4893-8D6D-2C61C13F635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6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3" name="Freeform 191">
                <a:extLst>
                  <a:ext uri="{FF2B5EF4-FFF2-40B4-BE49-F238E27FC236}">
                    <a16:creationId xmlns:a16="http://schemas.microsoft.com/office/drawing/2014/main" id="{9258249A-153E-45D8-9127-106E571480C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8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4" name="Freeform 192">
                <a:extLst>
                  <a:ext uri="{FF2B5EF4-FFF2-40B4-BE49-F238E27FC236}">
                    <a16:creationId xmlns:a16="http://schemas.microsoft.com/office/drawing/2014/main" id="{10EA8548-333E-4C80-BA26-4CAA59441BB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9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5" name="Freeform 193">
                <a:extLst>
                  <a:ext uri="{FF2B5EF4-FFF2-40B4-BE49-F238E27FC236}">
                    <a16:creationId xmlns:a16="http://schemas.microsoft.com/office/drawing/2014/main" id="{A271E4A3-5C18-4499-8D1E-770789A8171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0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6" name="Freeform 194">
                <a:extLst>
                  <a:ext uri="{FF2B5EF4-FFF2-40B4-BE49-F238E27FC236}">
                    <a16:creationId xmlns:a16="http://schemas.microsoft.com/office/drawing/2014/main" id="{51DF0EDA-9C32-492A-9E77-11E3B695E8E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1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7" name="Freeform 195">
                <a:extLst>
                  <a:ext uri="{FF2B5EF4-FFF2-40B4-BE49-F238E27FC236}">
                    <a16:creationId xmlns:a16="http://schemas.microsoft.com/office/drawing/2014/main" id="{0B269A3B-9C5A-4629-A06C-8E46EB70890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3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8" name="Freeform 196">
                <a:extLst>
                  <a:ext uri="{FF2B5EF4-FFF2-40B4-BE49-F238E27FC236}">
                    <a16:creationId xmlns:a16="http://schemas.microsoft.com/office/drawing/2014/main" id="{1E4ACBB5-E798-473F-BCA6-22AC0E57F2F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4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9" name="Freeform 197">
                <a:extLst>
                  <a:ext uri="{FF2B5EF4-FFF2-40B4-BE49-F238E27FC236}">
                    <a16:creationId xmlns:a16="http://schemas.microsoft.com/office/drawing/2014/main" id="{14EC8DD6-CF43-480A-B840-1D66A2A54BC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0" name="Freeform 198">
                <a:extLst>
                  <a:ext uri="{FF2B5EF4-FFF2-40B4-BE49-F238E27FC236}">
                    <a16:creationId xmlns:a16="http://schemas.microsoft.com/office/drawing/2014/main" id="{28BC5548-67A3-4F81-923E-6EA95825F69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7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1" name="Freeform 199">
                <a:extLst>
                  <a:ext uri="{FF2B5EF4-FFF2-40B4-BE49-F238E27FC236}">
                    <a16:creationId xmlns:a16="http://schemas.microsoft.com/office/drawing/2014/main" id="{39556343-E938-40B9-A8AF-57BC1AF1888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8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2" name="Freeform 200">
                <a:extLst>
                  <a:ext uri="{FF2B5EF4-FFF2-40B4-BE49-F238E27FC236}">
                    <a16:creationId xmlns:a16="http://schemas.microsoft.com/office/drawing/2014/main" id="{2773F9B4-8AB8-4D45-805A-40998FC0184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0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3" name="Freeform 201">
                <a:extLst>
                  <a:ext uri="{FF2B5EF4-FFF2-40B4-BE49-F238E27FC236}">
                    <a16:creationId xmlns:a16="http://schemas.microsoft.com/office/drawing/2014/main" id="{FE1AB86F-EF70-4D63-94A1-CB4AA8700BD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1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4" name="Freeform 202">
                <a:extLst>
                  <a:ext uri="{FF2B5EF4-FFF2-40B4-BE49-F238E27FC236}">
                    <a16:creationId xmlns:a16="http://schemas.microsoft.com/office/drawing/2014/main" id="{A80E9747-C074-482C-89D5-9EAAC7E2389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2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5" name="Freeform 203">
                <a:extLst>
                  <a:ext uri="{FF2B5EF4-FFF2-40B4-BE49-F238E27FC236}">
                    <a16:creationId xmlns:a16="http://schemas.microsoft.com/office/drawing/2014/main" id="{9044ABE2-1ED3-4053-887C-7A4B088797B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4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6" name="Freeform 204">
                <a:extLst>
                  <a:ext uri="{FF2B5EF4-FFF2-40B4-BE49-F238E27FC236}">
                    <a16:creationId xmlns:a16="http://schemas.microsoft.com/office/drawing/2014/main" id="{086700A2-E29C-4257-8DDD-FCAD615C27B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5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5" name="Freeform 206">
              <a:extLst>
                <a:ext uri="{FF2B5EF4-FFF2-40B4-BE49-F238E27FC236}">
                  <a16:creationId xmlns:a16="http://schemas.microsoft.com/office/drawing/2014/main" id="{E1CD6AFC-C79A-4FC5-B769-34F3B00419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9136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Freeform 207">
              <a:extLst>
                <a:ext uri="{FF2B5EF4-FFF2-40B4-BE49-F238E27FC236}">
                  <a16:creationId xmlns:a16="http://schemas.microsoft.com/office/drawing/2014/main" id="{D3793318-2AFC-4AE2-83D9-7F670C0C639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200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Freeform 208">
              <a:extLst>
                <a:ext uri="{FF2B5EF4-FFF2-40B4-BE49-F238E27FC236}">
                  <a16:creationId xmlns:a16="http://schemas.microsoft.com/office/drawing/2014/main" id="{4D40E823-65EF-4FCB-9A74-AA256EA1A87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32638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209">
              <a:extLst>
                <a:ext uri="{FF2B5EF4-FFF2-40B4-BE49-F238E27FC236}">
                  <a16:creationId xmlns:a16="http://schemas.microsoft.com/office/drawing/2014/main" id="{1E01F165-2A8B-4A14-96C7-B58FF684AFE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5327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210">
              <a:extLst>
                <a:ext uri="{FF2B5EF4-FFF2-40B4-BE49-F238E27FC236}">
                  <a16:creationId xmlns:a16="http://schemas.microsoft.com/office/drawing/2014/main" id="{D0981116-00E3-4B82-BCEE-60C43BA579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739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211">
              <a:extLst>
                <a:ext uri="{FF2B5EF4-FFF2-40B4-BE49-F238E27FC236}">
                  <a16:creationId xmlns:a16="http://schemas.microsoft.com/office/drawing/2014/main" id="{E4F8945E-9824-43F7-9497-CFF441A116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9455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212">
              <a:extLst>
                <a:ext uri="{FF2B5EF4-FFF2-40B4-BE49-F238E27FC236}">
                  <a16:creationId xmlns:a16="http://schemas.microsoft.com/office/drawing/2014/main" id="{01E88E53-B0BC-47CA-91B8-A52B5F8080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312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213">
              <a:extLst>
                <a:ext uri="{FF2B5EF4-FFF2-40B4-BE49-F238E27FC236}">
                  <a16:creationId xmlns:a16="http://schemas.microsoft.com/office/drawing/2014/main" id="{588EC6DD-F822-40CD-BE0C-E4D3D6F12DB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4376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214">
              <a:extLst>
                <a:ext uri="{FF2B5EF4-FFF2-40B4-BE49-F238E27FC236}">
                  <a16:creationId xmlns:a16="http://schemas.microsoft.com/office/drawing/2014/main" id="{F538D805-2DDF-4E4D-A9F0-D34C818606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6440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215">
              <a:extLst>
                <a:ext uri="{FF2B5EF4-FFF2-40B4-BE49-F238E27FC236}">
                  <a16:creationId xmlns:a16="http://schemas.microsoft.com/office/drawing/2014/main" id="{4AF5F795-05F9-469E-8F00-175D60156D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85038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216">
              <a:extLst>
                <a:ext uri="{FF2B5EF4-FFF2-40B4-BE49-F238E27FC236}">
                  <a16:creationId xmlns:a16="http://schemas.microsoft.com/office/drawing/2014/main" id="{5497F4E7-8B94-4EB8-86B2-AD5DCE4F155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0567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217">
              <a:extLst>
                <a:ext uri="{FF2B5EF4-FFF2-40B4-BE49-F238E27FC236}">
                  <a16:creationId xmlns:a16="http://schemas.microsoft.com/office/drawing/2014/main" id="{68DA8338-E4AF-45E1-9C5D-74887AA0FB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263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218">
              <a:extLst>
                <a:ext uri="{FF2B5EF4-FFF2-40B4-BE49-F238E27FC236}">
                  <a16:creationId xmlns:a16="http://schemas.microsoft.com/office/drawing/2014/main" id="{1CFAD0AF-35CD-4C91-BDE8-4A961EE9F2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263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219">
              <a:extLst>
                <a:ext uri="{FF2B5EF4-FFF2-40B4-BE49-F238E27FC236}">
                  <a16:creationId xmlns:a16="http://schemas.microsoft.com/office/drawing/2014/main" id="{D5308D28-E7D4-476F-88BE-3FE6F88D5B2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160000" y="4513263"/>
              <a:ext cx="636588" cy="342900"/>
            </a:xfrm>
            <a:custGeom>
              <a:avLst/>
              <a:gdLst>
                <a:gd name="T0" fmla="*/ 344 w 401"/>
                <a:gd name="T1" fmla="*/ 57 h 216"/>
                <a:gd name="T2" fmla="*/ 318 w 401"/>
                <a:gd name="T3" fmla="*/ 0 h 216"/>
                <a:gd name="T4" fmla="*/ 287 w 401"/>
                <a:gd name="T5" fmla="*/ 57 h 216"/>
                <a:gd name="T6" fmla="*/ 287 w 401"/>
                <a:gd name="T7" fmla="*/ 79 h 216"/>
                <a:gd name="T8" fmla="*/ 235 w 401"/>
                <a:gd name="T9" fmla="*/ 79 h 216"/>
                <a:gd name="T10" fmla="*/ 235 w 401"/>
                <a:gd name="T11" fmla="*/ 57 h 216"/>
                <a:gd name="T12" fmla="*/ 205 w 401"/>
                <a:gd name="T13" fmla="*/ 0 h 216"/>
                <a:gd name="T14" fmla="*/ 174 w 401"/>
                <a:gd name="T15" fmla="*/ 57 h 216"/>
                <a:gd name="T16" fmla="*/ 174 w 401"/>
                <a:gd name="T17" fmla="*/ 79 h 216"/>
                <a:gd name="T18" fmla="*/ 118 w 401"/>
                <a:gd name="T19" fmla="*/ 79 h 216"/>
                <a:gd name="T20" fmla="*/ 118 w 401"/>
                <a:gd name="T21" fmla="*/ 57 h 216"/>
                <a:gd name="T22" fmla="*/ 87 w 401"/>
                <a:gd name="T23" fmla="*/ 0 h 216"/>
                <a:gd name="T24" fmla="*/ 57 w 401"/>
                <a:gd name="T25" fmla="*/ 57 h 216"/>
                <a:gd name="T26" fmla="*/ 57 w 401"/>
                <a:gd name="T27" fmla="*/ 79 h 216"/>
                <a:gd name="T28" fmla="*/ 74 w 401"/>
                <a:gd name="T29" fmla="*/ 136 h 216"/>
                <a:gd name="T30" fmla="*/ 104 w 401"/>
                <a:gd name="T31" fmla="*/ 216 h 216"/>
                <a:gd name="T32" fmla="*/ 118 w 401"/>
                <a:gd name="T33" fmla="*/ 136 h 216"/>
                <a:gd name="T34" fmla="*/ 192 w 401"/>
                <a:gd name="T35" fmla="*/ 136 h 216"/>
                <a:gd name="T36" fmla="*/ 218 w 401"/>
                <a:gd name="T37" fmla="*/ 216 h 216"/>
                <a:gd name="T38" fmla="*/ 226 w 401"/>
                <a:gd name="T39" fmla="*/ 136 h 216"/>
                <a:gd name="T40" fmla="*/ 300 w 401"/>
                <a:gd name="T41" fmla="*/ 136 h 216"/>
                <a:gd name="T42" fmla="*/ 331 w 401"/>
                <a:gd name="T43" fmla="*/ 216 h 216"/>
                <a:gd name="T44" fmla="*/ 401 w 401"/>
                <a:gd name="T45" fmla="*/ 136 h 216"/>
                <a:gd name="T46" fmla="*/ 370 w 401"/>
                <a:gd name="T47" fmla="*/ 79 h 216"/>
                <a:gd name="T48" fmla="*/ 96 w 401"/>
                <a:gd name="T49" fmla="*/ 207 h 216"/>
                <a:gd name="T50" fmla="*/ 83 w 401"/>
                <a:gd name="T51" fmla="*/ 132 h 216"/>
                <a:gd name="T52" fmla="*/ 78 w 401"/>
                <a:gd name="T53" fmla="*/ 70 h 216"/>
                <a:gd name="T54" fmla="*/ 78 w 401"/>
                <a:gd name="T55" fmla="*/ 48 h 216"/>
                <a:gd name="T56" fmla="*/ 87 w 401"/>
                <a:gd name="T57" fmla="*/ 13 h 216"/>
                <a:gd name="T58" fmla="*/ 100 w 401"/>
                <a:gd name="T59" fmla="*/ 48 h 216"/>
                <a:gd name="T60" fmla="*/ 100 w 401"/>
                <a:gd name="T61" fmla="*/ 70 h 216"/>
                <a:gd name="T62" fmla="*/ 126 w 401"/>
                <a:gd name="T63" fmla="*/ 132 h 216"/>
                <a:gd name="T64" fmla="*/ 135 w 401"/>
                <a:gd name="T65" fmla="*/ 132 h 216"/>
                <a:gd name="T66" fmla="*/ 157 w 401"/>
                <a:gd name="T67" fmla="*/ 132 h 216"/>
                <a:gd name="T68" fmla="*/ 213 w 401"/>
                <a:gd name="T69" fmla="*/ 132 h 216"/>
                <a:gd name="T70" fmla="*/ 196 w 401"/>
                <a:gd name="T71" fmla="*/ 207 h 216"/>
                <a:gd name="T72" fmla="*/ 165 w 401"/>
                <a:gd name="T73" fmla="*/ 132 h 216"/>
                <a:gd name="T74" fmla="*/ 196 w 401"/>
                <a:gd name="T75" fmla="*/ 70 h 216"/>
                <a:gd name="T76" fmla="*/ 192 w 401"/>
                <a:gd name="T77" fmla="*/ 48 h 216"/>
                <a:gd name="T78" fmla="*/ 205 w 401"/>
                <a:gd name="T79" fmla="*/ 13 h 216"/>
                <a:gd name="T80" fmla="*/ 218 w 401"/>
                <a:gd name="T81" fmla="*/ 48 h 216"/>
                <a:gd name="T82" fmla="*/ 218 w 401"/>
                <a:gd name="T83" fmla="*/ 70 h 216"/>
                <a:gd name="T84" fmla="*/ 235 w 401"/>
                <a:gd name="T85" fmla="*/ 132 h 216"/>
                <a:gd name="T86" fmla="*/ 248 w 401"/>
                <a:gd name="T87" fmla="*/ 132 h 216"/>
                <a:gd name="T88" fmla="*/ 274 w 401"/>
                <a:gd name="T89" fmla="*/ 132 h 216"/>
                <a:gd name="T90" fmla="*/ 383 w 401"/>
                <a:gd name="T91" fmla="*/ 132 h 216"/>
                <a:gd name="T92" fmla="*/ 322 w 401"/>
                <a:gd name="T93" fmla="*/ 207 h 216"/>
                <a:gd name="T94" fmla="*/ 309 w 401"/>
                <a:gd name="T95" fmla="*/ 132 h 216"/>
                <a:gd name="T96" fmla="*/ 266 w 401"/>
                <a:gd name="T97" fmla="*/ 110 h 216"/>
                <a:gd name="T98" fmla="*/ 283 w 401"/>
                <a:gd name="T99" fmla="*/ 70 h 216"/>
                <a:gd name="T100" fmla="*/ 283 w 401"/>
                <a:gd name="T101" fmla="*/ 48 h 216"/>
                <a:gd name="T102" fmla="*/ 348 w 401"/>
                <a:gd name="T103" fmla="*/ 48 h 216"/>
                <a:gd name="T104" fmla="*/ 348 w 401"/>
                <a:gd name="T105" fmla="*/ 70 h 216"/>
                <a:gd name="T106" fmla="*/ 383 w 401"/>
                <a:gd name="T107" fmla="*/ 132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01" h="216">
                  <a:moveTo>
                    <a:pt x="370" y="79"/>
                  </a:moveTo>
                  <a:lnTo>
                    <a:pt x="344" y="57"/>
                  </a:lnTo>
                  <a:lnTo>
                    <a:pt x="370" y="57"/>
                  </a:lnTo>
                  <a:lnTo>
                    <a:pt x="318" y="0"/>
                  </a:lnTo>
                  <a:lnTo>
                    <a:pt x="261" y="57"/>
                  </a:lnTo>
                  <a:lnTo>
                    <a:pt x="287" y="57"/>
                  </a:lnTo>
                  <a:lnTo>
                    <a:pt x="261" y="79"/>
                  </a:lnTo>
                  <a:lnTo>
                    <a:pt x="287" y="79"/>
                  </a:lnTo>
                  <a:lnTo>
                    <a:pt x="261" y="105"/>
                  </a:lnTo>
                  <a:lnTo>
                    <a:pt x="235" y="79"/>
                  </a:lnTo>
                  <a:lnTo>
                    <a:pt x="257" y="79"/>
                  </a:lnTo>
                  <a:lnTo>
                    <a:pt x="235" y="57"/>
                  </a:lnTo>
                  <a:lnTo>
                    <a:pt x="257" y="57"/>
                  </a:lnTo>
                  <a:lnTo>
                    <a:pt x="205" y="0"/>
                  </a:lnTo>
                  <a:lnTo>
                    <a:pt x="152" y="57"/>
                  </a:lnTo>
                  <a:lnTo>
                    <a:pt x="174" y="57"/>
                  </a:lnTo>
                  <a:lnTo>
                    <a:pt x="152" y="79"/>
                  </a:lnTo>
                  <a:lnTo>
                    <a:pt x="174" y="79"/>
                  </a:lnTo>
                  <a:lnTo>
                    <a:pt x="148" y="110"/>
                  </a:lnTo>
                  <a:lnTo>
                    <a:pt x="118" y="79"/>
                  </a:lnTo>
                  <a:lnTo>
                    <a:pt x="139" y="79"/>
                  </a:lnTo>
                  <a:lnTo>
                    <a:pt x="118" y="57"/>
                  </a:lnTo>
                  <a:lnTo>
                    <a:pt x="139" y="57"/>
                  </a:lnTo>
                  <a:lnTo>
                    <a:pt x="87" y="0"/>
                  </a:lnTo>
                  <a:lnTo>
                    <a:pt x="35" y="57"/>
                  </a:lnTo>
                  <a:lnTo>
                    <a:pt x="57" y="57"/>
                  </a:lnTo>
                  <a:lnTo>
                    <a:pt x="35" y="79"/>
                  </a:lnTo>
                  <a:lnTo>
                    <a:pt x="57" y="79"/>
                  </a:lnTo>
                  <a:lnTo>
                    <a:pt x="0" y="136"/>
                  </a:lnTo>
                  <a:lnTo>
                    <a:pt x="74" y="136"/>
                  </a:lnTo>
                  <a:lnTo>
                    <a:pt x="74" y="216"/>
                  </a:lnTo>
                  <a:lnTo>
                    <a:pt x="104" y="216"/>
                  </a:lnTo>
                  <a:lnTo>
                    <a:pt x="104" y="136"/>
                  </a:lnTo>
                  <a:lnTo>
                    <a:pt x="118" y="136"/>
                  </a:lnTo>
                  <a:lnTo>
                    <a:pt x="174" y="136"/>
                  </a:lnTo>
                  <a:lnTo>
                    <a:pt x="192" y="136"/>
                  </a:lnTo>
                  <a:lnTo>
                    <a:pt x="192" y="216"/>
                  </a:lnTo>
                  <a:lnTo>
                    <a:pt x="218" y="216"/>
                  </a:lnTo>
                  <a:lnTo>
                    <a:pt x="218" y="136"/>
                  </a:lnTo>
                  <a:lnTo>
                    <a:pt x="226" y="136"/>
                  </a:lnTo>
                  <a:lnTo>
                    <a:pt x="292" y="136"/>
                  </a:lnTo>
                  <a:lnTo>
                    <a:pt x="300" y="136"/>
                  </a:lnTo>
                  <a:lnTo>
                    <a:pt x="300" y="216"/>
                  </a:lnTo>
                  <a:lnTo>
                    <a:pt x="331" y="216"/>
                  </a:lnTo>
                  <a:lnTo>
                    <a:pt x="331" y="136"/>
                  </a:lnTo>
                  <a:lnTo>
                    <a:pt x="401" y="136"/>
                  </a:lnTo>
                  <a:lnTo>
                    <a:pt x="344" y="79"/>
                  </a:lnTo>
                  <a:lnTo>
                    <a:pt x="370" y="79"/>
                  </a:lnTo>
                  <a:close/>
                  <a:moveTo>
                    <a:pt x="96" y="132"/>
                  </a:moveTo>
                  <a:lnTo>
                    <a:pt x="96" y="207"/>
                  </a:lnTo>
                  <a:lnTo>
                    <a:pt x="83" y="207"/>
                  </a:lnTo>
                  <a:lnTo>
                    <a:pt x="83" y="132"/>
                  </a:lnTo>
                  <a:lnTo>
                    <a:pt x="17" y="132"/>
                  </a:lnTo>
                  <a:lnTo>
                    <a:pt x="78" y="70"/>
                  </a:lnTo>
                  <a:lnTo>
                    <a:pt x="52" y="70"/>
                  </a:lnTo>
                  <a:lnTo>
                    <a:pt x="78" y="48"/>
                  </a:lnTo>
                  <a:lnTo>
                    <a:pt x="52" y="48"/>
                  </a:lnTo>
                  <a:lnTo>
                    <a:pt x="87" y="13"/>
                  </a:lnTo>
                  <a:lnTo>
                    <a:pt x="122" y="48"/>
                  </a:lnTo>
                  <a:lnTo>
                    <a:pt x="100" y="48"/>
                  </a:lnTo>
                  <a:lnTo>
                    <a:pt x="122" y="70"/>
                  </a:lnTo>
                  <a:lnTo>
                    <a:pt x="100" y="70"/>
                  </a:lnTo>
                  <a:lnTo>
                    <a:pt x="139" y="114"/>
                  </a:lnTo>
                  <a:lnTo>
                    <a:pt x="126" y="132"/>
                  </a:lnTo>
                  <a:lnTo>
                    <a:pt x="96" y="132"/>
                  </a:lnTo>
                  <a:close/>
                  <a:moveTo>
                    <a:pt x="135" y="132"/>
                  </a:moveTo>
                  <a:lnTo>
                    <a:pt x="148" y="119"/>
                  </a:lnTo>
                  <a:lnTo>
                    <a:pt x="157" y="132"/>
                  </a:lnTo>
                  <a:lnTo>
                    <a:pt x="135" y="132"/>
                  </a:lnTo>
                  <a:close/>
                  <a:moveTo>
                    <a:pt x="213" y="132"/>
                  </a:moveTo>
                  <a:lnTo>
                    <a:pt x="213" y="207"/>
                  </a:lnTo>
                  <a:lnTo>
                    <a:pt x="196" y="207"/>
                  </a:lnTo>
                  <a:lnTo>
                    <a:pt x="196" y="132"/>
                  </a:lnTo>
                  <a:lnTo>
                    <a:pt x="165" y="132"/>
                  </a:lnTo>
                  <a:lnTo>
                    <a:pt x="152" y="114"/>
                  </a:lnTo>
                  <a:lnTo>
                    <a:pt x="196" y="70"/>
                  </a:lnTo>
                  <a:lnTo>
                    <a:pt x="170" y="70"/>
                  </a:lnTo>
                  <a:lnTo>
                    <a:pt x="192" y="48"/>
                  </a:lnTo>
                  <a:lnTo>
                    <a:pt x="170" y="48"/>
                  </a:lnTo>
                  <a:lnTo>
                    <a:pt x="205" y="13"/>
                  </a:lnTo>
                  <a:lnTo>
                    <a:pt x="239" y="48"/>
                  </a:lnTo>
                  <a:lnTo>
                    <a:pt x="218" y="48"/>
                  </a:lnTo>
                  <a:lnTo>
                    <a:pt x="239" y="70"/>
                  </a:lnTo>
                  <a:lnTo>
                    <a:pt x="218" y="70"/>
                  </a:lnTo>
                  <a:lnTo>
                    <a:pt x="253" y="110"/>
                  </a:lnTo>
                  <a:lnTo>
                    <a:pt x="235" y="132"/>
                  </a:lnTo>
                  <a:lnTo>
                    <a:pt x="213" y="132"/>
                  </a:lnTo>
                  <a:close/>
                  <a:moveTo>
                    <a:pt x="248" y="132"/>
                  </a:moveTo>
                  <a:lnTo>
                    <a:pt x="261" y="119"/>
                  </a:lnTo>
                  <a:lnTo>
                    <a:pt x="274" y="132"/>
                  </a:lnTo>
                  <a:lnTo>
                    <a:pt x="248" y="132"/>
                  </a:lnTo>
                  <a:close/>
                  <a:moveTo>
                    <a:pt x="383" y="132"/>
                  </a:moveTo>
                  <a:lnTo>
                    <a:pt x="322" y="132"/>
                  </a:lnTo>
                  <a:lnTo>
                    <a:pt x="322" y="207"/>
                  </a:lnTo>
                  <a:lnTo>
                    <a:pt x="309" y="207"/>
                  </a:lnTo>
                  <a:lnTo>
                    <a:pt x="309" y="132"/>
                  </a:lnTo>
                  <a:lnTo>
                    <a:pt x="283" y="132"/>
                  </a:lnTo>
                  <a:lnTo>
                    <a:pt x="266" y="110"/>
                  </a:lnTo>
                  <a:lnTo>
                    <a:pt x="305" y="70"/>
                  </a:lnTo>
                  <a:lnTo>
                    <a:pt x="283" y="70"/>
                  </a:lnTo>
                  <a:lnTo>
                    <a:pt x="305" y="48"/>
                  </a:lnTo>
                  <a:lnTo>
                    <a:pt x="283" y="48"/>
                  </a:lnTo>
                  <a:lnTo>
                    <a:pt x="318" y="13"/>
                  </a:lnTo>
                  <a:lnTo>
                    <a:pt x="348" y="48"/>
                  </a:lnTo>
                  <a:lnTo>
                    <a:pt x="327" y="48"/>
                  </a:lnTo>
                  <a:lnTo>
                    <a:pt x="348" y="70"/>
                  </a:lnTo>
                  <a:lnTo>
                    <a:pt x="327" y="70"/>
                  </a:lnTo>
                  <a:lnTo>
                    <a:pt x="383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220">
              <a:extLst>
                <a:ext uri="{FF2B5EF4-FFF2-40B4-BE49-F238E27FC236}">
                  <a16:creationId xmlns:a16="http://schemas.microsoft.com/office/drawing/2014/main" id="{933F96A6-244C-49F1-8498-F69F81A839A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843838" y="4400550"/>
              <a:ext cx="2268538" cy="447675"/>
            </a:xfrm>
            <a:custGeom>
              <a:avLst/>
              <a:gdLst>
                <a:gd name="T0" fmla="*/ 91 w 328"/>
                <a:gd name="T1" fmla="*/ 0 h 64"/>
                <a:gd name="T2" fmla="*/ 124 w 328"/>
                <a:gd name="T3" fmla="*/ 59 h 64"/>
                <a:gd name="T4" fmla="*/ 328 w 328"/>
                <a:gd name="T5" fmla="*/ 63 h 64"/>
                <a:gd name="T6" fmla="*/ 327 w 328"/>
                <a:gd name="T7" fmla="*/ 2 h 64"/>
                <a:gd name="T8" fmla="*/ 193 w 328"/>
                <a:gd name="T9" fmla="*/ 21 h 64"/>
                <a:gd name="T10" fmla="*/ 123 w 328"/>
                <a:gd name="T11" fmla="*/ 57 h 64"/>
                <a:gd name="T12" fmla="*/ 113 w 328"/>
                <a:gd name="T13" fmla="*/ 5 h 64"/>
                <a:gd name="T14" fmla="*/ 150 w 328"/>
                <a:gd name="T15" fmla="*/ 19 h 64"/>
                <a:gd name="T16" fmla="*/ 140 w 328"/>
                <a:gd name="T17" fmla="*/ 20 h 64"/>
                <a:gd name="T18" fmla="*/ 132 w 328"/>
                <a:gd name="T19" fmla="*/ 10 h 64"/>
                <a:gd name="T20" fmla="*/ 188 w 328"/>
                <a:gd name="T21" fmla="*/ 15 h 64"/>
                <a:gd name="T22" fmla="*/ 191 w 328"/>
                <a:gd name="T23" fmla="*/ 49 h 64"/>
                <a:gd name="T24" fmla="*/ 134 w 328"/>
                <a:gd name="T25" fmla="*/ 38 h 64"/>
                <a:gd name="T26" fmla="*/ 139 w 328"/>
                <a:gd name="T27" fmla="*/ 40 h 64"/>
                <a:gd name="T28" fmla="*/ 155 w 328"/>
                <a:gd name="T29" fmla="*/ 38 h 64"/>
                <a:gd name="T30" fmla="*/ 156 w 328"/>
                <a:gd name="T31" fmla="*/ 38 h 64"/>
                <a:gd name="T32" fmla="*/ 172 w 328"/>
                <a:gd name="T33" fmla="*/ 40 h 64"/>
                <a:gd name="T34" fmla="*/ 179 w 328"/>
                <a:gd name="T35" fmla="*/ 38 h 64"/>
                <a:gd name="T36" fmla="*/ 185 w 328"/>
                <a:gd name="T37" fmla="*/ 40 h 64"/>
                <a:gd name="T38" fmla="*/ 180 w 328"/>
                <a:gd name="T39" fmla="*/ 36 h 64"/>
                <a:gd name="T40" fmla="*/ 178 w 328"/>
                <a:gd name="T41" fmla="*/ 36 h 64"/>
                <a:gd name="T42" fmla="*/ 162 w 328"/>
                <a:gd name="T43" fmla="*/ 33 h 64"/>
                <a:gd name="T44" fmla="*/ 155 w 328"/>
                <a:gd name="T45" fmla="*/ 36 h 64"/>
                <a:gd name="T46" fmla="*/ 149 w 328"/>
                <a:gd name="T47" fmla="*/ 33 h 64"/>
                <a:gd name="T48" fmla="*/ 134 w 328"/>
                <a:gd name="T49" fmla="*/ 36 h 64"/>
                <a:gd name="T50" fmla="*/ 138 w 328"/>
                <a:gd name="T51" fmla="*/ 42 h 64"/>
                <a:gd name="T52" fmla="*/ 149 w 328"/>
                <a:gd name="T53" fmla="*/ 42 h 64"/>
                <a:gd name="T54" fmla="*/ 157 w 328"/>
                <a:gd name="T55" fmla="*/ 45 h 64"/>
                <a:gd name="T56" fmla="*/ 162 w 328"/>
                <a:gd name="T57" fmla="*/ 45 h 64"/>
                <a:gd name="T58" fmla="*/ 177 w 328"/>
                <a:gd name="T59" fmla="*/ 42 h 64"/>
                <a:gd name="T60" fmla="*/ 179 w 328"/>
                <a:gd name="T61" fmla="*/ 42 h 64"/>
                <a:gd name="T62" fmla="*/ 180 w 328"/>
                <a:gd name="T63" fmla="*/ 29 h 64"/>
                <a:gd name="T64" fmla="*/ 172 w 328"/>
                <a:gd name="T65" fmla="*/ 31 h 64"/>
                <a:gd name="T66" fmla="*/ 166 w 328"/>
                <a:gd name="T67" fmla="*/ 29 h 64"/>
                <a:gd name="T68" fmla="*/ 154 w 328"/>
                <a:gd name="T69" fmla="*/ 31 h 64"/>
                <a:gd name="T70" fmla="*/ 148 w 328"/>
                <a:gd name="T71" fmla="*/ 29 h 64"/>
                <a:gd name="T72" fmla="*/ 133 w 328"/>
                <a:gd name="T73" fmla="*/ 31 h 64"/>
                <a:gd name="T74" fmla="*/ 123 w 328"/>
                <a:gd name="T75" fmla="*/ 7 h 64"/>
                <a:gd name="T76" fmla="*/ 135 w 328"/>
                <a:gd name="T77" fmla="*/ 50 h 64"/>
                <a:gd name="T78" fmla="*/ 198 w 328"/>
                <a:gd name="T79" fmla="*/ 56 h 64"/>
                <a:gd name="T80" fmla="*/ 203 w 328"/>
                <a:gd name="T81" fmla="*/ 62 h 64"/>
                <a:gd name="T82" fmla="*/ 215 w 328"/>
                <a:gd name="T83" fmla="*/ 6 h 64"/>
                <a:gd name="T84" fmla="*/ 217 w 328"/>
                <a:gd name="T85" fmla="*/ 5 h 64"/>
                <a:gd name="T86" fmla="*/ 230 w 328"/>
                <a:gd name="T87" fmla="*/ 62 h 64"/>
                <a:gd name="T88" fmla="*/ 236 w 328"/>
                <a:gd name="T89" fmla="*/ 2 h 64"/>
                <a:gd name="T90" fmla="*/ 241 w 328"/>
                <a:gd name="T91" fmla="*/ 62 h 64"/>
                <a:gd name="T92" fmla="*/ 254 w 328"/>
                <a:gd name="T93" fmla="*/ 2 h 64"/>
                <a:gd name="T94" fmla="*/ 256 w 328"/>
                <a:gd name="T95" fmla="*/ 2 h 64"/>
                <a:gd name="T96" fmla="*/ 268 w 328"/>
                <a:gd name="T97" fmla="*/ 62 h 64"/>
                <a:gd name="T98" fmla="*/ 275 w 328"/>
                <a:gd name="T99" fmla="*/ 2 h 64"/>
                <a:gd name="T100" fmla="*/ 280 w 328"/>
                <a:gd name="T101" fmla="*/ 62 h 64"/>
                <a:gd name="T102" fmla="*/ 292 w 328"/>
                <a:gd name="T103" fmla="*/ 2 h 64"/>
                <a:gd name="T104" fmla="*/ 294 w 328"/>
                <a:gd name="T105" fmla="*/ 2 h 64"/>
                <a:gd name="T106" fmla="*/ 307 w 328"/>
                <a:gd name="T107" fmla="*/ 62 h 64"/>
                <a:gd name="T108" fmla="*/ 313 w 328"/>
                <a:gd name="T109" fmla="*/ 2 h 64"/>
                <a:gd name="T110" fmla="*/ 318 w 328"/>
                <a:gd name="T111" fmla="*/ 62 h 64"/>
                <a:gd name="T112" fmla="*/ 132 w 328"/>
                <a:gd name="T113" fmla="*/ 27 h 64"/>
                <a:gd name="T114" fmla="*/ 113 w 328"/>
                <a:gd name="T115" fmla="*/ 62 h 64"/>
                <a:gd name="T116" fmla="*/ 2 w 328"/>
                <a:gd name="T117" fmla="*/ 2 h 64"/>
                <a:gd name="T118" fmla="*/ 129 w 328"/>
                <a:gd name="T119" fmla="*/ 55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28" h="64">
                  <a:moveTo>
                    <a:pt x="328" y="0"/>
                  </a:moveTo>
                  <a:cubicBezTo>
                    <a:pt x="240" y="0"/>
                    <a:pt x="240" y="0"/>
                    <a:pt x="240" y="0"/>
                  </a:cubicBezTo>
                  <a:cubicBezTo>
                    <a:pt x="239" y="0"/>
                    <a:pt x="201" y="3"/>
                    <a:pt x="177" y="19"/>
                  </a:cubicBezTo>
                  <a:cubicBezTo>
                    <a:pt x="177" y="19"/>
                    <a:pt x="177" y="19"/>
                    <a:pt x="177" y="19"/>
                  </a:cubicBezTo>
                  <a:cubicBezTo>
                    <a:pt x="169" y="19"/>
                    <a:pt x="162" y="19"/>
                    <a:pt x="155" y="19"/>
                  </a:cubicBezTo>
                  <a:cubicBezTo>
                    <a:pt x="150" y="15"/>
                    <a:pt x="145" y="13"/>
                    <a:pt x="139" y="10"/>
                  </a:cubicBezTo>
                  <a:cubicBezTo>
                    <a:pt x="139" y="10"/>
                    <a:pt x="139" y="10"/>
                    <a:pt x="139" y="10"/>
                  </a:cubicBezTo>
                  <a:cubicBezTo>
                    <a:pt x="116" y="2"/>
                    <a:pt x="91" y="0"/>
                    <a:pt x="9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4"/>
                    <a:pt x="1" y="64"/>
                  </a:cubicBezTo>
                  <a:cubicBezTo>
                    <a:pt x="118" y="64"/>
                    <a:pt x="118" y="64"/>
                    <a:pt x="118" y="64"/>
                  </a:cubicBezTo>
                  <a:cubicBezTo>
                    <a:pt x="118" y="64"/>
                    <a:pt x="118" y="64"/>
                    <a:pt x="119" y="64"/>
                  </a:cubicBezTo>
                  <a:cubicBezTo>
                    <a:pt x="124" y="59"/>
                    <a:pt x="124" y="59"/>
                    <a:pt x="124" y="59"/>
                  </a:cubicBezTo>
                  <a:cubicBezTo>
                    <a:pt x="124" y="59"/>
                    <a:pt x="124" y="59"/>
                    <a:pt x="124" y="59"/>
                  </a:cubicBezTo>
                  <a:cubicBezTo>
                    <a:pt x="197" y="59"/>
                    <a:pt x="197" y="59"/>
                    <a:pt x="197" y="59"/>
                  </a:cubicBezTo>
                  <a:cubicBezTo>
                    <a:pt x="198" y="59"/>
                    <a:pt x="198" y="59"/>
                    <a:pt x="198" y="59"/>
                  </a:cubicBezTo>
                  <a:cubicBezTo>
                    <a:pt x="201" y="63"/>
                    <a:pt x="201" y="63"/>
                    <a:pt x="201" y="63"/>
                  </a:cubicBezTo>
                  <a:cubicBezTo>
                    <a:pt x="202" y="63"/>
                    <a:pt x="202" y="64"/>
                    <a:pt x="202" y="64"/>
                  </a:cubicBezTo>
                  <a:cubicBezTo>
                    <a:pt x="328" y="64"/>
                    <a:pt x="328" y="64"/>
                    <a:pt x="328" y="64"/>
                  </a:cubicBezTo>
                  <a:cubicBezTo>
                    <a:pt x="328" y="64"/>
                    <a:pt x="328" y="64"/>
                    <a:pt x="328" y="64"/>
                  </a:cubicBezTo>
                  <a:cubicBezTo>
                    <a:pt x="328" y="64"/>
                    <a:pt x="328" y="64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1"/>
                    <a:pt x="328" y="1"/>
                    <a:pt x="328" y="1"/>
                  </a:cubicBezTo>
                  <a:cubicBezTo>
                    <a:pt x="328" y="0"/>
                    <a:pt x="328" y="0"/>
                    <a:pt x="328" y="0"/>
                  </a:cubicBezTo>
                  <a:close/>
                  <a:moveTo>
                    <a:pt x="327" y="62"/>
                  </a:moveTo>
                  <a:cubicBezTo>
                    <a:pt x="323" y="62"/>
                    <a:pt x="323" y="62"/>
                    <a:pt x="323" y="62"/>
                  </a:cubicBezTo>
                  <a:cubicBezTo>
                    <a:pt x="323" y="2"/>
                    <a:pt x="323" y="2"/>
                    <a:pt x="323" y="2"/>
                  </a:cubicBezTo>
                  <a:cubicBezTo>
                    <a:pt x="327" y="2"/>
                    <a:pt x="327" y="2"/>
                    <a:pt x="327" y="2"/>
                  </a:cubicBezTo>
                  <a:lnTo>
                    <a:pt x="327" y="62"/>
                  </a:lnTo>
                  <a:close/>
                  <a:moveTo>
                    <a:pt x="193" y="51"/>
                  </a:moveTo>
                  <a:cubicBezTo>
                    <a:pt x="193" y="51"/>
                    <a:pt x="193" y="51"/>
                    <a:pt x="193" y="51"/>
                  </a:cubicBezTo>
                  <a:cubicBezTo>
                    <a:pt x="193" y="25"/>
                    <a:pt x="193" y="25"/>
                    <a:pt x="193" y="25"/>
                  </a:cubicBezTo>
                  <a:cubicBezTo>
                    <a:pt x="193" y="25"/>
                    <a:pt x="193" y="25"/>
                    <a:pt x="193" y="25"/>
                  </a:cubicBezTo>
                  <a:cubicBezTo>
                    <a:pt x="194" y="22"/>
                    <a:pt x="194" y="22"/>
                    <a:pt x="194" y="22"/>
                  </a:cubicBezTo>
                  <a:cubicBezTo>
                    <a:pt x="194" y="22"/>
                    <a:pt x="194" y="21"/>
                    <a:pt x="193" y="21"/>
                  </a:cubicBezTo>
                  <a:cubicBezTo>
                    <a:pt x="193" y="21"/>
                    <a:pt x="193" y="21"/>
                    <a:pt x="193" y="21"/>
                  </a:cubicBezTo>
                  <a:cubicBezTo>
                    <a:pt x="193" y="12"/>
                    <a:pt x="193" y="12"/>
                    <a:pt x="193" y="12"/>
                  </a:cubicBezTo>
                  <a:cubicBezTo>
                    <a:pt x="194" y="12"/>
                    <a:pt x="195" y="12"/>
                    <a:pt x="196" y="11"/>
                  </a:cubicBezTo>
                  <a:cubicBezTo>
                    <a:pt x="196" y="54"/>
                    <a:pt x="196" y="54"/>
                    <a:pt x="196" y="54"/>
                  </a:cubicBezTo>
                  <a:lnTo>
                    <a:pt x="193" y="51"/>
                  </a:lnTo>
                  <a:close/>
                  <a:moveTo>
                    <a:pt x="107" y="4"/>
                  </a:moveTo>
                  <a:cubicBezTo>
                    <a:pt x="108" y="4"/>
                    <a:pt x="110" y="4"/>
                    <a:pt x="111" y="4"/>
                  </a:cubicBezTo>
                  <a:cubicBezTo>
                    <a:pt x="126" y="55"/>
                    <a:pt x="126" y="55"/>
                    <a:pt x="126" y="55"/>
                  </a:cubicBezTo>
                  <a:cubicBezTo>
                    <a:pt x="123" y="57"/>
                    <a:pt x="123" y="57"/>
                    <a:pt x="123" y="57"/>
                  </a:cubicBezTo>
                  <a:lnTo>
                    <a:pt x="107" y="4"/>
                  </a:lnTo>
                  <a:close/>
                  <a:moveTo>
                    <a:pt x="122" y="59"/>
                  </a:moveTo>
                  <a:cubicBezTo>
                    <a:pt x="119" y="61"/>
                    <a:pt x="119" y="61"/>
                    <a:pt x="119" y="61"/>
                  </a:cubicBezTo>
                  <a:cubicBezTo>
                    <a:pt x="102" y="3"/>
                    <a:pt x="102" y="3"/>
                    <a:pt x="102" y="3"/>
                  </a:cubicBezTo>
                  <a:cubicBezTo>
                    <a:pt x="103" y="3"/>
                    <a:pt x="104" y="3"/>
                    <a:pt x="105" y="3"/>
                  </a:cubicBezTo>
                  <a:lnTo>
                    <a:pt x="122" y="59"/>
                  </a:lnTo>
                  <a:close/>
                  <a:moveTo>
                    <a:pt x="127" y="54"/>
                  </a:moveTo>
                  <a:cubicBezTo>
                    <a:pt x="113" y="5"/>
                    <a:pt x="113" y="5"/>
                    <a:pt x="113" y="5"/>
                  </a:cubicBezTo>
                  <a:cubicBezTo>
                    <a:pt x="114" y="5"/>
                    <a:pt x="115" y="5"/>
                    <a:pt x="116" y="5"/>
                  </a:cubicBezTo>
                  <a:cubicBezTo>
                    <a:pt x="130" y="52"/>
                    <a:pt x="130" y="52"/>
                    <a:pt x="130" y="52"/>
                  </a:cubicBezTo>
                  <a:lnTo>
                    <a:pt x="127" y="54"/>
                  </a:lnTo>
                  <a:close/>
                  <a:moveTo>
                    <a:pt x="147" y="19"/>
                  </a:moveTo>
                  <a:cubicBezTo>
                    <a:pt x="145" y="15"/>
                    <a:pt x="145" y="15"/>
                    <a:pt x="145" y="15"/>
                  </a:cubicBezTo>
                  <a:cubicBezTo>
                    <a:pt x="147" y="16"/>
                    <a:pt x="148" y="16"/>
                    <a:pt x="149" y="17"/>
                  </a:cubicBezTo>
                  <a:cubicBezTo>
                    <a:pt x="149" y="17"/>
                    <a:pt x="149" y="17"/>
                    <a:pt x="149" y="17"/>
                  </a:cubicBezTo>
                  <a:cubicBezTo>
                    <a:pt x="150" y="19"/>
                    <a:pt x="150" y="19"/>
                    <a:pt x="150" y="19"/>
                  </a:cubicBezTo>
                  <a:cubicBezTo>
                    <a:pt x="149" y="19"/>
                    <a:pt x="148" y="19"/>
                    <a:pt x="147" y="19"/>
                  </a:cubicBezTo>
                  <a:close/>
                  <a:moveTo>
                    <a:pt x="145" y="19"/>
                  </a:moveTo>
                  <a:cubicBezTo>
                    <a:pt x="144" y="19"/>
                    <a:pt x="143" y="20"/>
                    <a:pt x="142" y="20"/>
                  </a:cubicBezTo>
                  <a:cubicBezTo>
                    <a:pt x="140" y="13"/>
                    <a:pt x="140" y="13"/>
                    <a:pt x="140" y="13"/>
                  </a:cubicBezTo>
                  <a:cubicBezTo>
                    <a:pt x="141" y="13"/>
                    <a:pt x="142" y="14"/>
                    <a:pt x="143" y="14"/>
                  </a:cubicBezTo>
                  <a:cubicBezTo>
                    <a:pt x="143" y="14"/>
                    <a:pt x="143" y="15"/>
                    <a:pt x="143" y="15"/>
                  </a:cubicBezTo>
                  <a:lnTo>
                    <a:pt x="145" y="19"/>
                  </a:lnTo>
                  <a:close/>
                  <a:moveTo>
                    <a:pt x="140" y="20"/>
                  </a:moveTo>
                  <a:cubicBezTo>
                    <a:pt x="139" y="20"/>
                    <a:pt x="138" y="20"/>
                    <a:pt x="137" y="20"/>
                  </a:cubicBezTo>
                  <a:cubicBezTo>
                    <a:pt x="134" y="11"/>
                    <a:pt x="134" y="11"/>
                    <a:pt x="134" y="11"/>
                  </a:cubicBezTo>
                  <a:cubicBezTo>
                    <a:pt x="135" y="11"/>
                    <a:pt x="136" y="11"/>
                    <a:pt x="138" y="12"/>
                  </a:cubicBezTo>
                  <a:lnTo>
                    <a:pt x="140" y="20"/>
                  </a:lnTo>
                  <a:close/>
                  <a:moveTo>
                    <a:pt x="135" y="20"/>
                  </a:moveTo>
                  <a:cubicBezTo>
                    <a:pt x="134" y="20"/>
                    <a:pt x="133" y="20"/>
                    <a:pt x="132" y="21"/>
                  </a:cubicBezTo>
                  <a:cubicBezTo>
                    <a:pt x="129" y="9"/>
                    <a:pt x="129" y="9"/>
                    <a:pt x="129" y="9"/>
                  </a:cubicBezTo>
                  <a:cubicBezTo>
                    <a:pt x="130" y="9"/>
                    <a:pt x="131" y="10"/>
                    <a:pt x="132" y="10"/>
                  </a:cubicBezTo>
                  <a:lnTo>
                    <a:pt x="135" y="20"/>
                  </a:lnTo>
                  <a:close/>
                  <a:moveTo>
                    <a:pt x="183" y="20"/>
                  </a:moveTo>
                  <a:cubicBezTo>
                    <a:pt x="183" y="17"/>
                    <a:pt x="183" y="17"/>
                    <a:pt x="183" y="17"/>
                  </a:cubicBezTo>
                  <a:cubicBezTo>
                    <a:pt x="183" y="17"/>
                    <a:pt x="183" y="17"/>
                    <a:pt x="183" y="17"/>
                  </a:cubicBezTo>
                  <a:cubicBezTo>
                    <a:pt x="184" y="16"/>
                    <a:pt x="185" y="16"/>
                    <a:pt x="186" y="15"/>
                  </a:cubicBezTo>
                  <a:cubicBezTo>
                    <a:pt x="186" y="20"/>
                    <a:pt x="186" y="20"/>
                    <a:pt x="186" y="20"/>
                  </a:cubicBezTo>
                  <a:cubicBezTo>
                    <a:pt x="185" y="20"/>
                    <a:pt x="184" y="20"/>
                    <a:pt x="183" y="20"/>
                  </a:cubicBezTo>
                  <a:close/>
                  <a:moveTo>
                    <a:pt x="188" y="15"/>
                  </a:moveTo>
                  <a:cubicBezTo>
                    <a:pt x="189" y="14"/>
                    <a:pt x="190" y="14"/>
                    <a:pt x="191" y="13"/>
                  </a:cubicBezTo>
                  <a:cubicBezTo>
                    <a:pt x="191" y="21"/>
                    <a:pt x="191" y="21"/>
                    <a:pt x="191" y="21"/>
                  </a:cubicBezTo>
                  <a:cubicBezTo>
                    <a:pt x="190" y="20"/>
                    <a:pt x="189" y="20"/>
                    <a:pt x="188" y="20"/>
                  </a:cubicBezTo>
                  <a:lnTo>
                    <a:pt x="188" y="15"/>
                  </a:lnTo>
                  <a:close/>
                  <a:moveTo>
                    <a:pt x="189" y="46"/>
                  </a:moveTo>
                  <a:cubicBezTo>
                    <a:pt x="189" y="46"/>
                    <a:pt x="189" y="46"/>
                    <a:pt x="189" y="46"/>
                  </a:cubicBezTo>
                  <a:cubicBezTo>
                    <a:pt x="191" y="34"/>
                    <a:pt x="191" y="34"/>
                    <a:pt x="191" y="34"/>
                  </a:cubicBezTo>
                  <a:cubicBezTo>
                    <a:pt x="191" y="49"/>
                    <a:pt x="191" y="49"/>
                    <a:pt x="191" y="49"/>
                  </a:cubicBezTo>
                  <a:lnTo>
                    <a:pt x="189" y="46"/>
                  </a:lnTo>
                  <a:close/>
                  <a:moveTo>
                    <a:pt x="184" y="45"/>
                  </a:moveTo>
                  <a:cubicBezTo>
                    <a:pt x="185" y="42"/>
                    <a:pt x="185" y="42"/>
                    <a:pt x="185" y="42"/>
                  </a:cubicBezTo>
                  <a:cubicBezTo>
                    <a:pt x="188" y="42"/>
                    <a:pt x="188" y="42"/>
                    <a:pt x="188" y="42"/>
                  </a:cubicBezTo>
                  <a:cubicBezTo>
                    <a:pt x="187" y="45"/>
                    <a:pt x="187" y="45"/>
                    <a:pt x="187" y="45"/>
                  </a:cubicBezTo>
                  <a:cubicBezTo>
                    <a:pt x="187" y="45"/>
                    <a:pt x="187" y="45"/>
                    <a:pt x="187" y="45"/>
                  </a:cubicBezTo>
                  <a:lnTo>
                    <a:pt x="184" y="45"/>
                  </a:lnTo>
                  <a:close/>
                  <a:moveTo>
                    <a:pt x="134" y="38"/>
                  </a:moveTo>
                  <a:cubicBezTo>
                    <a:pt x="137" y="38"/>
                    <a:pt x="137" y="38"/>
                    <a:pt x="137" y="38"/>
                  </a:cubicBezTo>
                  <a:cubicBezTo>
                    <a:pt x="138" y="40"/>
                    <a:pt x="138" y="40"/>
                    <a:pt x="138" y="40"/>
                  </a:cubicBezTo>
                  <a:cubicBezTo>
                    <a:pt x="135" y="40"/>
                    <a:pt x="135" y="40"/>
                    <a:pt x="135" y="40"/>
                  </a:cubicBezTo>
                  <a:lnTo>
                    <a:pt x="134" y="38"/>
                  </a:lnTo>
                  <a:close/>
                  <a:moveTo>
                    <a:pt x="139" y="38"/>
                  </a:moveTo>
                  <a:cubicBezTo>
                    <a:pt x="143" y="38"/>
                    <a:pt x="143" y="38"/>
                    <a:pt x="143" y="38"/>
                  </a:cubicBezTo>
                  <a:cubicBezTo>
                    <a:pt x="143" y="40"/>
                    <a:pt x="143" y="40"/>
                    <a:pt x="143" y="40"/>
                  </a:cubicBezTo>
                  <a:cubicBezTo>
                    <a:pt x="139" y="40"/>
                    <a:pt x="139" y="40"/>
                    <a:pt x="139" y="40"/>
                  </a:cubicBezTo>
                  <a:lnTo>
                    <a:pt x="139" y="38"/>
                  </a:lnTo>
                  <a:close/>
                  <a:moveTo>
                    <a:pt x="145" y="38"/>
                  </a:moveTo>
                  <a:cubicBezTo>
                    <a:pt x="149" y="38"/>
                    <a:pt x="149" y="38"/>
                    <a:pt x="149" y="38"/>
                  </a:cubicBezTo>
                  <a:cubicBezTo>
                    <a:pt x="149" y="40"/>
                    <a:pt x="149" y="40"/>
                    <a:pt x="149" y="40"/>
                  </a:cubicBezTo>
                  <a:cubicBezTo>
                    <a:pt x="145" y="40"/>
                    <a:pt x="145" y="40"/>
                    <a:pt x="145" y="40"/>
                  </a:cubicBezTo>
                  <a:lnTo>
                    <a:pt x="145" y="38"/>
                  </a:lnTo>
                  <a:close/>
                  <a:moveTo>
                    <a:pt x="151" y="38"/>
                  </a:moveTo>
                  <a:cubicBezTo>
                    <a:pt x="155" y="38"/>
                    <a:pt x="155" y="38"/>
                    <a:pt x="155" y="38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1" y="40"/>
                    <a:pt x="151" y="40"/>
                    <a:pt x="151" y="40"/>
                  </a:cubicBezTo>
                  <a:lnTo>
                    <a:pt x="151" y="38"/>
                  </a:lnTo>
                  <a:close/>
                  <a:moveTo>
                    <a:pt x="156" y="38"/>
                  </a:moveTo>
                  <a:cubicBezTo>
                    <a:pt x="160" y="38"/>
                    <a:pt x="160" y="38"/>
                    <a:pt x="160" y="38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56" y="40"/>
                    <a:pt x="156" y="40"/>
                    <a:pt x="156" y="40"/>
                  </a:cubicBezTo>
                  <a:lnTo>
                    <a:pt x="156" y="38"/>
                  </a:lnTo>
                  <a:close/>
                  <a:moveTo>
                    <a:pt x="162" y="38"/>
                  </a:moveTo>
                  <a:cubicBezTo>
                    <a:pt x="166" y="38"/>
                    <a:pt x="166" y="38"/>
                    <a:pt x="166" y="38"/>
                  </a:cubicBezTo>
                  <a:cubicBezTo>
                    <a:pt x="166" y="40"/>
                    <a:pt x="166" y="40"/>
                    <a:pt x="166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38"/>
                  </a:lnTo>
                  <a:close/>
                  <a:moveTo>
                    <a:pt x="168" y="38"/>
                  </a:moveTo>
                  <a:cubicBezTo>
                    <a:pt x="172" y="38"/>
                    <a:pt x="172" y="38"/>
                    <a:pt x="172" y="38"/>
                  </a:cubicBezTo>
                  <a:cubicBezTo>
                    <a:pt x="172" y="40"/>
                    <a:pt x="172" y="40"/>
                    <a:pt x="172" y="40"/>
                  </a:cubicBezTo>
                  <a:cubicBezTo>
                    <a:pt x="168" y="40"/>
                    <a:pt x="168" y="40"/>
                    <a:pt x="168" y="40"/>
                  </a:cubicBezTo>
                  <a:lnTo>
                    <a:pt x="168" y="38"/>
                  </a:lnTo>
                  <a:close/>
                  <a:moveTo>
                    <a:pt x="174" y="38"/>
                  </a:moveTo>
                  <a:cubicBezTo>
                    <a:pt x="178" y="38"/>
                    <a:pt x="178" y="38"/>
                    <a:pt x="178" y="38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4" y="40"/>
                    <a:pt x="174" y="40"/>
                    <a:pt x="174" y="40"/>
                  </a:cubicBezTo>
                  <a:lnTo>
                    <a:pt x="174" y="38"/>
                  </a:lnTo>
                  <a:close/>
                  <a:moveTo>
                    <a:pt x="179" y="38"/>
                  </a:moveTo>
                  <a:cubicBezTo>
                    <a:pt x="183" y="38"/>
                    <a:pt x="183" y="38"/>
                    <a:pt x="183" y="38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79" y="40"/>
                    <a:pt x="179" y="40"/>
                    <a:pt x="179" y="40"/>
                  </a:cubicBezTo>
                  <a:lnTo>
                    <a:pt x="179" y="38"/>
                  </a:lnTo>
                  <a:close/>
                  <a:moveTo>
                    <a:pt x="185" y="38"/>
                  </a:moveTo>
                  <a:cubicBezTo>
                    <a:pt x="189" y="38"/>
                    <a:pt x="189" y="38"/>
                    <a:pt x="189" y="38"/>
                  </a:cubicBezTo>
                  <a:cubicBezTo>
                    <a:pt x="188" y="40"/>
                    <a:pt x="188" y="40"/>
                    <a:pt x="188" y="40"/>
                  </a:cubicBezTo>
                  <a:cubicBezTo>
                    <a:pt x="185" y="40"/>
                    <a:pt x="185" y="40"/>
                    <a:pt x="185" y="40"/>
                  </a:cubicBezTo>
                  <a:lnTo>
                    <a:pt x="185" y="38"/>
                  </a:lnTo>
                  <a:close/>
                  <a:moveTo>
                    <a:pt x="189" y="36"/>
                  </a:moveTo>
                  <a:cubicBezTo>
                    <a:pt x="185" y="36"/>
                    <a:pt x="185" y="36"/>
                    <a:pt x="185" y="36"/>
                  </a:cubicBezTo>
                  <a:cubicBezTo>
                    <a:pt x="186" y="33"/>
                    <a:pt x="186" y="33"/>
                    <a:pt x="186" y="33"/>
                  </a:cubicBezTo>
                  <a:cubicBezTo>
                    <a:pt x="189" y="33"/>
                    <a:pt x="189" y="33"/>
                    <a:pt x="189" y="33"/>
                  </a:cubicBezTo>
                  <a:lnTo>
                    <a:pt x="189" y="36"/>
                  </a:lnTo>
                  <a:close/>
                  <a:moveTo>
                    <a:pt x="184" y="36"/>
                  </a:moveTo>
                  <a:cubicBezTo>
                    <a:pt x="180" y="36"/>
                    <a:pt x="180" y="36"/>
                    <a:pt x="180" y="36"/>
                  </a:cubicBezTo>
                  <a:cubicBezTo>
                    <a:pt x="180" y="33"/>
                    <a:pt x="180" y="33"/>
                    <a:pt x="180" y="33"/>
                  </a:cubicBezTo>
                  <a:cubicBezTo>
                    <a:pt x="184" y="33"/>
                    <a:pt x="184" y="33"/>
                    <a:pt x="184" y="33"/>
                  </a:cubicBezTo>
                  <a:lnTo>
                    <a:pt x="184" y="36"/>
                  </a:lnTo>
                  <a:close/>
                  <a:moveTo>
                    <a:pt x="178" y="36"/>
                  </a:moveTo>
                  <a:cubicBezTo>
                    <a:pt x="174" y="36"/>
                    <a:pt x="174" y="36"/>
                    <a:pt x="174" y="36"/>
                  </a:cubicBezTo>
                  <a:cubicBezTo>
                    <a:pt x="174" y="33"/>
                    <a:pt x="174" y="33"/>
                    <a:pt x="174" y="33"/>
                  </a:cubicBezTo>
                  <a:cubicBezTo>
                    <a:pt x="178" y="33"/>
                    <a:pt x="178" y="33"/>
                    <a:pt x="178" y="33"/>
                  </a:cubicBezTo>
                  <a:lnTo>
                    <a:pt x="178" y="36"/>
                  </a:lnTo>
                  <a:close/>
                  <a:moveTo>
                    <a:pt x="172" y="36"/>
                  </a:moveTo>
                  <a:cubicBezTo>
                    <a:pt x="168" y="36"/>
                    <a:pt x="168" y="36"/>
                    <a:pt x="168" y="36"/>
                  </a:cubicBezTo>
                  <a:cubicBezTo>
                    <a:pt x="168" y="33"/>
                    <a:pt x="168" y="33"/>
                    <a:pt x="168" y="33"/>
                  </a:cubicBezTo>
                  <a:cubicBezTo>
                    <a:pt x="172" y="33"/>
                    <a:pt x="172" y="33"/>
                    <a:pt x="172" y="33"/>
                  </a:cubicBezTo>
                  <a:lnTo>
                    <a:pt x="172" y="36"/>
                  </a:lnTo>
                  <a:close/>
                  <a:moveTo>
                    <a:pt x="166" y="36"/>
                  </a:moveTo>
                  <a:cubicBezTo>
                    <a:pt x="162" y="36"/>
                    <a:pt x="162" y="36"/>
                    <a:pt x="162" y="36"/>
                  </a:cubicBezTo>
                  <a:cubicBezTo>
                    <a:pt x="162" y="33"/>
                    <a:pt x="162" y="33"/>
                    <a:pt x="162" y="33"/>
                  </a:cubicBezTo>
                  <a:cubicBezTo>
                    <a:pt x="166" y="33"/>
                    <a:pt x="166" y="33"/>
                    <a:pt x="166" y="33"/>
                  </a:cubicBezTo>
                  <a:lnTo>
                    <a:pt x="166" y="36"/>
                  </a:lnTo>
                  <a:close/>
                  <a:moveTo>
                    <a:pt x="160" y="36"/>
                  </a:moveTo>
                  <a:cubicBezTo>
                    <a:pt x="156" y="36"/>
                    <a:pt x="156" y="36"/>
                    <a:pt x="156" y="36"/>
                  </a:cubicBezTo>
                  <a:cubicBezTo>
                    <a:pt x="156" y="33"/>
                    <a:pt x="156" y="33"/>
                    <a:pt x="156" y="33"/>
                  </a:cubicBezTo>
                  <a:cubicBezTo>
                    <a:pt x="160" y="33"/>
                    <a:pt x="160" y="33"/>
                    <a:pt x="160" y="33"/>
                  </a:cubicBezTo>
                  <a:lnTo>
                    <a:pt x="160" y="36"/>
                  </a:lnTo>
                  <a:close/>
                  <a:moveTo>
                    <a:pt x="155" y="36"/>
                  </a:moveTo>
                  <a:cubicBezTo>
                    <a:pt x="151" y="36"/>
                    <a:pt x="151" y="36"/>
                    <a:pt x="151" y="36"/>
                  </a:cubicBezTo>
                  <a:cubicBezTo>
                    <a:pt x="150" y="33"/>
                    <a:pt x="150" y="33"/>
                    <a:pt x="150" y="33"/>
                  </a:cubicBezTo>
                  <a:cubicBezTo>
                    <a:pt x="154" y="33"/>
                    <a:pt x="154" y="33"/>
                    <a:pt x="154" y="33"/>
                  </a:cubicBezTo>
                  <a:lnTo>
                    <a:pt x="155" y="36"/>
                  </a:lnTo>
                  <a:close/>
                  <a:moveTo>
                    <a:pt x="149" y="36"/>
                  </a:moveTo>
                  <a:cubicBezTo>
                    <a:pt x="145" y="36"/>
                    <a:pt x="145" y="36"/>
                    <a:pt x="145" y="36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9" y="33"/>
                    <a:pt x="149" y="33"/>
                    <a:pt x="149" y="33"/>
                  </a:cubicBezTo>
                  <a:lnTo>
                    <a:pt x="149" y="36"/>
                  </a:lnTo>
                  <a:close/>
                  <a:moveTo>
                    <a:pt x="143" y="36"/>
                  </a:moveTo>
                  <a:cubicBezTo>
                    <a:pt x="139" y="36"/>
                    <a:pt x="139" y="36"/>
                    <a:pt x="139" y="36"/>
                  </a:cubicBezTo>
                  <a:cubicBezTo>
                    <a:pt x="139" y="33"/>
                    <a:pt x="139" y="33"/>
                    <a:pt x="139" y="33"/>
                  </a:cubicBezTo>
                  <a:cubicBezTo>
                    <a:pt x="143" y="33"/>
                    <a:pt x="143" y="33"/>
                    <a:pt x="143" y="33"/>
                  </a:cubicBezTo>
                  <a:lnTo>
                    <a:pt x="143" y="36"/>
                  </a:lnTo>
                  <a:close/>
                  <a:moveTo>
                    <a:pt x="137" y="36"/>
                  </a:moveTo>
                  <a:cubicBezTo>
                    <a:pt x="134" y="36"/>
                    <a:pt x="134" y="36"/>
                    <a:pt x="134" y="36"/>
                  </a:cubicBezTo>
                  <a:cubicBezTo>
                    <a:pt x="133" y="33"/>
                    <a:pt x="133" y="33"/>
                    <a:pt x="133" y="33"/>
                  </a:cubicBezTo>
                  <a:cubicBezTo>
                    <a:pt x="137" y="33"/>
                    <a:pt x="137" y="33"/>
                    <a:pt x="137" y="33"/>
                  </a:cubicBezTo>
                  <a:lnTo>
                    <a:pt x="137" y="36"/>
                  </a:lnTo>
                  <a:close/>
                  <a:moveTo>
                    <a:pt x="138" y="42"/>
                  </a:moveTo>
                  <a:cubicBezTo>
                    <a:pt x="138" y="45"/>
                    <a:pt x="138" y="45"/>
                    <a:pt x="138" y="45"/>
                  </a:cubicBezTo>
                  <a:cubicBezTo>
                    <a:pt x="136" y="45"/>
                    <a:pt x="136" y="45"/>
                    <a:pt x="136" y="45"/>
                  </a:cubicBezTo>
                  <a:cubicBezTo>
                    <a:pt x="135" y="42"/>
                    <a:pt x="135" y="42"/>
                    <a:pt x="135" y="42"/>
                  </a:cubicBezTo>
                  <a:lnTo>
                    <a:pt x="138" y="42"/>
                  </a:lnTo>
                  <a:close/>
                  <a:moveTo>
                    <a:pt x="140" y="45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43" y="42"/>
                    <a:pt x="143" y="42"/>
                    <a:pt x="143" y="42"/>
                  </a:cubicBezTo>
                  <a:cubicBezTo>
                    <a:pt x="144" y="45"/>
                    <a:pt x="144" y="45"/>
                    <a:pt x="144" y="45"/>
                  </a:cubicBezTo>
                  <a:lnTo>
                    <a:pt x="140" y="45"/>
                  </a:lnTo>
                  <a:close/>
                  <a:moveTo>
                    <a:pt x="146" y="45"/>
                  </a:moveTo>
                  <a:cubicBezTo>
                    <a:pt x="145" y="42"/>
                    <a:pt x="145" y="42"/>
                    <a:pt x="145" y="42"/>
                  </a:cubicBezTo>
                  <a:cubicBezTo>
                    <a:pt x="149" y="42"/>
                    <a:pt x="149" y="42"/>
                    <a:pt x="149" y="42"/>
                  </a:cubicBezTo>
                  <a:cubicBezTo>
                    <a:pt x="149" y="45"/>
                    <a:pt x="149" y="45"/>
                    <a:pt x="149" y="45"/>
                  </a:cubicBezTo>
                  <a:lnTo>
                    <a:pt x="146" y="45"/>
                  </a:lnTo>
                  <a:close/>
                  <a:moveTo>
                    <a:pt x="151" y="45"/>
                  </a:moveTo>
                  <a:cubicBezTo>
                    <a:pt x="151" y="42"/>
                    <a:pt x="151" y="42"/>
                    <a:pt x="151" y="42"/>
                  </a:cubicBezTo>
                  <a:cubicBezTo>
                    <a:pt x="155" y="42"/>
                    <a:pt x="155" y="42"/>
                    <a:pt x="155" y="42"/>
                  </a:cubicBezTo>
                  <a:cubicBezTo>
                    <a:pt x="155" y="45"/>
                    <a:pt x="155" y="45"/>
                    <a:pt x="155" y="45"/>
                  </a:cubicBezTo>
                  <a:lnTo>
                    <a:pt x="151" y="45"/>
                  </a:lnTo>
                  <a:close/>
                  <a:moveTo>
                    <a:pt x="157" y="45"/>
                  </a:moveTo>
                  <a:cubicBezTo>
                    <a:pt x="157" y="42"/>
                    <a:pt x="157" y="42"/>
                    <a:pt x="157" y="42"/>
                  </a:cubicBezTo>
                  <a:cubicBezTo>
                    <a:pt x="160" y="42"/>
                    <a:pt x="160" y="42"/>
                    <a:pt x="160" y="42"/>
                  </a:cubicBezTo>
                  <a:cubicBezTo>
                    <a:pt x="160" y="45"/>
                    <a:pt x="160" y="45"/>
                    <a:pt x="160" y="45"/>
                  </a:cubicBezTo>
                  <a:lnTo>
                    <a:pt x="157" y="45"/>
                  </a:lnTo>
                  <a:close/>
                  <a:moveTo>
                    <a:pt x="162" y="42"/>
                  </a:moveTo>
                  <a:cubicBezTo>
                    <a:pt x="166" y="42"/>
                    <a:pt x="166" y="42"/>
                    <a:pt x="166" y="42"/>
                  </a:cubicBezTo>
                  <a:cubicBezTo>
                    <a:pt x="166" y="45"/>
                    <a:pt x="166" y="45"/>
                    <a:pt x="166" y="45"/>
                  </a:cubicBezTo>
                  <a:cubicBezTo>
                    <a:pt x="162" y="45"/>
                    <a:pt x="162" y="45"/>
                    <a:pt x="162" y="45"/>
                  </a:cubicBezTo>
                  <a:lnTo>
                    <a:pt x="162" y="42"/>
                  </a:lnTo>
                  <a:close/>
                  <a:moveTo>
                    <a:pt x="168" y="42"/>
                  </a:moveTo>
                  <a:cubicBezTo>
                    <a:pt x="172" y="42"/>
                    <a:pt x="172" y="42"/>
                    <a:pt x="172" y="42"/>
                  </a:cubicBezTo>
                  <a:cubicBezTo>
                    <a:pt x="171" y="45"/>
                    <a:pt x="171" y="45"/>
                    <a:pt x="171" y="45"/>
                  </a:cubicBezTo>
                  <a:cubicBezTo>
                    <a:pt x="168" y="45"/>
                    <a:pt x="168" y="45"/>
                    <a:pt x="168" y="45"/>
                  </a:cubicBezTo>
                  <a:lnTo>
                    <a:pt x="168" y="42"/>
                  </a:lnTo>
                  <a:close/>
                  <a:moveTo>
                    <a:pt x="173" y="42"/>
                  </a:moveTo>
                  <a:cubicBezTo>
                    <a:pt x="177" y="42"/>
                    <a:pt x="177" y="42"/>
                    <a:pt x="177" y="42"/>
                  </a:cubicBezTo>
                  <a:cubicBezTo>
                    <a:pt x="177" y="45"/>
                    <a:pt x="177" y="45"/>
                    <a:pt x="177" y="45"/>
                  </a:cubicBezTo>
                  <a:cubicBezTo>
                    <a:pt x="173" y="45"/>
                    <a:pt x="173" y="45"/>
                    <a:pt x="173" y="45"/>
                  </a:cubicBezTo>
                  <a:lnTo>
                    <a:pt x="173" y="42"/>
                  </a:lnTo>
                  <a:close/>
                  <a:moveTo>
                    <a:pt x="179" y="42"/>
                  </a:moveTo>
                  <a:cubicBezTo>
                    <a:pt x="183" y="42"/>
                    <a:pt x="183" y="42"/>
                    <a:pt x="183" y="42"/>
                  </a:cubicBezTo>
                  <a:cubicBezTo>
                    <a:pt x="183" y="45"/>
                    <a:pt x="183" y="45"/>
                    <a:pt x="183" y="45"/>
                  </a:cubicBezTo>
                  <a:cubicBezTo>
                    <a:pt x="179" y="45"/>
                    <a:pt x="179" y="45"/>
                    <a:pt x="179" y="45"/>
                  </a:cubicBezTo>
                  <a:lnTo>
                    <a:pt x="179" y="42"/>
                  </a:lnTo>
                  <a:close/>
                  <a:moveTo>
                    <a:pt x="190" y="31"/>
                  </a:moveTo>
                  <a:cubicBezTo>
                    <a:pt x="186" y="31"/>
                    <a:pt x="186" y="31"/>
                    <a:pt x="186" y="31"/>
                  </a:cubicBezTo>
                  <a:cubicBezTo>
                    <a:pt x="186" y="29"/>
                    <a:pt x="186" y="29"/>
                    <a:pt x="186" y="29"/>
                  </a:cubicBezTo>
                  <a:cubicBezTo>
                    <a:pt x="190" y="29"/>
                    <a:pt x="190" y="29"/>
                    <a:pt x="190" y="29"/>
                  </a:cubicBezTo>
                  <a:lnTo>
                    <a:pt x="190" y="31"/>
                  </a:lnTo>
                  <a:close/>
                  <a:moveTo>
                    <a:pt x="184" y="31"/>
                  </a:moveTo>
                  <a:cubicBezTo>
                    <a:pt x="180" y="31"/>
                    <a:pt x="180" y="31"/>
                    <a:pt x="180" y="31"/>
                  </a:cubicBezTo>
                  <a:cubicBezTo>
                    <a:pt x="180" y="29"/>
                    <a:pt x="180" y="29"/>
                    <a:pt x="180" y="29"/>
                  </a:cubicBezTo>
                  <a:cubicBezTo>
                    <a:pt x="184" y="29"/>
                    <a:pt x="184" y="29"/>
                    <a:pt x="184" y="29"/>
                  </a:cubicBezTo>
                  <a:lnTo>
                    <a:pt x="184" y="31"/>
                  </a:lnTo>
                  <a:close/>
                  <a:moveTo>
                    <a:pt x="178" y="31"/>
                  </a:moveTo>
                  <a:cubicBezTo>
                    <a:pt x="174" y="31"/>
                    <a:pt x="174" y="31"/>
                    <a:pt x="174" y="31"/>
                  </a:cubicBezTo>
                  <a:cubicBezTo>
                    <a:pt x="174" y="29"/>
                    <a:pt x="174" y="29"/>
                    <a:pt x="174" y="29"/>
                  </a:cubicBezTo>
                  <a:cubicBezTo>
                    <a:pt x="178" y="29"/>
                    <a:pt x="178" y="29"/>
                    <a:pt x="178" y="29"/>
                  </a:cubicBezTo>
                  <a:lnTo>
                    <a:pt x="178" y="31"/>
                  </a:lnTo>
                  <a:close/>
                  <a:moveTo>
                    <a:pt x="172" y="31"/>
                  </a:moveTo>
                  <a:cubicBezTo>
                    <a:pt x="168" y="31"/>
                    <a:pt x="168" y="31"/>
                    <a:pt x="168" y="31"/>
                  </a:cubicBezTo>
                  <a:cubicBezTo>
                    <a:pt x="168" y="29"/>
                    <a:pt x="168" y="29"/>
                    <a:pt x="168" y="29"/>
                  </a:cubicBezTo>
                  <a:cubicBezTo>
                    <a:pt x="172" y="29"/>
                    <a:pt x="172" y="29"/>
                    <a:pt x="172" y="29"/>
                  </a:cubicBezTo>
                  <a:lnTo>
                    <a:pt x="172" y="31"/>
                  </a:lnTo>
                  <a:close/>
                  <a:moveTo>
                    <a:pt x="166" y="31"/>
                  </a:moveTo>
                  <a:cubicBezTo>
                    <a:pt x="162" y="31"/>
                    <a:pt x="162" y="31"/>
                    <a:pt x="162" y="31"/>
                  </a:cubicBezTo>
                  <a:cubicBezTo>
                    <a:pt x="162" y="29"/>
                    <a:pt x="162" y="29"/>
                    <a:pt x="162" y="29"/>
                  </a:cubicBezTo>
                  <a:cubicBezTo>
                    <a:pt x="166" y="29"/>
                    <a:pt x="166" y="29"/>
                    <a:pt x="166" y="29"/>
                  </a:cubicBezTo>
                  <a:lnTo>
                    <a:pt x="166" y="31"/>
                  </a:lnTo>
                  <a:close/>
                  <a:moveTo>
                    <a:pt x="160" y="31"/>
                  </a:moveTo>
                  <a:cubicBezTo>
                    <a:pt x="156" y="31"/>
                    <a:pt x="156" y="31"/>
                    <a:pt x="156" y="31"/>
                  </a:cubicBezTo>
                  <a:cubicBezTo>
                    <a:pt x="156" y="29"/>
                    <a:pt x="156" y="29"/>
                    <a:pt x="156" y="29"/>
                  </a:cubicBezTo>
                  <a:cubicBezTo>
                    <a:pt x="160" y="29"/>
                    <a:pt x="160" y="29"/>
                    <a:pt x="160" y="29"/>
                  </a:cubicBezTo>
                  <a:lnTo>
                    <a:pt x="160" y="31"/>
                  </a:lnTo>
                  <a:close/>
                  <a:moveTo>
                    <a:pt x="154" y="29"/>
                  </a:moveTo>
                  <a:cubicBezTo>
                    <a:pt x="154" y="31"/>
                    <a:pt x="154" y="31"/>
                    <a:pt x="154" y="31"/>
                  </a:cubicBezTo>
                  <a:cubicBezTo>
                    <a:pt x="150" y="31"/>
                    <a:pt x="150" y="31"/>
                    <a:pt x="150" y="31"/>
                  </a:cubicBezTo>
                  <a:cubicBezTo>
                    <a:pt x="150" y="29"/>
                    <a:pt x="150" y="29"/>
                    <a:pt x="150" y="29"/>
                  </a:cubicBezTo>
                  <a:lnTo>
                    <a:pt x="154" y="29"/>
                  </a:lnTo>
                  <a:close/>
                  <a:moveTo>
                    <a:pt x="148" y="29"/>
                  </a:moveTo>
                  <a:cubicBezTo>
                    <a:pt x="148" y="31"/>
                    <a:pt x="148" y="31"/>
                    <a:pt x="148" y="31"/>
                  </a:cubicBezTo>
                  <a:cubicBezTo>
                    <a:pt x="144" y="31"/>
                    <a:pt x="144" y="31"/>
                    <a:pt x="144" y="31"/>
                  </a:cubicBezTo>
                  <a:cubicBezTo>
                    <a:pt x="144" y="29"/>
                    <a:pt x="144" y="29"/>
                    <a:pt x="144" y="29"/>
                  </a:cubicBezTo>
                  <a:lnTo>
                    <a:pt x="148" y="29"/>
                  </a:lnTo>
                  <a:close/>
                  <a:moveTo>
                    <a:pt x="142" y="29"/>
                  </a:moveTo>
                  <a:cubicBezTo>
                    <a:pt x="143" y="31"/>
                    <a:pt x="143" y="31"/>
                    <a:pt x="143" y="31"/>
                  </a:cubicBezTo>
                  <a:cubicBezTo>
                    <a:pt x="138" y="31"/>
                    <a:pt x="138" y="31"/>
                    <a:pt x="138" y="31"/>
                  </a:cubicBezTo>
                  <a:cubicBezTo>
                    <a:pt x="138" y="29"/>
                    <a:pt x="138" y="29"/>
                    <a:pt x="138" y="29"/>
                  </a:cubicBezTo>
                  <a:lnTo>
                    <a:pt x="142" y="29"/>
                  </a:lnTo>
                  <a:close/>
                  <a:moveTo>
                    <a:pt x="136" y="29"/>
                  </a:moveTo>
                  <a:cubicBezTo>
                    <a:pt x="137" y="31"/>
                    <a:pt x="137" y="31"/>
                    <a:pt x="137" y="31"/>
                  </a:cubicBezTo>
                  <a:cubicBezTo>
                    <a:pt x="133" y="31"/>
                    <a:pt x="133" y="31"/>
                    <a:pt x="133" y="31"/>
                  </a:cubicBezTo>
                  <a:cubicBezTo>
                    <a:pt x="132" y="29"/>
                    <a:pt x="132" y="29"/>
                    <a:pt x="132" y="29"/>
                  </a:cubicBezTo>
                  <a:lnTo>
                    <a:pt x="136" y="29"/>
                  </a:lnTo>
                  <a:close/>
                  <a:moveTo>
                    <a:pt x="130" y="21"/>
                  </a:moveTo>
                  <a:cubicBezTo>
                    <a:pt x="130" y="21"/>
                    <a:pt x="130" y="21"/>
                    <a:pt x="130" y="21"/>
                  </a:cubicBezTo>
                  <a:cubicBezTo>
                    <a:pt x="130" y="21"/>
                    <a:pt x="129" y="21"/>
                    <a:pt x="129" y="21"/>
                  </a:cubicBezTo>
                  <a:cubicBezTo>
                    <a:pt x="129" y="21"/>
                    <a:pt x="129" y="22"/>
                    <a:pt x="129" y="22"/>
                  </a:cubicBezTo>
                  <a:cubicBezTo>
                    <a:pt x="132" y="38"/>
                    <a:pt x="132" y="38"/>
                    <a:pt x="132" y="38"/>
                  </a:cubicBezTo>
                  <a:cubicBezTo>
                    <a:pt x="123" y="7"/>
                    <a:pt x="123" y="7"/>
                    <a:pt x="123" y="7"/>
                  </a:cubicBezTo>
                  <a:cubicBezTo>
                    <a:pt x="124" y="8"/>
                    <a:pt x="125" y="8"/>
                    <a:pt x="127" y="8"/>
                  </a:cubicBezTo>
                  <a:lnTo>
                    <a:pt x="130" y="21"/>
                  </a:lnTo>
                  <a:close/>
                  <a:moveTo>
                    <a:pt x="134" y="49"/>
                  </a:moveTo>
                  <a:cubicBezTo>
                    <a:pt x="131" y="51"/>
                    <a:pt x="131" y="51"/>
                    <a:pt x="131" y="51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19" y="6"/>
                    <a:pt x="120" y="6"/>
                    <a:pt x="121" y="7"/>
                  </a:cubicBezTo>
                  <a:lnTo>
                    <a:pt x="134" y="49"/>
                  </a:ln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6" y="50"/>
                    <a:pt x="136" y="50"/>
                    <a:pt x="136" y="49"/>
                  </a:cubicBezTo>
                  <a:cubicBezTo>
                    <a:pt x="135" y="47"/>
                    <a:pt x="135" y="47"/>
                    <a:pt x="135" y="47"/>
                  </a:cubicBezTo>
                  <a:cubicBezTo>
                    <a:pt x="187" y="47"/>
                    <a:pt x="187" y="47"/>
                    <a:pt x="187" y="47"/>
                  </a:cubicBezTo>
                  <a:cubicBezTo>
                    <a:pt x="192" y="53"/>
                    <a:pt x="192" y="53"/>
                    <a:pt x="192" y="53"/>
                  </a:cubicBezTo>
                  <a:cubicBezTo>
                    <a:pt x="131" y="53"/>
                    <a:pt x="131" y="53"/>
                    <a:pt x="131" y="53"/>
                  </a:cubicBezTo>
                  <a:lnTo>
                    <a:pt x="135" y="50"/>
                  </a:lnTo>
                  <a:close/>
                  <a:moveTo>
                    <a:pt x="198" y="56"/>
                  </a:moveTo>
                  <a:cubicBezTo>
                    <a:pt x="198" y="11"/>
                    <a:pt x="198" y="11"/>
                    <a:pt x="198" y="11"/>
                  </a:cubicBezTo>
                  <a:cubicBezTo>
                    <a:pt x="199" y="10"/>
                    <a:pt x="200" y="10"/>
                    <a:pt x="201" y="10"/>
                  </a:cubicBezTo>
                  <a:cubicBezTo>
                    <a:pt x="201" y="60"/>
                    <a:pt x="201" y="60"/>
                    <a:pt x="201" y="60"/>
                  </a:cubicBezTo>
                  <a:lnTo>
                    <a:pt x="198" y="56"/>
                  </a:lnTo>
                  <a:close/>
                  <a:moveTo>
                    <a:pt x="203" y="9"/>
                  </a:moveTo>
                  <a:cubicBezTo>
                    <a:pt x="204" y="9"/>
                    <a:pt x="205" y="8"/>
                    <a:pt x="206" y="8"/>
                  </a:cubicBezTo>
                  <a:cubicBezTo>
                    <a:pt x="206" y="62"/>
                    <a:pt x="206" y="62"/>
                    <a:pt x="206" y="62"/>
                  </a:cubicBezTo>
                  <a:cubicBezTo>
                    <a:pt x="203" y="62"/>
                    <a:pt x="203" y="62"/>
                    <a:pt x="203" y="62"/>
                  </a:cubicBezTo>
                  <a:lnTo>
                    <a:pt x="203" y="9"/>
                  </a:lnTo>
                  <a:close/>
                  <a:moveTo>
                    <a:pt x="207" y="7"/>
                  </a:moveTo>
                  <a:cubicBezTo>
                    <a:pt x="208" y="7"/>
                    <a:pt x="209" y="7"/>
                    <a:pt x="210" y="7"/>
                  </a:cubicBezTo>
                  <a:cubicBezTo>
                    <a:pt x="210" y="62"/>
                    <a:pt x="210" y="62"/>
                    <a:pt x="210" y="62"/>
                  </a:cubicBezTo>
                  <a:cubicBezTo>
                    <a:pt x="207" y="62"/>
                    <a:pt x="207" y="62"/>
                    <a:pt x="207" y="62"/>
                  </a:cubicBezTo>
                  <a:lnTo>
                    <a:pt x="207" y="7"/>
                  </a:lnTo>
                  <a:close/>
                  <a:moveTo>
                    <a:pt x="212" y="6"/>
                  </a:moveTo>
                  <a:cubicBezTo>
                    <a:pt x="213" y="6"/>
                    <a:pt x="214" y="6"/>
                    <a:pt x="215" y="6"/>
                  </a:cubicBezTo>
                  <a:cubicBezTo>
                    <a:pt x="215" y="62"/>
                    <a:pt x="215" y="62"/>
                    <a:pt x="215" y="62"/>
                  </a:cubicBezTo>
                  <a:cubicBezTo>
                    <a:pt x="212" y="62"/>
                    <a:pt x="212" y="62"/>
                    <a:pt x="212" y="62"/>
                  </a:cubicBezTo>
                  <a:lnTo>
                    <a:pt x="212" y="6"/>
                  </a:lnTo>
                  <a:close/>
                  <a:moveTo>
                    <a:pt x="217" y="5"/>
                  </a:moveTo>
                  <a:cubicBezTo>
                    <a:pt x="218" y="5"/>
                    <a:pt x="219" y="5"/>
                    <a:pt x="220" y="4"/>
                  </a:cubicBezTo>
                  <a:cubicBezTo>
                    <a:pt x="220" y="62"/>
                    <a:pt x="220" y="62"/>
                    <a:pt x="220" y="62"/>
                  </a:cubicBezTo>
                  <a:cubicBezTo>
                    <a:pt x="217" y="62"/>
                    <a:pt x="217" y="62"/>
                    <a:pt x="217" y="62"/>
                  </a:cubicBezTo>
                  <a:lnTo>
                    <a:pt x="217" y="5"/>
                  </a:lnTo>
                  <a:close/>
                  <a:moveTo>
                    <a:pt x="222" y="4"/>
                  </a:moveTo>
                  <a:cubicBezTo>
                    <a:pt x="223" y="4"/>
                    <a:pt x="224" y="4"/>
                    <a:pt x="225" y="4"/>
                  </a:cubicBezTo>
                  <a:cubicBezTo>
                    <a:pt x="225" y="62"/>
                    <a:pt x="225" y="62"/>
                    <a:pt x="225" y="62"/>
                  </a:cubicBezTo>
                  <a:cubicBezTo>
                    <a:pt x="222" y="62"/>
                    <a:pt x="222" y="62"/>
                    <a:pt x="222" y="62"/>
                  </a:cubicBezTo>
                  <a:lnTo>
                    <a:pt x="222" y="4"/>
                  </a:lnTo>
                  <a:close/>
                  <a:moveTo>
                    <a:pt x="227" y="3"/>
                  </a:moveTo>
                  <a:cubicBezTo>
                    <a:pt x="228" y="3"/>
                    <a:pt x="229" y="3"/>
                    <a:pt x="230" y="3"/>
                  </a:cubicBezTo>
                  <a:cubicBezTo>
                    <a:pt x="230" y="62"/>
                    <a:pt x="230" y="62"/>
                    <a:pt x="230" y="62"/>
                  </a:cubicBezTo>
                  <a:cubicBezTo>
                    <a:pt x="227" y="62"/>
                    <a:pt x="227" y="62"/>
                    <a:pt x="227" y="62"/>
                  </a:cubicBezTo>
                  <a:lnTo>
                    <a:pt x="227" y="3"/>
                  </a:lnTo>
                  <a:close/>
                  <a:moveTo>
                    <a:pt x="232" y="3"/>
                  </a:moveTo>
                  <a:cubicBezTo>
                    <a:pt x="233" y="2"/>
                    <a:pt x="234" y="2"/>
                    <a:pt x="235" y="2"/>
                  </a:cubicBezTo>
                  <a:cubicBezTo>
                    <a:pt x="235" y="62"/>
                    <a:pt x="235" y="62"/>
                    <a:pt x="235" y="62"/>
                  </a:cubicBezTo>
                  <a:cubicBezTo>
                    <a:pt x="232" y="62"/>
                    <a:pt x="232" y="62"/>
                    <a:pt x="232" y="62"/>
                  </a:cubicBezTo>
                  <a:lnTo>
                    <a:pt x="232" y="3"/>
                  </a:lnTo>
                  <a:close/>
                  <a:moveTo>
                    <a:pt x="236" y="2"/>
                  </a:moveTo>
                  <a:cubicBezTo>
                    <a:pt x="238" y="2"/>
                    <a:pt x="239" y="2"/>
                    <a:pt x="239" y="2"/>
                  </a:cubicBezTo>
                  <a:cubicBezTo>
                    <a:pt x="239" y="62"/>
                    <a:pt x="239" y="62"/>
                    <a:pt x="239" y="62"/>
                  </a:cubicBezTo>
                  <a:cubicBezTo>
                    <a:pt x="236" y="62"/>
                    <a:pt x="236" y="62"/>
                    <a:pt x="236" y="62"/>
                  </a:cubicBezTo>
                  <a:lnTo>
                    <a:pt x="236" y="2"/>
                  </a:lnTo>
                  <a:close/>
                  <a:moveTo>
                    <a:pt x="241" y="2"/>
                  </a:moveTo>
                  <a:cubicBezTo>
                    <a:pt x="244" y="2"/>
                    <a:pt x="244" y="2"/>
                    <a:pt x="244" y="2"/>
                  </a:cubicBezTo>
                  <a:cubicBezTo>
                    <a:pt x="244" y="62"/>
                    <a:pt x="244" y="62"/>
                    <a:pt x="244" y="62"/>
                  </a:cubicBezTo>
                  <a:cubicBezTo>
                    <a:pt x="241" y="62"/>
                    <a:pt x="241" y="62"/>
                    <a:pt x="241" y="62"/>
                  </a:cubicBezTo>
                  <a:lnTo>
                    <a:pt x="241" y="2"/>
                  </a:lnTo>
                  <a:close/>
                  <a:moveTo>
                    <a:pt x="246" y="2"/>
                  </a:moveTo>
                  <a:cubicBezTo>
                    <a:pt x="249" y="2"/>
                    <a:pt x="249" y="2"/>
                    <a:pt x="249" y="2"/>
                  </a:cubicBezTo>
                  <a:cubicBezTo>
                    <a:pt x="249" y="62"/>
                    <a:pt x="249" y="62"/>
                    <a:pt x="249" y="62"/>
                  </a:cubicBezTo>
                  <a:cubicBezTo>
                    <a:pt x="246" y="62"/>
                    <a:pt x="246" y="62"/>
                    <a:pt x="246" y="62"/>
                  </a:cubicBezTo>
                  <a:lnTo>
                    <a:pt x="246" y="2"/>
                  </a:lnTo>
                  <a:close/>
                  <a:moveTo>
                    <a:pt x="251" y="2"/>
                  </a:moveTo>
                  <a:cubicBezTo>
                    <a:pt x="254" y="2"/>
                    <a:pt x="254" y="2"/>
                    <a:pt x="254" y="2"/>
                  </a:cubicBezTo>
                  <a:cubicBezTo>
                    <a:pt x="254" y="62"/>
                    <a:pt x="254" y="62"/>
                    <a:pt x="254" y="62"/>
                  </a:cubicBezTo>
                  <a:cubicBezTo>
                    <a:pt x="251" y="62"/>
                    <a:pt x="251" y="62"/>
                    <a:pt x="251" y="62"/>
                  </a:cubicBezTo>
                  <a:lnTo>
                    <a:pt x="251" y="2"/>
                  </a:lnTo>
                  <a:close/>
                  <a:moveTo>
                    <a:pt x="256" y="2"/>
                  </a:moveTo>
                  <a:cubicBezTo>
                    <a:pt x="259" y="2"/>
                    <a:pt x="259" y="2"/>
                    <a:pt x="259" y="2"/>
                  </a:cubicBezTo>
                  <a:cubicBezTo>
                    <a:pt x="259" y="62"/>
                    <a:pt x="259" y="62"/>
                    <a:pt x="259" y="62"/>
                  </a:cubicBezTo>
                  <a:cubicBezTo>
                    <a:pt x="256" y="62"/>
                    <a:pt x="256" y="62"/>
                    <a:pt x="256" y="62"/>
                  </a:cubicBezTo>
                  <a:lnTo>
                    <a:pt x="256" y="2"/>
                  </a:lnTo>
                  <a:close/>
                  <a:moveTo>
                    <a:pt x="260" y="2"/>
                  </a:moveTo>
                  <a:cubicBezTo>
                    <a:pt x="263" y="2"/>
                    <a:pt x="263" y="2"/>
                    <a:pt x="263" y="2"/>
                  </a:cubicBezTo>
                  <a:cubicBezTo>
                    <a:pt x="263" y="62"/>
                    <a:pt x="263" y="62"/>
                    <a:pt x="263" y="62"/>
                  </a:cubicBezTo>
                  <a:cubicBezTo>
                    <a:pt x="260" y="62"/>
                    <a:pt x="260" y="62"/>
                    <a:pt x="260" y="62"/>
                  </a:cubicBezTo>
                  <a:lnTo>
                    <a:pt x="260" y="2"/>
                  </a:lnTo>
                  <a:close/>
                  <a:moveTo>
                    <a:pt x="265" y="2"/>
                  </a:moveTo>
                  <a:cubicBezTo>
                    <a:pt x="268" y="2"/>
                    <a:pt x="268" y="2"/>
                    <a:pt x="268" y="2"/>
                  </a:cubicBezTo>
                  <a:cubicBezTo>
                    <a:pt x="268" y="62"/>
                    <a:pt x="268" y="62"/>
                    <a:pt x="268" y="62"/>
                  </a:cubicBezTo>
                  <a:cubicBezTo>
                    <a:pt x="265" y="62"/>
                    <a:pt x="265" y="62"/>
                    <a:pt x="265" y="62"/>
                  </a:cubicBezTo>
                  <a:lnTo>
                    <a:pt x="265" y="2"/>
                  </a:lnTo>
                  <a:close/>
                  <a:moveTo>
                    <a:pt x="270" y="2"/>
                  </a:moveTo>
                  <a:cubicBezTo>
                    <a:pt x="273" y="2"/>
                    <a:pt x="273" y="2"/>
                    <a:pt x="273" y="2"/>
                  </a:cubicBezTo>
                  <a:cubicBezTo>
                    <a:pt x="273" y="62"/>
                    <a:pt x="273" y="62"/>
                    <a:pt x="273" y="62"/>
                  </a:cubicBezTo>
                  <a:cubicBezTo>
                    <a:pt x="270" y="62"/>
                    <a:pt x="270" y="62"/>
                    <a:pt x="270" y="62"/>
                  </a:cubicBezTo>
                  <a:lnTo>
                    <a:pt x="270" y="2"/>
                  </a:lnTo>
                  <a:close/>
                  <a:moveTo>
                    <a:pt x="275" y="2"/>
                  </a:moveTo>
                  <a:cubicBezTo>
                    <a:pt x="278" y="2"/>
                    <a:pt x="278" y="2"/>
                    <a:pt x="278" y="2"/>
                  </a:cubicBezTo>
                  <a:cubicBezTo>
                    <a:pt x="278" y="62"/>
                    <a:pt x="278" y="62"/>
                    <a:pt x="278" y="62"/>
                  </a:cubicBezTo>
                  <a:cubicBezTo>
                    <a:pt x="275" y="62"/>
                    <a:pt x="275" y="62"/>
                    <a:pt x="275" y="62"/>
                  </a:cubicBezTo>
                  <a:lnTo>
                    <a:pt x="275" y="2"/>
                  </a:lnTo>
                  <a:close/>
                  <a:moveTo>
                    <a:pt x="280" y="2"/>
                  </a:moveTo>
                  <a:cubicBezTo>
                    <a:pt x="283" y="2"/>
                    <a:pt x="283" y="2"/>
                    <a:pt x="283" y="2"/>
                  </a:cubicBezTo>
                  <a:cubicBezTo>
                    <a:pt x="283" y="62"/>
                    <a:pt x="283" y="62"/>
                    <a:pt x="283" y="62"/>
                  </a:cubicBezTo>
                  <a:cubicBezTo>
                    <a:pt x="280" y="62"/>
                    <a:pt x="280" y="62"/>
                    <a:pt x="280" y="62"/>
                  </a:cubicBezTo>
                  <a:lnTo>
                    <a:pt x="280" y="2"/>
                  </a:lnTo>
                  <a:close/>
                  <a:moveTo>
                    <a:pt x="285" y="2"/>
                  </a:moveTo>
                  <a:cubicBezTo>
                    <a:pt x="288" y="2"/>
                    <a:pt x="288" y="2"/>
                    <a:pt x="288" y="2"/>
                  </a:cubicBezTo>
                  <a:cubicBezTo>
                    <a:pt x="288" y="62"/>
                    <a:pt x="288" y="62"/>
                    <a:pt x="288" y="62"/>
                  </a:cubicBezTo>
                  <a:cubicBezTo>
                    <a:pt x="285" y="62"/>
                    <a:pt x="285" y="62"/>
                    <a:pt x="285" y="62"/>
                  </a:cubicBezTo>
                  <a:lnTo>
                    <a:pt x="285" y="2"/>
                  </a:lnTo>
                  <a:close/>
                  <a:moveTo>
                    <a:pt x="289" y="2"/>
                  </a:moveTo>
                  <a:cubicBezTo>
                    <a:pt x="292" y="2"/>
                    <a:pt x="292" y="2"/>
                    <a:pt x="292" y="2"/>
                  </a:cubicBezTo>
                  <a:cubicBezTo>
                    <a:pt x="292" y="62"/>
                    <a:pt x="292" y="62"/>
                    <a:pt x="292" y="62"/>
                  </a:cubicBezTo>
                  <a:cubicBezTo>
                    <a:pt x="289" y="62"/>
                    <a:pt x="289" y="62"/>
                    <a:pt x="289" y="62"/>
                  </a:cubicBezTo>
                  <a:lnTo>
                    <a:pt x="289" y="2"/>
                  </a:lnTo>
                  <a:close/>
                  <a:moveTo>
                    <a:pt x="294" y="2"/>
                  </a:moveTo>
                  <a:cubicBezTo>
                    <a:pt x="297" y="2"/>
                    <a:pt x="297" y="2"/>
                    <a:pt x="297" y="2"/>
                  </a:cubicBezTo>
                  <a:cubicBezTo>
                    <a:pt x="297" y="62"/>
                    <a:pt x="297" y="62"/>
                    <a:pt x="297" y="62"/>
                  </a:cubicBezTo>
                  <a:cubicBezTo>
                    <a:pt x="294" y="62"/>
                    <a:pt x="294" y="62"/>
                    <a:pt x="294" y="62"/>
                  </a:cubicBezTo>
                  <a:lnTo>
                    <a:pt x="294" y="2"/>
                  </a:lnTo>
                  <a:close/>
                  <a:moveTo>
                    <a:pt x="299" y="2"/>
                  </a:moveTo>
                  <a:cubicBezTo>
                    <a:pt x="302" y="2"/>
                    <a:pt x="302" y="2"/>
                    <a:pt x="302" y="2"/>
                  </a:cubicBezTo>
                  <a:cubicBezTo>
                    <a:pt x="302" y="62"/>
                    <a:pt x="302" y="62"/>
                    <a:pt x="302" y="62"/>
                  </a:cubicBezTo>
                  <a:cubicBezTo>
                    <a:pt x="299" y="62"/>
                    <a:pt x="299" y="62"/>
                    <a:pt x="299" y="62"/>
                  </a:cubicBezTo>
                  <a:lnTo>
                    <a:pt x="299" y="2"/>
                  </a:lnTo>
                  <a:close/>
                  <a:moveTo>
                    <a:pt x="304" y="2"/>
                  </a:moveTo>
                  <a:cubicBezTo>
                    <a:pt x="307" y="2"/>
                    <a:pt x="307" y="2"/>
                    <a:pt x="307" y="2"/>
                  </a:cubicBezTo>
                  <a:cubicBezTo>
                    <a:pt x="307" y="62"/>
                    <a:pt x="307" y="62"/>
                    <a:pt x="307" y="62"/>
                  </a:cubicBezTo>
                  <a:cubicBezTo>
                    <a:pt x="304" y="62"/>
                    <a:pt x="304" y="62"/>
                    <a:pt x="304" y="62"/>
                  </a:cubicBezTo>
                  <a:lnTo>
                    <a:pt x="304" y="2"/>
                  </a:lnTo>
                  <a:close/>
                  <a:moveTo>
                    <a:pt x="309" y="2"/>
                  </a:moveTo>
                  <a:cubicBezTo>
                    <a:pt x="312" y="2"/>
                    <a:pt x="312" y="2"/>
                    <a:pt x="312" y="2"/>
                  </a:cubicBezTo>
                  <a:cubicBezTo>
                    <a:pt x="312" y="62"/>
                    <a:pt x="312" y="62"/>
                    <a:pt x="312" y="62"/>
                  </a:cubicBezTo>
                  <a:cubicBezTo>
                    <a:pt x="309" y="62"/>
                    <a:pt x="309" y="62"/>
                    <a:pt x="309" y="62"/>
                  </a:cubicBezTo>
                  <a:lnTo>
                    <a:pt x="309" y="2"/>
                  </a:lnTo>
                  <a:close/>
                  <a:moveTo>
                    <a:pt x="313" y="2"/>
                  </a:moveTo>
                  <a:cubicBezTo>
                    <a:pt x="316" y="2"/>
                    <a:pt x="316" y="2"/>
                    <a:pt x="316" y="2"/>
                  </a:cubicBezTo>
                  <a:cubicBezTo>
                    <a:pt x="316" y="62"/>
                    <a:pt x="316" y="62"/>
                    <a:pt x="316" y="62"/>
                  </a:cubicBezTo>
                  <a:cubicBezTo>
                    <a:pt x="313" y="62"/>
                    <a:pt x="313" y="62"/>
                    <a:pt x="313" y="62"/>
                  </a:cubicBezTo>
                  <a:lnTo>
                    <a:pt x="313" y="2"/>
                  </a:lnTo>
                  <a:close/>
                  <a:moveTo>
                    <a:pt x="318" y="2"/>
                  </a:moveTo>
                  <a:cubicBezTo>
                    <a:pt x="321" y="2"/>
                    <a:pt x="321" y="2"/>
                    <a:pt x="321" y="2"/>
                  </a:cubicBezTo>
                  <a:cubicBezTo>
                    <a:pt x="321" y="62"/>
                    <a:pt x="321" y="62"/>
                    <a:pt x="321" y="62"/>
                  </a:cubicBezTo>
                  <a:cubicBezTo>
                    <a:pt x="318" y="62"/>
                    <a:pt x="318" y="62"/>
                    <a:pt x="318" y="62"/>
                  </a:cubicBezTo>
                  <a:lnTo>
                    <a:pt x="318" y="2"/>
                  </a:lnTo>
                  <a:close/>
                  <a:moveTo>
                    <a:pt x="182" y="18"/>
                  </a:moveTo>
                  <a:cubicBezTo>
                    <a:pt x="182" y="19"/>
                    <a:pt x="182" y="19"/>
                    <a:pt x="182" y="19"/>
                  </a:cubicBezTo>
                  <a:cubicBezTo>
                    <a:pt x="181" y="19"/>
                    <a:pt x="180" y="19"/>
                    <a:pt x="179" y="19"/>
                  </a:cubicBezTo>
                  <a:cubicBezTo>
                    <a:pt x="180" y="19"/>
                    <a:pt x="181" y="18"/>
                    <a:pt x="182" y="18"/>
                  </a:cubicBezTo>
                  <a:close/>
                  <a:moveTo>
                    <a:pt x="192" y="22"/>
                  </a:moveTo>
                  <a:cubicBezTo>
                    <a:pt x="191" y="27"/>
                    <a:pt x="191" y="27"/>
                    <a:pt x="191" y="27"/>
                  </a:cubicBezTo>
                  <a:cubicBezTo>
                    <a:pt x="132" y="27"/>
                    <a:pt x="132" y="27"/>
                    <a:pt x="132" y="27"/>
                  </a:cubicBezTo>
                  <a:cubicBezTo>
                    <a:pt x="131" y="23"/>
                    <a:pt x="131" y="23"/>
                    <a:pt x="131" y="23"/>
                  </a:cubicBezTo>
                  <a:cubicBezTo>
                    <a:pt x="137" y="22"/>
                    <a:pt x="166" y="18"/>
                    <a:pt x="192" y="22"/>
                  </a:cubicBezTo>
                  <a:close/>
                  <a:moveTo>
                    <a:pt x="151" y="19"/>
                  </a:moveTo>
                  <a:cubicBezTo>
                    <a:pt x="151" y="18"/>
                    <a:pt x="151" y="18"/>
                    <a:pt x="151" y="18"/>
                  </a:cubicBezTo>
                  <a:cubicBezTo>
                    <a:pt x="152" y="19"/>
                    <a:pt x="152" y="19"/>
                    <a:pt x="152" y="19"/>
                  </a:cubicBezTo>
                  <a:cubicBezTo>
                    <a:pt x="152" y="19"/>
                    <a:pt x="152" y="19"/>
                    <a:pt x="151" y="19"/>
                  </a:cubicBezTo>
                  <a:close/>
                  <a:moveTo>
                    <a:pt x="95" y="2"/>
                  </a:moveTo>
                  <a:cubicBezTo>
                    <a:pt x="113" y="62"/>
                    <a:pt x="113" y="62"/>
                    <a:pt x="113" y="62"/>
                  </a:cubicBezTo>
                  <a:cubicBezTo>
                    <a:pt x="110" y="62"/>
                    <a:pt x="110" y="62"/>
                    <a:pt x="110" y="62"/>
                  </a:cubicBezTo>
                  <a:cubicBezTo>
                    <a:pt x="92" y="2"/>
                    <a:pt x="92" y="2"/>
                    <a:pt x="92" y="2"/>
                  </a:cubicBezTo>
                  <a:cubicBezTo>
                    <a:pt x="93" y="2"/>
                    <a:pt x="94" y="2"/>
                    <a:pt x="95" y="2"/>
                  </a:cubicBezTo>
                  <a:close/>
                  <a:moveTo>
                    <a:pt x="2" y="2"/>
                  </a:moveTo>
                  <a:cubicBezTo>
                    <a:pt x="90" y="2"/>
                    <a:pt x="90" y="2"/>
                    <a:pt x="90" y="2"/>
                  </a:cubicBezTo>
                  <a:cubicBezTo>
                    <a:pt x="108" y="62"/>
                    <a:pt x="108" y="62"/>
                    <a:pt x="108" y="62"/>
                  </a:cubicBezTo>
                  <a:cubicBezTo>
                    <a:pt x="2" y="62"/>
                    <a:pt x="2" y="62"/>
                    <a:pt x="2" y="62"/>
                  </a:cubicBezTo>
                  <a:lnTo>
                    <a:pt x="2" y="2"/>
                  </a:lnTo>
                  <a:close/>
                  <a:moveTo>
                    <a:pt x="115" y="62"/>
                  </a:moveTo>
                  <a:cubicBezTo>
                    <a:pt x="97" y="2"/>
                    <a:pt x="97" y="2"/>
                    <a:pt x="97" y="2"/>
                  </a:cubicBezTo>
                  <a:cubicBezTo>
                    <a:pt x="98" y="2"/>
                    <a:pt x="99" y="3"/>
                    <a:pt x="100" y="3"/>
                  </a:cubicBezTo>
                  <a:cubicBezTo>
                    <a:pt x="100" y="3"/>
                    <a:pt x="100" y="3"/>
                    <a:pt x="100" y="3"/>
                  </a:cubicBezTo>
                  <a:cubicBezTo>
                    <a:pt x="118" y="62"/>
                    <a:pt x="118" y="62"/>
                    <a:pt x="118" y="62"/>
                  </a:cubicBezTo>
                  <a:cubicBezTo>
                    <a:pt x="118" y="62"/>
                    <a:pt x="118" y="62"/>
                    <a:pt x="118" y="62"/>
                  </a:cubicBezTo>
                  <a:lnTo>
                    <a:pt x="115" y="62"/>
                  </a:lnTo>
                  <a:close/>
                  <a:moveTo>
                    <a:pt x="129" y="55"/>
                  </a:moveTo>
                  <a:cubicBezTo>
                    <a:pt x="129" y="55"/>
                    <a:pt x="129" y="55"/>
                    <a:pt x="129" y="55"/>
                  </a:cubicBezTo>
                  <a:cubicBezTo>
                    <a:pt x="193" y="55"/>
                    <a:pt x="193" y="55"/>
                    <a:pt x="193" y="55"/>
                  </a:cubicBezTo>
                  <a:cubicBezTo>
                    <a:pt x="194" y="55"/>
                    <a:pt x="194" y="55"/>
                    <a:pt x="194" y="55"/>
                  </a:cubicBezTo>
                  <a:cubicBezTo>
                    <a:pt x="196" y="57"/>
                    <a:pt x="196" y="57"/>
                    <a:pt x="196" y="57"/>
                  </a:cubicBezTo>
                  <a:cubicBezTo>
                    <a:pt x="196" y="57"/>
                    <a:pt x="196" y="58"/>
                    <a:pt x="196" y="58"/>
                  </a:cubicBezTo>
                  <a:cubicBezTo>
                    <a:pt x="126" y="58"/>
                    <a:pt x="126" y="58"/>
                    <a:pt x="126" y="58"/>
                  </a:cubicBezTo>
                  <a:lnTo>
                    <a:pt x="129" y="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221">
              <a:extLst>
                <a:ext uri="{FF2B5EF4-FFF2-40B4-BE49-F238E27FC236}">
                  <a16:creationId xmlns:a16="http://schemas.microsoft.com/office/drawing/2014/main" id="{DF2FC6D5-4AE4-4519-9A48-02E7F2ED694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6350" y="4583113"/>
              <a:ext cx="2128838" cy="265113"/>
            </a:xfrm>
            <a:custGeom>
              <a:avLst/>
              <a:gdLst>
                <a:gd name="T0" fmla="*/ 1332 w 1341"/>
                <a:gd name="T1" fmla="*/ 163 h 167"/>
                <a:gd name="T2" fmla="*/ 1332 w 1341"/>
                <a:gd name="T3" fmla="*/ 163 h 167"/>
                <a:gd name="T4" fmla="*/ 1336 w 1341"/>
                <a:gd name="T5" fmla="*/ 163 h 167"/>
                <a:gd name="T6" fmla="*/ 1328 w 1341"/>
                <a:gd name="T7" fmla="*/ 61 h 167"/>
                <a:gd name="T8" fmla="*/ 1101 w 1341"/>
                <a:gd name="T9" fmla="*/ 0 h 167"/>
                <a:gd name="T10" fmla="*/ 940 w 1341"/>
                <a:gd name="T11" fmla="*/ 61 h 167"/>
                <a:gd name="T12" fmla="*/ 853 w 1341"/>
                <a:gd name="T13" fmla="*/ 0 h 167"/>
                <a:gd name="T14" fmla="*/ 692 w 1341"/>
                <a:gd name="T15" fmla="*/ 61 h 167"/>
                <a:gd name="T16" fmla="*/ 600 w 1341"/>
                <a:gd name="T17" fmla="*/ 4 h 167"/>
                <a:gd name="T18" fmla="*/ 439 w 1341"/>
                <a:gd name="T19" fmla="*/ 61 h 167"/>
                <a:gd name="T20" fmla="*/ 352 w 1341"/>
                <a:gd name="T21" fmla="*/ 4 h 167"/>
                <a:gd name="T22" fmla="*/ 191 w 1341"/>
                <a:gd name="T23" fmla="*/ 61 h 167"/>
                <a:gd name="T24" fmla="*/ 0 w 1341"/>
                <a:gd name="T25" fmla="*/ 167 h 167"/>
                <a:gd name="T26" fmla="*/ 605 w 1341"/>
                <a:gd name="T27" fmla="*/ 150 h 167"/>
                <a:gd name="T28" fmla="*/ 1319 w 1341"/>
                <a:gd name="T29" fmla="*/ 70 h 167"/>
                <a:gd name="T30" fmla="*/ 1101 w 1341"/>
                <a:gd name="T31" fmla="*/ 158 h 167"/>
                <a:gd name="T32" fmla="*/ 1319 w 1341"/>
                <a:gd name="T33" fmla="*/ 70 h 167"/>
                <a:gd name="T34" fmla="*/ 1092 w 1341"/>
                <a:gd name="T35" fmla="*/ 8 h 167"/>
                <a:gd name="T36" fmla="*/ 949 w 1341"/>
                <a:gd name="T37" fmla="*/ 154 h 167"/>
                <a:gd name="T38" fmla="*/ 940 w 1341"/>
                <a:gd name="T39" fmla="*/ 70 h 167"/>
                <a:gd name="T40" fmla="*/ 853 w 1341"/>
                <a:gd name="T41" fmla="*/ 158 h 167"/>
                <a:gd name="T42" fmla="*/ 940 w 1341"/>
                <a:gd name="T43" fmla="*/ 70 h 167"/>
                <a:gd name="T44" fmla="*/ 844 w 1341"/>
                <a:gd name="T45" fmla="*/ 8 h 167"/>
                <a:gd name="T46" fmla="*/ 696 w 1341"/>
                <a:gd name="T47" fmla="*/ 154 h 167"/>
                <a:gd name="T48" fmla="*/ 692 w 1341"/>
                <a:gd name="T49" fmla="*/ 70 h 167"/>
                <a:gd name="T50" fmla="*/ 600 w 1341"/>
                <a:gd name="T51" fmla="*/ 158 h 167"/>
                <a:gd name="T52" fmla="*/ 692 w 1341"/>
                <a:gd name="T53" fmla="*/ 70 h 167"/>
                <a:gd name="T54" fmla="*/ 592 w 1341"/>
                <a:gd name="T55" fmla="*/ 13 h 167"/>
                <a:gd name="T56" fmla="*/ 587 w 1341"/>
                <a:gd name="T57" fmla="*/ 158 h 167"/>
                <a:gd name="T58" fmla="*/ 448 w 1341"/>
                <a:gd name="T59" fmla="*/ 13 h 167"/>
                <a:gd name="T60" fmla="*/ 439 w 1341"/>
                <a:gd name="T61" fmla="*/ 158 h 167"/>
                <a:gd name="T62" fmla="*/ 352 w 1341"/>
                <a:gd name="T63" fmla="*/ 70 h 167"/>
                <a:gd name="T64" fmla="*/ 196 w 1341"/>
                <a:gd name="T65" fmla="*/ 13 h 167"/>
                <a:gd name="T66" fmla="*/ 344 w 1341"/>
                <a:gd name="T67" fmla="*/ 158 h 167"/>
                <a:gd name="T68" fmla="*/ 196 w 1341"/>
                <a:gd name="T69" fmla="*/ 13 h 167"/>
                <a:gd name="T70" fmla="*/ 191 w 1341"/>
                <a:gd name="T71" fmla="*/ 70 h 167"/>
                <a:gd name="T72" fmla="*/ 8 w 1341"/>
                <a:gd name="T73" fmla="*/ 158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341" h="167">
                  <a:moveTo>
                    <a:pt x="600" y="167"/>
                  </a:moveTo>
                  <a:lnTo>
                    <a:pt x="1332" y="163"/>
                  </a:lnTo>
                  <a:lnTo>
                    <a:pt x="1332" y="163"/>
                  </a:lnTo>
                  <a:lnTo>
                    <a:pt x="1332" y="163"/>
                  </a:lnTo>
                  <a:lnTo>
                    <a:pt x="1336" y="163"/>
                  </a:lnTo>
                  <a:lnTo>
                    <a:pt x="1336" y="163"/>
                  </a:lnTo>
                  <a:lnTo>
                    <a:pt x="1341" y="163"/>
                  </a:lnTo>
                  <a:lnTo>
                    <a:pt x="1328" y="61"/>
                  </a:lnTo>
                  <a:lnTo>
                    <a:pt x="1101" y="61"/>
                  </a:lnTo>
                  <a:lnTo>
                    <a:pt x="1101" y="0"/>
                  </a:lnTo>
                  <a:lnTo>
                    <a:pt x="940" y="0"/>
                  </a:lnTo>
                  <a:lnTo>
                    <a:pt x="940" y="61"/>
                  </a:lnTo>
                  <a:lnTo>
                    <a:pt x="853" y="61"/>
                  </a:lnTo>
                  <a:lnTo>
                    <a:pt x="853" y="0"/>
                  </a:lnTo>
                  <a:lnTo>
                    <a:pt x="692" y="0"/>
                  </a:lnTo>
                  <a:lnTo>
                    <a:pt x="692" y="61"/>
                  </a:lnTo>
                  <a:lnTo>
                    <a:pt x="600" y="61"/>
                  </a:lnTo>
                  <a:lnTo>
                    <a:pt x="600" y="4"/>
                  </a:lnTo>
                  <a:lnTo>
                    <a:pt x="439" y="4"/>
                  </a:lnTo>
                  <a:lnTo>
                    <a:pt x="439" y="61"/>
                  </a:lnTo>
                  <a:lnTo>
                    <a:pt x="352" y="61"/>
                  </a:lnTo>
                  <a:lnTo>
                    <a:pt x="352" y="4"/>
                  </a:lnTo>
                  <a:lnTo>
                    <a:pt x="191" y="4"/>
                  </a:lnTo>
                  <a:lnTo>
                    <a:pt x="191" y="61"/>
                  </a:lnTo>
                  <a:lnTo>
                    <a:pt x="26" y="61"/>
                  </a:lnTo>
                  <a:lnTo>
                    <a:pt x="0" y="167"/>
                  </a:lnTo>
                  <a:lnTo>
                    <a:pt x="587" y="167"/>
                  </a:lnTo>
                  <a:lnTo>
                    <a:pt x="605" y="150"/>
                  </a:lnTo>
                  <a:lnTo>
                    <a:pt x="600" y="167"/>
                  </a:lnTo>
                  <a:close/>
                  <a:moveTo>
                    <a:pt x="1319" y="70"/>
                  </a:moveTo>
                  <a:lnTo>
                    <a:pt x="1332" y="154"/>
                  </a:lnTo>
                  <a:lnTo>
                    <a:pt x="1101" y="158"/>
                  </a:lnTo>
                  <a:lnTo>
                    <a:pt x="1101" y="70"/>
                  </a:lnTo>
                  <a:lnTo>
                    <a:pt x="1319" y="70"/>
                  </a:lnTo>
                  <a:close/>
                  <a:moveTo>
                    <a:pt x="949" y="8"/>
                  </a:moveTo>
                  <a:lnTo>
                    <a:pt x="1092" y="8"/>
                  </a:lnTo>
                  <a:lnTo>
                    <a:pt x="1092" y="154"/>
                  </a:lnTo>
                  <a:lnTo>
                    <a:pt x="949" y="154"/>
                  </a:lnTo>
                  <a:lnTo>
                    <a:pt x="949" y="8"/>
                  </a:lnTo>
                  <a:close/>
                  <a:moveTo>
                    <a:pt x="940" y="70"/>
                  </a:moveTo>
                  <a:lnTo>
                    <a:pt x="940" y="158"/>
                  </a:lnTo>
                  <a:lnTo>
                    <a:pt x="853" y="158"/>
                  </a:lnTo>
                  <a:lnTo>
                    <a:pt x="853" y="70"/>
                  </a:lnTo>
                  <a:lnTo>
                    <a:pt x="940" y="70"/>
                  </a:lnTo>
                  <a:close/>
                  <a:moveTo>
                    <a:pt x="696" y="8"/>
                  </a:moveTo>
                  <a:lnTo>
                    <a:pt x="844" y="8"/>
                  </a:lnTo>
                  <a:lnTo>
                    <a:pt x="844" y="154"/>
                  </a:lnTo>
                  <a:lnTo>
                    <a:pt x="696" y="154"/>
                  </a:lnTo>
                  <a:lnTo>
                    <a:pt x="696" y="8"/>
                  </a:lnTo>
                  <a:close/>
                  <a:moveTo>
                    <a:pt x="692" y="70"/>
                  </a:moveTo>
                  <a:lnTo>
                    <a:pt x="692" y="158"/>
                  </a:lnTo>
                  <a:lnTo>
                    <a:pt x="600" y="158"/>
                  </a:lnTo>
                  <a:lnTo>
                    <a:pt x="600" y="70"/>
                  </a:lnTo>
                  <a:lnTo>
                    <a:pt x="692" y="70"/>
                  </a:lnTo>
                  <a:close/>
                  <a:moveTo>
                    <a:pt x="448" y="13"/>
                  </a:moveTo>
                  <a:lnTo>
                    <a:pt x="592" y="13"/>
                  </a:lnTo>
                  <a:lnTo>
                    <a:pt x="592" y="158"/>
                  </a:lnTo>
                  <a:lnTo>
                    <a:pt x="587" y="158"/>
                  </a:lnTo>
                  <a:lnTo>
                    <a:pt x="448" y="158"/>
                  </a:lnTo>
                  <a:lnTo>
                    <a:pt x="448" y="13"/>
                  </a:lnTo>
                  <a:close/>
                  <a:moveTo>
                    <a:pt x="439" y="70"/>
                  </a:moveTo>
                  <a:lnTo>
                    <a:pt x="439" y="158"/>
                  </a:lnTo>
                  <a:lnTo>
                    <a:pt x="352" y="158"/>
                  </a:lnTo>
                  <a:lnTo>
                    <a:pt x="352" y="70"/>
                  </a:lnTo>
                  <a:lnTo>
                    <a:pt x="439" y="70"/>
                  </a:lnTo>
                  <a:close/>
                  <a:moveTo>
                    <a:pt x="196" y="13"/>
                  </a:moveTo>
                  <a:lnTo>
                    <a:pt x="344" y="13"/>
                  </a:lnTo>
                  <a:lnTo>
                    <a:pt x="344" y="158"/>
                  </a:lnTo>
                  <a:lnTo>
                    <a:pt x="196" y="158"/>
                  </a:lnTo>
                  <a:lnTo>
                    <a:pt x="196" y="13"/>
                  </a:lnTo>
                  <a:close/>
                  <a:moveTo>
                    <a:pt x="30" y="70"/>
                  </a:moveTo>
                  <a:lnTo>
                    <a:pt x="191" y="70"/>
                  </a:lnTo>
                  <a:lnTo>
                    <a:pt x="191" y="158"/>
                  </a:lnTo>
                  <a:lnTo>
                    <a:pt x="8" y="158"/>
                  </a:lnTo>
                  <a:lnTo>
                    <a:pt x="30" y="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222">
              <a:extLst>
                <a:ext uri="{FF2B5EF4-FFF2-40B4-BE49-F238E27FC236}">
                  <a16:creationId xmlns:a16="http://schemas.microsoft.com/office/drawing/2014/main" id="{16F56B70-1518-4ADB-9770-1C87ED600A9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66713" y="4630738"/>
              <a:ext cx="103188" cy="176213"/>
            </a:xfrm>
            <a:custGeom>
              <a:avLst/>
              <a:gdLst>
                <a:gd name="T0" fmla="*/ 13 w 15"/>
                <a:gd name="T1" fmla="*/ 8 h 25"/>
                <a:gd name="T2" fmla="*/ 11 w 15"/>
                <a:gd name="T3" fmla="*/ 9 h 25"/>
                <a:gd name="T4" fmla="*/ 10 w 15"/>
                <a:gd name="T5" fmla="*/ 10 h 25"/>
                <a:gd name="T6" fmla="*/ 7 w 15"/>
                <a:gd name="T7" fmla="*/ 13 h 25"/>
                <a:gd name="T8" fmla="*/ 6 w 15"/>
                <a:gd name="T9" fmla="*/ 13 h 25"/>
                <a:gd name="T10" fmla="*/ 8 w 15"/>
                <a:gd name="T11" fmla="*/ 11 h 25"/>
                <a:gd name="T12" fmla="*/ 11 w 15"/>
                <a:gd name="T13" fmla="*/ 7 h 25"/>
                <a:gd name="T14" fmla="*/ 12 w 15"/>
                <a:gd name="T15" fmla="*/ 5 h 25"/>
                <a:gd name="T16" fmla="*/ 11 w 15"/>
                <a:gd name="T17" fmla="*/ 4 h 25"/>
                <a:gd name="T18" fmla="*/ 10 w 15"/>
                <a:gd name="T19" fmla="*/ 2 h 25"/>
                <a:gd name="T20" fmla="*/ 9 w 15"/>
                <a:gd name="T21" fmla="*/ 1 h 25"/>
                <a:gd name="T22" fmla="*/ 7 w 15"/>
                <a:gd name="T23" fmla="*/ 1 h 25"/>
                <a:gd name="T24" fmla="*/ 7 w 15"/>
                <a:gd name="T25" fmla="*/ 2 h 25"/>
                <a:gd name="T26" fmla="*/ 7 w 15"/>
                <a:gd name="T27" fmla="*/ 5 h 25"/>
                <a:gd name="T28" fmla="*/ 7 w 15"/>
                <a:gd name="T29" fmla="*/ 6 h 25"/>
                <a:gd name="T30" fmla="*/ 7 w 15"/>
                <a:gd name="T31" fmla="*/ 9 h 25"/>
                <a:gd name="T32" fmla="*/ 4 w 15"/>
                <a:gd name="T33" fmla="*/ 11 h 25"/>
                <a:gd name="T34" fmla="*/ 3 w 15"/>
                <a:gd name="T35" fmla="*/ 12 h 25"/>
                <a:gd name="T36" fmla="*/ 4 w 15"/>
                <a:gd name="T37" fmla="*/ 13 h 25"/>
                <a:gd name="T38" fmla="*/ 5 w 15"/>
                <a:gd name="T39" fmla="*/ 13 h 25"/>
                <a:gd name="T40" fmla="*/ 4 w 15"/>
                <a:gd name="T41" fmla="*/ 15 h 25"/>
                <a:gd name="T42" fmla="*/ 3 w 15"/>
                <a:gd name="T43" fmla="*/ 17 h 25"/>
                <a:gd name="T44" fmla="*/ 1 w 15"/>
                <a:gd name="T45" fmla="*/ 20 h 25"/>
                <a:gd name="T46" fmla="*/ 0 w 15"/>
                <a:gd name="T47" fmla="*/ 20 h 25"/>
                <a:gd name="T48" fmla="*/ 1 w 15"/>
                <a:gd name="T49" fmla="*/ 22 h 25"/>
                <a:gd name="T50" fmla="*/ 2 w 15"/>
                <a:gd name="T51" fmla="*/ 25 h 25"/>
                <a:gd name="T52" fmla="*/ 4 w 15"/>
                <a:gd name="T53" fmla="*/ 23 h 25"/>
                <a:gd name="T54" fmla="*/ 4 w 15"/>
                <a:gd name="T55" fmla="*/ 22 h 25"/>
                <a:gd name="T56" fmla="*/ 3 w 15"/>
                <a:gd name="T57" fmla="*/ 20 h 25"/>
                <a:gd name="T58" fmla="*/ 5 w 15"/>
                <a:gd name="T59" fmla="*/ 18 h 25"/>
                <a:gd name="T60" fmla="*/ 6 w 15"/>
                <a:gd name="T61" fmla="*/ 20 h 25"/>
                <a:gd name="T62" fmla="*/ 7 w 15"/>
                <a:gd name="T63" fmla="*/ 21 h 25"/>
                <a:gd name="T64" fmla="*/ 6 w 15"/>
                <a:gd name="T65" fmla="*/ 22 h 25"/>
                <a:gd name="T66" fmla="*/ 7 w 15"/>
                <a:gd name="T67" fmla="*/ 23 h 25"/>
                <a:gd name="T68" fmla="*/ 8 w 15"/>
                <a:gd name="T69" fmla="*/ 24 h 25"/>
                <a:gd name="T70" fmla="*/ 9 w 15"/>
                <a:gd name="T71" fmla="*/ 23 h 25"/>
                <a:gd name="T72" fmla="*/ 11 w 15"/>
                <a:gd name="T73" fmla="*/ 21 h 25"/>
                <a:gd name="T74" fmla="*/ 13 w 15"/>
                <a:gd name="T75" fmla="*/ 22 h 25"/>
                <a:gd name="T76" fmla="*/ 14 w 15"/>
                <a:gd name="T77" fmla="*/ 18 h 25"/>
                <a:gd name="T78" fmla="*/ 14 w 15"/>
                <a:gd name="T79" fmla="*/ 17 h 25"/>
                <a:gd name="T80" fmla="*/ 14 w 15"/>
                <a:gd name="T81" fmla="*/ 13 h 25"/>
                <a:gd name="T82" fmla="*/ 15 w 15"/>
                <a:gd name="T83" fmla="*/ 10 h 25"/>
                <a:gd name="T84" fmla="*/ 14 w 15"/>
                <a:gd name="T85" fmla="*/ 8 h 25"/>
                <a:gd name="T86" fmla="*/ 8 w 15"/>
                <a:gd name="T87" fmla="*/ 15 h 25"/>
                <a:gd name="T88" fmla="*/ 8 w 15"/>
                <a:gd name="T89" fmla="*/ 17 h 25"/>
                <a:gd name="T90" fmla="*/ 7 w 15"/>
                <a:gd name="T91" fmla="*/ 18 h 25"/>
                <a:gd name="T92" fmla="*/ 7 w 15"/>
                <a:gd name="T93" fmla="*/ 16 h 25"/>
                <a:gd name="T94" fmla="*/ 7 w 15"/>
                <a:gd name="T95" fmla="*/ 14 h 25"/>
                <a:gd name="T96" fmla="*/ 8 w 15"/>
                <a:gd name="T97" fmla="*/ 14 h 25"/>
                <a:gd name="T98" fmla="*/ 9 w 15"/>
                <a:gd name="T99" fmla="*/ 14 h 25"/>
                <a:gd name="T100" fmla="*/ 11 w 15"/>
                <a:gd name="T101" fmla="*/ 14 h 25"/>
                <a:gd name="T102" fmla="*/ 11 w 15"/>
                <a:gd name="T103" fmla="*/ 16 h 25"/>
                <a:gd name="T104" fmla="*/ 11 w 15"/>
                <a:gd name="T105" fmla="*/ 20 h 25"/>
                <a:gd name="T106" fmla="*/ 10 w 15"/>
                <a:gd name="T107" fmla="*/ 19 h 25"/>
                <a:gd name="T108" fmla="*/ 9 w 15"/>
                <a:gd name="T109" fmla="*/ 18 h 25"/>
                <a:gd name="T110" fmla="*/ 9 w 15"/>
                <a:gd name="T111" fmla="*/ 16 h 25"/>
                <a:gd name="T112" fmla="*/ 10 w 15"/>
                <a:gd name="T113" fmla="*/ 13 h 25"/>
                <a:gd name="T114" fmla="*/ 10 w 15"/>
                <a:gd name="T115" fmla="*/ 11 h 25"/>
                <a:gd name="T116" fmla="*/ 12 w 15"/>
                <a:gd name="T117" fmla="*/ 10 h 25"/>
                <a:gd name="T118" fmla="*/ 11 w 15"/>
                <a:gd name="T119" fmla="*/ 1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5" h="25">
                  <a:moveTo>
                    <a:pt x="14" y="8"/>
                  </a:moveTo>
                  <a:cubicBezTo>
                    <a:pt x="14" y="8"/>
                    <a:pt x="13" y="8"/>
                    <a:pt x="13" y="8"/>
                  </a:cubicBezTo>
                  <a:cubicBezTo>
                    <a:pt x="13" y="8"/>
                    <a:pt x="12" y="8"/>
                    <a:pt x="12" y="8"/>
                  </a:cubicBezTo>
                  <a:cubicBezTo>
                    <a:pt x="12" y="8"/>
                    <a:pt x="11" y="8"/>
                    <a:pt x="11" y="9"/>
                  </a:cubicBezTo>
                  <a:cubicBezTo>
                    <a:pt x="11" y="9"/>
                    <a:pt x="11" y="9"/>
                    <a:pt x="11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10" y="10"/>
                    <a:pt x="10" y="11"/>
                  </a:cubicBezTo>
                  <a:cubicBezTo>
                    <a:pt x="9" y="11"/>
                    <a:pt x="8" y="12"/>
                    <a:pt x="7" y="13"/>
                  </a:cubicBezTo>
                  <a:cubicBezTo>
                    <a:pt x="7" y="13"/>
                    <a:pt x="7" y="13"/>
                    <a:pt x="7" y="14"/>
                  </a:cubicBezTo>
                  <a:cubicBezTo>
                    <a:pt x="7" y="14"/>
                    <a:pt x="7" y="13"/>
                    <a:pt x="6" y="13"/>
                  </a:cubicBezTo>
                  <a:cubicBezTo>
                    <a:pt x="7" y="13"/>
                    <a:pt x="7" y="12"/>
                    <a:pt x="7" y="12"/>
                  </a:cubicBezTo>
                  <a:cubicBezTo>
                    <a:pt x="7" y="11"/>
                    <a:pt x="7" y="11"/>
                    <a:pt x="8" y="11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9" y="9"/>
                    <a:pt x="10" y="8"/>
                    <a:pt x="11" y="7"/>
                  </a:cubicBezTo>
                  <a:cubicBezTo>
                    <a:pt x="11" y="7"/>
                    <a:pt x="12" y="7"/>
                    <a:pt x="12" y="6"/>
                  </a:cubicBezTo>
                  <a:cubicBezTo>
                    <a:pt x="12" y="6"/>
                    <a:pt x="12" y="6"/>
                    <a:pt x="12" y="5"/>
                  </a:cubicBezTo>
                  <a:cubicBezTo>
                    <a:pt x="11" y="5"/>
                    <a:pt x="11" y="6"/>
                    <a:pt x="10" y="5"/>
                  </a:cubicBezTo>
                  <a:cubicBezTo>
                    <a:pt x="10" y="5"/>
                    <a:pt x="11" y="4"/>
                    <a:pt x="11" y="4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0" y="3"/>
                    <a:pt x="10" y="3"/>
                    <a:pt x="10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1"/>
                    <a:pt x="9" y="1"/>
                  </a:cubicBezTo>
                  <a:cubicBezTo>
                    <a:pt x="9" y="0"/>
                    <a:pt x="8" y="0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3"/>
                    <a:pt x="7" y="4"/>
                    <a:pt x="7" y="4"/>
                  </a:cubicBezTo>
                  <a:cubicBezTo>
                    <a:pt x="7" y="4"/>
                    <a:pt x="7" y="4"/>
                    <a:pt x="7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6"/>
                    <a:pt x="7" y="7"/>
                  </a:cubicBezTo>
                  <a:cubicBezTo>
                    <a:pt x="7" y="8"/>
                    <a:pt x="7" y="8"/>
                    <a:pt x="7" y="9"/>
                  </a:cubicBezTo>
                  <a:cubicBezTo>
                    <a:pt x="7" y="9"/>
                    <a:pt x="6" y="9"/>
                    <a:pt x="6" y="9"/>
                  </a:cubicBezTo>
                  <a:cubicBezTo>
                    <a:pt x="5" y="10"/>
                    <a:pt x="4" y="11"/>
                    <a:pt x="4" y="11"/>
                  </a:cubicBezTo>
                  <a:cubicBezTo>
                    <a:pt x="4" y="11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3"/>
                    <a:pt x="3" y="13"/>
                  </a:cubicBezTo>
                  <a:cubicBezTo>
                    <a:pt x="3" y="13"/>
                    <a:pt x="4" y="13"/>
                    <a:pt x="4" y="13"/>
                  </a:cubicBezTo>
                  <a:cubicBezTo>
                    <a:pt x="4" y="13"/>
                    <a:pt x="4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6" y="13"/>
                    <a:pt x="6" y="14"/>
                    <a:pt x="6" y="14"/>
                  </a:cubicBezTo>
                  <a:cubicBezTo>
                    <a:pt x="6" y="15"/>
                    <a:pt x="5" y="15"/>
                    <a:pt x="4" y="15"/>
                  </a:cubicBezTo>
                  <a:cubicBezTo>
                    <a:pt x="4" y="16"/>
                    <a:pt x="5" y="16"/>
                    <a:pt x="5" y="16"/>
                  </a:cubicBezTo>
                  <a:cubicBezTo>
                    <a:pt x="4" y="16"/>
                    <a:pt x="4" y="17"/>
                    <a:pt x="3" y="17"/>
                  </a:cubicBezTo>
                  <a:cubicBezTo>
                    <a:pt x="3" y="17"/>
                    <a:pt x="3" y="18"/>
                    <a:pt x="3" y="18"/>
                  </a:cubicBezTo>
                  <a:cubicBezTo>
                    <a:pt x="2" y="19"/>
                    <a:pt x="2" y="19"/>
                    <a:pt x="1" y="20"/>
                  </a:cubicBezTo>
                  <a:cubicBezTo>
                    <a:pt x="1" y="19"/>
                    <a:pt x="1" y="19"/>
                    <a:pt x="1" y="18"/>
                  </a:cubicBezTo>
                  <a:cubicBezTo>
                    <a:pt x="0" y="19"/>
                    <a:pt x="0" y="19"/>
                    <a:pt x="0" y="20"/>
                  </a:cubicBezTo>
                  <a:cubicBezTo>
                    <a:pt x="0" y="20"/>
                    <a:pt x="0" y="21"/>
                    <a:pt x="0" y="21"/>
                  </a:cubicBezTo>
                  <a:cubicBezTo>
                    <a:pt x="1" y="21"/>
                    <a:pt x="1" y="22"/>
                    <a:pt x="1" y="22"/>
                  </a:cubicBezTo>
                  <a:cubicBezTo>
                    <a:pt x="1" y="23"/>
                    <a:pt x="1" y="23"/>
                    <a:pt x="1" y="24"/>
                  </a:cubicBezTo>
                  <a:cubicBezTo>
                    <a:pt x="2" y="24"/>
                    <a:pt x="2" y="24"/>
                    <a:pt x="2" y="25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4" y="24"/>
                    <a:pt x="4" y="23"/>
                    <a:pt x="4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3"/>
                    <a:pt x="4" y="22"/>
                    <a:pt x="4" y="22"/>
                  </a:cubicBezTo>
                  <a:cubicBezTo>
                    <a:pt x="3" y="22"/>
                    <a:pt x="2" y="22"/>
                    <a:pt x="2" y="21"/>
                  </a:cubicBezTo>
                  <a:cubicBezTo>
                    <a:pt x="2" y="21"/>
                    <a:pt x="3" y="20"/>
                    <a:pt x="3" y="20"/>
                  </a:cubicBezTo>
                  <a:cubicBezTo>
                    <a:pt x="3" y="19"/>
                    <a:pt x="3" y="19"/>
                    <a:pt x="4" y="19"/>
                  </a:cubicBezTo>
                  <a:cubicBezTo>
                    <a:pt x="5" y="19"/>
                    <a:pt x="5" y="18"/>
                    <a:pt x="5" y="18"/>
                  </a:cubicBezTo>
                  <a:cubicBezTo>
                    <a:pt x="5" y="18"/>
                    <a:pt x="6" y="18"/>
                    <a:pt x="6" y="19"/>
                  </a:cubicBezTo>
                  <a:cubicBezTo>
                    <a:pt x="6" y="19"/>
                    <a:pt x="5" y="19"/>
                    <a:pt x="6" y="20"/>
                  </a:cubicBezTo>
                  <a:cubicBezTo>
                    <a:pt x="6" y="20"/>
                    <a:pt x="6" y="19"/>
                    <a:pt x="6" y="19"/>
                  </a:cubicBezTo>
                  <a:cubicBezTo>
                    <a:pt x="7" y="19"/>
                    <a:pt x="7" y="21"/>
                    <a:pt x="7" y="21"/>
                  </a:cubicBezTo>
                  <a:cubicBezTo>
                    <a:pt x="6" y="21"/>
                    <a:pt x="6" y="21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7" y="22"/>
                    <a:pt x="7" y="22"/>
                  </a:cubicBezTo>
                  <a:cubicBezTo>
                    <a:pt x="7" y="22"/>
                    <a:pt x="7" y="23"/>
                    <a:pt x="7" y="23"/>
                  </a:cubicBezTo>
                  <a:cubicBezTo>
                    <a:pt x="7" y="23"/>
                    <a:pt x="8" y="24"/>
                    <a:pt x="8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4"/>
                    <a:pt x="8" y="24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2"/>
                    <a:pt x="9" y="21"/>
                    <a:pt x="9" y="20"/>
                  </a:cubicBezTo>
                  <a:cubicBezTo>
                    <a:pt x="10" y="20"/>
                    <a:pt x="10" y="21"/>
                    <a:pt x="11" y="21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22"/>
                    <a:pt x="12" y="22"/>
                    <a:pt x="13" y="22"/>
                  </a:cubicBezTo>
                  <a:cubicBezTo>
                    <a:pt x="13" y="21"/>
                    <a:pt x="14" y="21"/>
                    <a:pt x="14" y="20"/>
                  </a:cubicBezTo>
                  <a:cubicBezTo>
                    <a:pt x="14" y="20"/>
                    <a:pt x="14" y="19"/>
                    <a:pt x="14" y="18"/>
                  </a:cubicBezTo>
                  <a:cubicBezTo>
                    <a:pt x="14" y="18"/>
                    <a:pt x="14" y="18"/>
                    <a:pt x="14" y="17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14" y="16"/>
                    <a:pt x="14" y="15"/>
                    <a:pt x="14" y="15"/>
                  </a:cubicBezTo>
                  <a:cubicBezTo>
                    <a:pt x="14" y="14"/>
                    <a:pt x="14" y="13"/>
                    <a:pt x="14" y="13"/>
                  </a:cubicBezTo>
                  <a:cubicBezTo>
                    <a:pt x="14" y="12"/>
                    <a:pt x="15" y="12"/>
                    <a:pt x="15" y="11"/>
                  </a:cubicBezTo>
                  <a:cubicBezTo>
                    <a:pt x="15" y="11"/>
                    <a:pt x="15" y="10"/>
                    <a:pt x="15" y="10"/>
                  </a:cubicBezTo>
                  <a:cubicBezTo>
                    <a:pt x="15" y="10"/>
                    <a:pt x="15" y="9"/>
                    <a:pt x="14" y="9"/>
                  </a:cubicBezTo>
                  <a:cubicBezTo>
                    <a:pt x="14" y="9"/>
                    <a:pt x="14" y="9"/>
                    <a:pt x="14" y="8"/>
                  </a:cubicBezTo>
                  <a:close/>
                  <a:moveTo>
                    <a:pt x="8" y="15"/>
                  </a:move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6"/>
                    <a:pt x="8" y="16"/>
                  </a:cubicBezTo>
                  <a:cubicBezTo>
                    <a:pt x="8" y="16"/>
                    <a:pt x="8" y="16"/>
                    <a:pt x="8" y="17"/>
                  </a:cubicBezTo>
                  <a:cubicBezTo>
                    <a:pt x="8" y="17"/>
                    <a:pt x="8" y="17"/>
                    <a:pt x="7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7"/>
                    <a:pt x="7" y="17"/>
                    <a:pt x="7" y="16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7" y="16"/>
                    <a:pt x="7" y="15"/>
                    <a:pt x="7" y="15"/>
                  </a:cubicBezTo>
                  <a:cubicBezTo>
                    <a:pt x="7" y="15"/>
                    <a:pt x="7" y="14"/>
                    <a:pt x="7" y="14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8" y="14"/>
                    <a:pt x="8" y="14"/>
                  </a:cubicBezTo>
                  <a:cubicBezTo>
                    <a:pt x="8" y="14"/>
                    <a:pt x="8" y="13"/>
                    <a:pt x="8" y="13"/>
                  </a:cubicBezTo>
                  <a:cubicBezTo>
                    <a:pt x="8" y="13"/>
                    <a:pt x="8" y="14"/>
                    <a:pt x="9" y="14"/>
                  </a:cubicBezTo>
                  <a:cubicBezTo>
                    <a:pt x="8" y="14"/>
                    <a:pt x="8" y="14"/>
                    <a:pt x="8" y="15"/>
                  </a:cubicBezTo>
                  <a:close/>
                  <a:moveTo>
                    <a:pt x="11" y="14"/>
                  </a:moveTo>
                  <a:cubicBezTo>
                    <a:pt x="11" y="14"/>
                    <a:pt x="11" y="14"/>
                    <a:pt x="11" y="15"/>
                  </a:cubicBezTo>
                  <a:cubicBezTo>
                    <a:pt x="11" y="15"/>
                    <a:pt x="11" y="15"/>
                    <a:pt x="11" y="16"/>
                  </a:cubicBezTo>
                  <a:cubicBezTo>
                    <a:pt x="11" y="16"/>
                    <a:pt x="11" y="16"/>
                    <a:pt x="11" y="17"/>
                  </a:cubicBezTo>
                  <a:cubicBezTo>
                    <a:pt x="11" y="18"/>
                    <a:pt x="11" y="19"/>
                    <a:pt x="11" y="20"/>
                  </a:cubicBezTo>
                  <a:cubicBezTo>
                    <a:pt x="11" y="20"/>
                    <a:pt x="10" y="20"/>
                    <a:pt x="9" y="20"/>
                  </a:cubicBezTo>
                  <a:cubicBezTo>
                    <a:pt x="9" y="20"/>
                    <a:pt x="10" y="19"/>
                    <a:pt x="10" y="19"/>
                  </a:cubicBezTo>
                  <a:cubicBezTo>
                    <a:pt x="10" y="18"/>
                    <a:pt x="9" y="19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10" y="14"/>
                    <a:pt x="11" y="13"/>
                    <a:pt x="10" y="13"/>
                  </a:cubicBezTo>
                  <a:cubicBezTo>
                    <a:pt x="10" y="13"/>
                    <a:pt x="10" y="12"/>
                    <a:pt x="9" y="12"/>
                  </a:cubicBezTo>
                  <a:cubicBezTo>
                    <a:pt x="9" y="12"/>
                    <a:pt x="10" y="11"/>
                    <a:pt x="10" y="11"/>
                  </a:cubicBezTo>
                  <a:cubicBezTo>
                    <a:pt x="11" y="11"/>
                    <a:pt x="11" y="10"/>
                    <a:pt x="11" y="10"/>
                  </a:cubicBezTo>
                  <a:cubicBezTo>
                    <a:pt x="11" y="10"/>
                    <a:pt x="12" y="10"/>
                    <a:pt x="12" y="10"/>
                  </a:cubicBezTo>
                  <a:cubicBezTo>
                    <a:pt x="12" y="11"/>
                    <a:pt x="11" y="12"/>
                    <a:pt x="11" y="13"/>
                  </a:cubicBezTo>
                  <a:cubicBezTo>
                    <a:pt x="11" y="13"/>
                    <a:pt x="11" y="14"/>
                    <a:pt x="11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223">
              <a:extLst>
                <a:ext uri="{FF2B5EF4-FFF2-40B4-BE49-F238E27FC236}">
                  <a16:creationId xmlns:a16="http://schemas.microsoft.com/office/drawing/2014/main" id="{4025CEF3-D826-4170-9033-0B1D45850B3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60463" y="4652963"/>
              <a:ext cx="90488" cy="125413"/>
            </a:xfrm>
            <a:custGeom>
              <a:avLst/>
              <a:gdLst>
                <a:gd name="T0" fmla="*/ 11 w 13"/>
                <a:gd name="T1" fmla="*/ 7 h 18"/>
                <a:gd name="T2" fmla="*/ 13 w 13"/>
                <a:gd name="T3" fmla="*/ 6 h 18"/>
                <a:gd name="T4" fmla="*/ 13 w 13"/>
                <a:gd name="T5" fmla="*/ 5 h 18"/>
                <a:gd name="T6" fmla="*/ 12 w 13"/>
                <a:gd name="T7" fmla="*/ 5 h 18"/>
                <a:gd name="T8" fmla="*/ 11 w 13"/>
                <a:gd name="T9" fmla="*/ 5 h 18"/>
                <a:gd name="T10" fmla="*/ 11 w 13"/>
                <a:gd name="T11" fmla="*/ 5 h 18"/>
                <a:gd name="T12" fmla="*/ 11 w 13"/>
                <a:gd name="T13" fmla="*/ 6 h 18"/>
                <a:gd name="T14" fmla="*/ 10 w 13"/>
                <a:gd name="T15" fmla="*/ 6 h 18"/>
                <a:gd name="T16" fmla="*/ 9 w 13"/>
                <a:gd name="T17" fmla="*/ 7 h 18"/>
                <a:gd name="T18" fmla="*/ 8 w 13"/>
                <a:gd name="T19" fmla="*/ 7 h 18"/>
                <a:gd name="T20" fmla="*/ 8 w 13"/>
                <a:gd name="T21" fmla="*/ 5 h 18"/>
                <a:gd name="T22" fmla="*/ 8 w 13"/>
                <a:gd name="T23" fmla="*/ 4 h 18"/>
                <a:gd name="T24" fmla="*/ 9 w 13"/>
                <a:gd name="T25" fmla="*/ 3 h 18"/>
                <a:gd name="T26" fmla="*/ 9 w 13"/>
                <a:gd name="T27" fmla="*/ 2 h 18"/>
                <a:gd name="T28" fmla="*/ 9 w 13"/>
                <a:gd name="T29" fmla="*/ 1 h 18"/>
                <a:gd name="T30" fmla="*/ 8 w 13"/>
                <a:gd name="T31" fmla="*/ 1 h 18"/>
                <a:gd name="T32" fmla="*/ 7 w 13"/>
                <a:gd name="T33" fmla="*/ 0 h 18"/>
                <a:gd name="T34" fmla="*/ 6 w 13"/>
                <a:gd name="T35" fmla="*/ 1 h 18"/>
                <a:gd name="T36" fmla="*/ 7 w 13"/>
                <a:gd name="T37" fmla="*/ 2 h 18"/>
                <a:gd name="T38" fmla="*/ 6 w 13"/>
                <a:gd name="T39" fmla="*/ 5 h 18"/>
                <a:gd name="T40" fmla="*/ 6 w 13"/>
                <a:gd name="T41" fmla="*/ 7 h 18"/>
                <a:gd name="T42" fmla="*/ 6 w 13"/>
                <a:gd name="T43" fmla="*/ 8 h 18"/>
                <a:gd name="T44" fmla="*/ 6 w 13"/>
                <a:gd name="T45" fmla="*/ 8 h 18"/>
                <a:gd name="T46" fmla="*/ 5 w 13"/>
                <a:gd name="T47" fmla="*/ 9 h 18"/>
                <a:gd name="T48" fmla="*/ 2 w 13"/>
                <a:gd name="T49" fmla="*/ 9 h 18"/>
                <a:gd name="T50" fmla="*/ 2 w 13"/>
                <a:gd name="T51" fmla="*/ 10 h 18"/>
                <a:gd name="T52" fmla="*/ 1 w 13"/>
                <a:gd name="T53" fmla="*/ 10 h 18"/>
                <a:gd name="T54" fmla="*/ 1 w 13"/>
                <a:gd name="T55" fmla="*/ 10 h 18"/>
                <a:gd name="T56" fmla="*/ 2 w 13"/>
                <a:gd name="T57" fmla="*/ 12 h 18"/>
                <a:gd name="T58" fmla="*/ 2 w 13"/>
                <a:gd name="T59" fmla="*/ 12 h 18"/>
                <a:gd name="T60" fmla="*/ 3 w 13"/>
                <a:gd name="T61" fmla="*/ 12 h 18"/>
                <a:gd name="T62" fmla="*/ 3 w 13"/>
                <a:gd name="T63" fmla="*/ 11 h 18"/>
                <a:gd name="T64" fmla="*/ 5 w 13"/>
                <a:gd name="T65" fmla="*/ 10 h 18"/>
                <a:gd name="T66" fmla="*/ 6 w 13"/>
                <a:gd name="T67" fmla="*/ 9 h 18"/>
                <a:gd name="T68" fmla="*/ 6 w 13"/>
                <a:gd name="T69" fmla="*/ 10 h 18"/>
                <a:gd name="T70" fmla="*/ 6 w 13"/>
                <a:gd name="T71" fmla="*/ 11 h 18"/>
                <a:gd name="T72" fmla="*/ 6 w 13"/>
                <a:gd name="T73" fmla="*/ 11 h 18"/>
                <a:gd name="T74" fmla="*/ 4 w 13"/>
                <a:gd name="T75" fmla="*/ 14 h 18"/>
                <a:gd name="T76" fmla="*/ 2 w 13"/>
                <a:gd name="T77" fmla="*/ 16 h 18"/>
                <a:gd name="T78" fmla="*/ 1 w 13"/>
                <a:gd name="T79" fmla="*/ 16 h 18"/>
                <a:gd name="T80" fmla="*/ 0 w 13"/>
                <a:gd name="T81" fmla="*/ 17 h 18"/>
                <a:gd name="T82" fmla="*/ 2 w 13"/>
                <a:gd name="T83" fmla="*/ 17 h 18"/>
                <a:gd name="T84" fmla="*/ 2 w 13"/>
                <a:gd name="T85" fmla="*/ 17 h 18"/>
                <a:gd name="T86" fmla="*/ 4 w 13"/>
                <a:gd name="T87" fmla="*/ 16 h 18"/>
                <a:gd name="T88" fmla="*/ 5 w 13"/>
                <a:gd name="T89" fmla="*/ 15 h 18"/>
                <a:gd name="T90" fmla="*/ 6 w 13"/>
                <a:gd name="T91" fmla="*/ 14 h 18"/>
                <a:gd name="T92" fmla="*/ 7 w 13"/>
                <a:gd name="T93" fmla="*/ 12 h 18"/>
                <a:gd name="T94" fmla="*/ 7 w 13"/>
                <a:gd name="T95" fmla="*/ 11 h 18"/>
                <a:gd name="T96" fmla="*/ 8 w 13"/>
                <a:gd name="T97" fmla="*/ 8 h 18"/>
                <a:gd name="T98" fmla="*/ 9 w 13"/>
                <a:gd name="T99" fmla="*/ 8 h 18"/>
                <a:gd name="T100" fmla="*/ 11 w 13"/>
                <a:gd name="T101" fmla="*/ 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3" h="18">
                  <a:moveTo>
                    <a:pt x="11" y="7"/>
                  </a:moveTo>
                  <a:cubicBezTo>
                    <a:pt x="12" y="7"/>
                    <a:pt x="12" y="7"/>
                    <a:pt x="13" y="6"/>
                  </a:cubicBezTo>
                  <a:cubicBezTo>
                    <a:pt x="13" y="6"/>
                    <a:pt x="13" y="6"/>
                    <a:pt x="13" y="5"/>
                  </a:cubicBezTo>
                  <a:cubicBezTo>
                    <a:pt x="13" y="5"/>
                    <a:pt x="12" y="5"/>
                    <a:pt x="12" y="5"/>
                  </a:cubicBezTo>
                  <a:cubicBezTo>
                    <a:pt x="12" y="5"/>
                    <a:pt x="12" y="5"/>
                    <a:pt x="11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0" y="5"/>
                    <a:pt x="11" y="5"/>
                    <a:pt x="11" y="6"/>
                  </a:cubicBezTo>
                  <a:cubicBezTo>
                    <a:pt x="11" y="6"/>
                    <a:pt x="10" y="6"/>
                    <a:pt x="10" y="6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6"/>
                    <a:pt x="8" y="6"/>
                    <a:pt x="8" y="5"/>
                  </a:cubicBezTo>
                  <a:cubicBezTo>
                    <a:pt x="8" y="5"/>
                    <a:pt x="8" y="5"/>
                    <a:pt x="8" y="4"/>
                  </a:cubicBezTo>
                  <a:cubicBezTo>
                    <a:pt x="9" y="4"/>
                    <a:pt x="8" y="3"/>
                    <a:pt x="9" y="3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1"/>
                    <a:pt x="9" y="1"/>
                  </a:cubicBezTo>
                  <a:cubicBezTo>
                    <a:pt x="9" y="1"/>
                    <a:pt x="8" y="1"/>
                    <a:pt x="8" y="1"/>
                  </a:cubicBezTo>
                  <a:cubicBezTo>
                    <a:pt x="8" y="0"/>
                    <a:pt x="8" y="0"/>
                    <a:pt x="7" y="0"/>
                  </a:cubicBezTo>
                  <a:cubicBezTo>
                    <a:pt x="7" y="0"/>
                    <a:pt x="6" y="1"/>
                    <a:pt x="6" y="1"/>
                  </a:cubicBezTo>
                  <a:cubicBezTo>
                    <a:pt x="6" y="1"/>
                    <a:pt x="6" y="2"/>
                    <a:pt x="7" y="2"/>
                  </a:cubicBezTo>
                  <a:cubicBezTo>
                    <a:pt x="7" y="3"/>
                    <a:pt x="7" y="4"/>
                    <a:pt x="6" y="5"/>
                  </a:cubicBezTo>
                  <a:cubicBezTo>
                    <a:pt x="6" y="6"/>
                    <a:pt x="6" y="6"/>
                    <a:pt x="6" y="7"/>
                  </a:cubicBezTo>
                  <a:cubicBezTo>
                    <a:pt x="6" y="7"/>
                    <a:pt x="7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5" y="8"/>
                    <a:pt x="5" y="9"/>
                    <a:pt x="5" y="9"/>
                  </a:cubicBezTo>
                  <a:cubicBezTo>
                    <a:pt x="4" y="9"/>
                    <a:pt x="3" y="9"/>
                    <a:pt x="2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1" y="10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1"/>
                    <a:pt x="1" y="11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3" y="12"/>
                    <a:pt x="3" y="12"/>
                  </a:cubicBezTo>
                  <a:cubicBezTo>
                    <a:pt x="3" y="12"/>
                    <a:pt x="3" y="12"/>
                    <a:pt x="3" y="11"/>
                  </a:cubicBezTo>
                  <a:cubicBezTo>
                    <a:pt x="4" y="11"/>
                    <a:pt x="5" y="11"/>
                    <a:pt x="5" y="10"/>
                  </a:cubicBezTo>
                  <a:cubicBezTo>
                    <a:pt x="5" y="10"/>
                    <a:pt x="5" y="9"/>
                    <a:pt x="6" y="9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1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3"/>
                    <a:pt x="4" y="14"/>
                    <a:pt x="4" y="14"/>
                  </a:cubicBezTo>
                  <a:cubicBezTo>
                    <a:pt x="3" y="15"/>
                    <a:pt x="3" y="15"/>
                    <a:pt x="2" y="16"/>
                  </a:cubicBezTo>
                  <a:cubicBezTo>
                    <a:pt x="2" y="16"/>
                    <a:pt x="1" y="16"/>
                    <a:pt x="1" y="16"/>
                  </a:cubicBezTo>
                  <a:cubicBezTo>
                    <a:pt x="1" y="17"/>
                    <a:pt x="0" y="17"/>
                    <a:pt x="0" y="17"/>
                  </a:cubicBezTo>
                  <a:cubicBezTo>
                    <a:pt x="1" y="18"/>
                    <a:pt x="2" y="17"/>
                    <a:pt x="2" y="17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3" y="17"/>
                    <a:pt x="4" y="16"/>
                    <a:pt x="4" y="16"/>
                  </a:cubicBezTo>
                  <a:cubicBezTo>
                    <a:pt x="5" y="16"/>
                    <a:pt x="5" y="16"/>
                    <a:pt x="5" y="15"/>
                  </a:cubicBezTo>
                  <a:cubicBezTo>
                    <a:pt x="5" y="15"/>
                    <a:pt x="6" y="15"/>
                    <a:pt x="6" y="14"/>
                  </a:cubicBezTo>
                  <a:cubicBezTo>
                    <a:pt x="7" y="13"/>
                    <a:pt x="7" y="13"/>
                    <a:pt x="7" y="12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8" y="10"/>
                    <a:pt x="8" y="9"/>
                    <a:pt x="8" y="8"/>
                  </a:cubicBezTo>
                  <a:cubicBezTo>
                    <a:pt x="8" y="8"/>
                    <a:pt x="8" y="8"/>
                    <a:pt x="9" y="8"/>
                  </a:cubicBezTo>
                  <a:cubicBezTo>
                    <a:pt x="9" y="8"/>
                    <a:pt x="10" y="7"/>
                    <a:pt x="11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224">
              <a:extLst>
                <a:ext uri="{FF2B5EF4-FFF2-40B4-BE49-F238E27FC236}">
                  <a16:creationId xmlns:a16="http://schemas.microsoft.com/office/drawing/2014/main" id="{513D1F6D-7FF7-4D99-A04D-5F075376E8B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16025" y="4714875"/>
              <a:ext cx="55563" cy="49213"/>
            </a:xfrm>
            <a:custGeom>
              <a:avLst/>
              <a:gdLst>
                <a:gd name="T0" fmla="*/ 5 w 8"/>
                <a:gd name="T1" fmla="*/ 5 h 7"/>
                <a:gd name="T2" fmla="*/ 4 w 8"/>
                <a:gd name="T3" fmla="*/ 3 h 7"/>
                <a:gd name="T4" fmla="*/ 3 w 8"/>
                <a:gd name="T5" fmla="*/ 3 h 7"/>
                <a:gd name="T6" fmla="*/ 2 w 8"/>
                <a:gd name="T7" fmla="*/ 2 h 7"/>
                <a:gd name="T8" fmla="*/ 2 w 8"/>
                <a:gd name="T9" fmla="*/ 2 h 7"/>
                <a:gd name="T10" fmla="*/ 1 w 8"/>
                <a:gd name="T11" fmla="*/ 1 h 7"/>
                <a:gd name="T12" fmla="*/ 0 w 8"/>
                <a:gd name="T13" fmla="*/ 0 h 7"/>
                <a:gd name="T14" fmla="*/ 1 w 8"/>
                <a:gd name="T15" fmla="*/ 1 h 7"/>
                <a:gd name="T16" fmla="*/ 1 w 8"/>
                <a:gd name="T17" fmla="*/ 3 h 7"/>
                <a:gd name="T18" fmla="*/ 2 w 8"/>
                <a:gd name="T19" fmla="*/ 4 h 7"/>
                <a:gd name="T20" fmla="*/ 3 w 8"/>
                <a:gd name="T21" fmla="*/ 5 h 7"/>
                <a:gd name="T22" fmla="*/ 3 w 8"/>
                <a:gd name="T23" fmla="*/ 6 h 7"/>
                <a:gd name="T24" fmla="*/ 5 w 8"/>
                <a:gd name="T25" fmla="*/ 7 h 7"/>
                <a:gd name="T26" fmla="*/ 6 w 8"/>
                <a:gd name="T27" fmla="*/ 7 h 7"/>
                <a:gd name="T28" fmla="*/ 6 w 8"/>
                <a:gd name="T29" fmla="*/ 7 h 7"/>
                <a:gd name="T30" fmla="*/ 7 w 8"/>
                <a:gd name="T31" fmla="*/ 6 h 7"/>
                <a:gd name="T32" fmla="*/ 8 w 8"/>
                <a:gd name="T33" fmla="*/ 6 h 7"/>
                <a:gd name="T34" fmla="*/ 6 w 8"/>
                <a:gd name="T35" fmla="*/ 5 h 7"/>
                <a:gd name="T36" fmla="*/ 5 w 8"/>
                <a:gd name="T37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" h="7">
                  <a:moveTo>
                    <a:pt x="5" y="5"/>
                  </a:moveTo>
                  <a:cubicBezTo>
                    <a:pt x="5" y="4"/>
                    <a:pt x="4" y="4"/>
                    <a:pt x="4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1" y="1"/>
                    <a:pt x="1" y="1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1" y="1"/>
                    <a:pt x="1" y="1"/>
                  </a:cubicBezTo>
                  <a:cubicBezTo>
                    <a:pt x="1" y="2"/>
                    <a:pt x="1" y="2"/>
                    <a:pt x="1" y="3"/>
                  </a:cubicBezTo>
                  <a:cubicBezTo>
                    <a:pt x="1" y="3"/>
                    <a:pt x="2" y="4"/>
                    <a:pt x="2" y="4"/>
                  </a:cubicBezTo>
                  <a:cubicBezTo>
                    <a:pt x="2" y="4"/>
                    <a:pt x="2" y="5"/>
                    <a:pt x="3" y="5"/>
                  </a:cubicBezTo>
                  <a:cubicBezTo>
                    <a:pt x="3" y="5"/>
                    <a:pt x="3" y="6"/>
                    <a:pt x="3" y="6"/>
                  </a:cubicBezTo>
                  <a:cubicBezTo>
                    <a:pt x="4" y="6"/>
                    <a:pt x="4" y="7"/>
                    <a:pt x="5" y="7"/>
                  </a:cubicBezTo>
                  <a:cubicBezTo>
                    <a:pt x="5" y="7"/>
                    <a:pt x="5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7" y="7"/>
                    <a:pt x="7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5"/>
                    <a:pt x="7" y="5"/>
                    <a:pt x="6" y="5"/>
                  </a:cubicBezTo>
                  <a:cubicBezTo>
                    <a:pt x="6" y="5"/>
                    <a:pt x="6" y="5"/>
                    <a:pt x="5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225">
              <a:extLst>
                <a:ext uri="{FF2B5EF4-FFF2-40B4-BE49-F238E27FC236}">
                  <a16:creationId xmlns:a16="http://schemas.microsoft.com/office/drawing/2014/main" id="{B41C7A2E-1A9A-4725-9CDC-368B8472D44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62100" y="4638675"/>
              <a:ext cx="96838" cy="168275"/>
            </a:xfrm>
            <a:custGeom>
              <a:avLst/>
              <a:gdLst>
                <a:gd name="T0" fmla="*/ 12 w 14"/>
                <a:gd name="T1" fmla="*/ 5 h 24"/>
                <a:gd name="T2" fmla="*/ 14 w 14"/>
                <a:gd name="T3" fmla="*/ 2 h 24"/>
                <a:gd name="T4" fmla="*/ 13 w 14"/>
                <a:gd name="T5" fmla="*/ 1 h 24"/>
                <a:gd name="T6" fmla="*/ 11 w 14"/>
                <a:gd name="T7" fmla="*/ 4 h 24"/>
                <a:gd name="T8" fmla="*/ 10 w 14"/>
                <a:gd name="T9" fmla="*/ 5 h 24"/>
                <a:gd name="T10" fmla="*/ 9 w 14"/>
                <a:gd name="T11" fmla="*/ 7 h 24"/>
                <a:gd name="T12" fmla="*/ 10 w 14"/>
                <a:gd name="T13" fmla="*/ 9 h 24"/>
                <a:gd name="T14" fmla="*/ 8 w 14"/>
                <a:gd name="T15" fmla="*/ 6 h 24"/>
                <a:gd name="T16" fmla="*/ 9 w 14"/>
                <a:gd name="T17" fmla="*/ 3 h 24"/>
                <a:gd name="T18" fmla="*/ 9 w 14"/>
                <a:gd name="T19" fmla="*/ 0 h 24"/>
                <a:gd name="T20" fmla="*/ 7 w 14"/>
                <a:gd name="T21" fmla="*/ 2 h 24"/>
                <a:gd name="T22" fmla="*/ 5 w 14"/>
                <a:gd name="T23" fmla="*/ 5 h 24"/>
                <a:gd name="T24" fmla="*/ 3 w 14"/>
                <a:gd name="T25" fmla="*/ 6 h 24"/>
                <a:gd name="T26" fmla="*/ 4 w 14"/>
                <a:gd name="T27" fmla="*/ 8 h 24"/>
                <a:gd name="T28" fmla="*/ 2 w 14"/>
                <a:gd name="T29" fmla="*/ 8 h 24"/>
                <a:gd name="T30" fmla="*/ 2 w 14"/>
                <a:gd name="T31" fmla="*/ 11 h 24"/>
                <a:gd name="T32" fmla="*/ 4 w 14"/>
                <a:gd name="T33" fmla="*/ 11 h 24"/>
                <a:gd name="T34" fmla="*/ 5 w 14"/>
                <a:gd name="T35" fmla="*/ 9 h 24"/>
                <a:gd name="T36" fmla="*/ 5 w 14"/>
                <a:gd name="T37" fmla="*/ 11 h 24"/>
                <a:gd name="T38" fmla="*/ 9 w 14"/>
                <a:gd name="T39" fmla="*/ 9 h 24"/>
                <a:gd name="T40" fmla="*/ 7 w 14"/>
                <a:gd name="T41" fmla="*/ 12 h 24"/>
                <a:gd name="T42" fmla="*/ 4 w 14"/>
                <a:gd name="T43" fmla="*/ 13 h 24"/>
                <a:gd name="T44" fmla="*/ 5 w 14"/>
                <a:gd name="T45" fmla="*/ 14 h 24"/>
                <a:gd name="T46" fmla="*/ 9 w 14"/>
                <a:gd name="T47" fmla="*/ 11 h 24"/>
                <a:gd name="T48" fmla="*/ 8 w 14"/>
                <a:gd name="T49" fmla="*/ 15 h 24"/>
                <a:gd name="T50" fmla="*/ 6 w 14"/>
                <a:gd name="T51" fmla="*/ 18 h 24"/>
                <a:gd name="T52" fmla="*/ 4 w 14"/>
                <a:gd name="T53" fmla="*/ 20 h 24"/>
                <a:gd name="T54" fmla="*/ 0 w 14"/>
                <a:gd name="T55" fmla="*/ 22 h 24"/>
                <a:gd name="T56" fmla="*/ 4 w 14"/>
                <a:gd name="T57" fmla="*/ 21 h 24"/>
                <a:gd name="T58" fmla="*/ 8 w 14"/>
                <a:gd name="T59" fmla="*/ 18 h 24"/>
                <a:gd name="T60" fmla="*/ 8 w 14"/>
                <a:gd name="T61" fmla="*/ 22 h 24"/>
                <a:gd name="T62" fmla="*/ 6 w 14"/>
                <a:gd name="T63" fmla="*/ 23 h 24"/>
                <a:gd name="T64" fmla="*/ 9 w 14"/>
                <a:gd name="T65" fmla="*/ 23 h 24"/>
                <a:gd name="T66" fmla="*/ 11 w 14"/>
                <a:gd name="T67" fmla="*/ 21 h 24"/>
                <a:gd name="T68" fmla="*/ 9 w 14"/>
                <a:gd name="T69" fmla="*/ 18 h 24"/>
                <a:gd name="T70" fmla="*/ 11 w 14"/>
                <a:gd name="T71" fmla="*/ 17 h 24"/>
                <a:gd name="T72" fmla="*/ 9 w 14"/>
                <a:gd name="T73" fmla="*/ 14 h 24"/>
                <a:gd name="T74" fmla="*/ 14 w 14"/>
                <a:gd name="T75" fmla="*/ 9 h 24"/>
                <a:gd name="T76" fmla="*/ 11 w 14"/>
                <a:gd name="T77" fmla="*/ 9 h 24"/>
                <a:gd name="T78" fmla="*/ 12 w 14"/>
                <a:gd name="T79" fmla="*/ 6 h 24"/>
                <a:gd name="T80" fmla="*/ 5 w 14"/>
                <a:gd name="T81" fmla="*/ 6 h 24"/>
                <a:gd name="T82" fmla="*/ 7 w 14"/>
                <a:gd name="T83" fmla="*/ 8 h 24"/>
                <a:gd name="T84" fmla="*/ 7 w 14"/>
                <a:gd name="T85" fmla="*/ 8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" h="24">
                  <a:moveTo>
                    <a:pt x="12" y="6"/>
                  </a:moveTo>
                  <a:cubicBezTo>
                    <a:pt x="12" y="6"/>
                    <a:pt x="12" y="6"/>
                    <a:pt x="12" y="6"/>
                  </a:cubicBezTo>
                  <a:cubicBezTo>
                    <a:pt x="12" y="6"/>
                    <a:pt x="12" y="5"/>
                    <a:pt x="12" y="5"/>
                  </a:cubicBezTo>
                  <a:cubicBezTo>
                    <a:pt x="12" y="5"/>
                    <a:pt x="13" y="4"/>
                    <a:pt x="13" y="3"/>
                  </a:cubicBezTo>
                  <a:cubicBezTo>
                    <a:pt x="13" y="3"/>
                    <a:pt x="13" y="3"/>
                    <a:pt x="14" y="3"/>
                  </a:cubicBezTo>
                  <a:cubicBezTo>
                    <a:pt x="14" y="3"/>
                    <a:pt x="14" y="2"/>
                    <a:pt x="14" y="2"/>
                  </a:cubicBezTo>
                  <a:cubicBezTo>
                    <a:pt x="14" y="2"/>
                    <a:pt x="14" y="2"/>
                    <a:pt x="13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2" y="1"/>
                    <a:pt x="12" y="1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3"/>
                    <a:pt x="12" y="4"/>
                    <a:pt x="11" y="4"/>
                  </a:cubicBezTo>
                  <a:cubicBezTo>
                    <a:pt x="11" y="5"/>
                    <a:pt x="11" y="6"/>
                    <a:pt x="10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9" y="5"/>
                    <a:pt x="8" y="5"/>
                    <a:pt x="8" y="5"/>
                  </a:cubicBezTo>
                  <a:cubicBezTo>
                    <a:pt x="9" y="5"/>
                    <a:pt x="9" y="5"/>
                    <a:pt x="9" y="6"/>
                  </a:cubicBezTo>
                  <a:cubicBezTo>
                    <a:pt x="9" y="6"/>
                    <a:pt x="9" y="7"/>
                    <a:pt x="9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9"/>
                    <a:pt x="10" y="9"/>
                  </a:cubicBezTo>
                  <a:cubicBezTo>
                    <a:pt x="10" y="9"/>
                    <a:pt x="9" y="9"/>
                    <a:pt x="8" y="9"/>
                  </a:cubicBezTo>
                  <a:cubicBezTo>
                    <a:pt x="8" y="8"/>
                    <a:pt x="7" y="7"/>
                    <a:pt x="8" y="7"/>
                  </a:cubicBezTo>
                  <a:cubicBezTo>
                    <a:pt x="8" y="7"/>
                    <a:pt x="8" y="7"/>
                    <a:pt x="8" y="6"/>
                  </a:cubicBezTo>
                  <a:cubicBezTo>
                    <a:pt x="9" y="6"/>
                    <a:pt x="8" y="5"/>
                    <a:pt x="8" y="5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3"/>
                  </a:cubicBezTo>
                  <a:cubicBezTo>
                    <a:pt x="9" y="3"/>
                    <a:pt x="10" y="2"/>
                    <a:pt x="10" y="2"/>
                  </a:cubicBezTo>
                  <a:cubicBezTo>
                    <a:pt x="10" y="2"/>
                    <a:pt x="10" y="1"/>
                    <a:pt x="10" y="1"/>
                  </a:cubicBezTo>
                  <a:cubicBezTo>
                    <a:pt x="10" y="1"/>
                    <a:pt x="10" y="0"/>
                    <a:pt x="9" y="0"/>
                  </a:cubicBezTo>
                  <a:cubicBezTo>
                    <a:pt x="9" y="0"/>
                    <a:pt x="9" y="0"/>
                    <a:pt x="8" y="0"/>
                  </a:cubicBezTo>
                  <a:cubicBezTo>
                    <a:pt x="8" y="0"/>
                    <a:pt x="7" y="0"/>
                    <a:pt x="7" y="0"/>
                  </a:cubicBezTo>
                  <a:cubicBezTo>
                    <a:pt x="7" y="1"/>
                    <a:pt x="7" y="1"/>
                    <a:pt x="7" y="2"/>
                  </a:cubicBezTo>
                  <a:cubicBezTo>
                    <a:pt x="7" y="3"/>
                    <a:pt x="7" y="3"/>
                    <a:pt x="7" y="4"/>
                  </a:cubicBezTo>
                  <a:cubicBezTo>
                    <a:pt x="7" y="4"/>
                    <a:pt x="7" y="4"/>
                    <a:pt x="7" y="5"/>
                  </a:cubicBezTo>
                  <a:cubicBezTo>
                    <a:pt x="7" y="5"/>
                    <a:pt x="6" y="5"/>
                    <a:pt x="5" y="5"/>
                  </a:cubicBezTo>
                  <a:cubicBezTo>
                    <a:pt x="5" y="5"/>
                    <a:pt x="4" y="5"/>
                    <a:pt x="4" y="5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2" y="7"/>
                    <a:pt x="2" y="7"/>
                  </a:cubicBezTo>
                  <a:cubicBezTo>
                    <a:pt x="2" y="7"/>
                    <a:pt x="3" y="7"/>
                    <a:pt x="3" y="7"/>
                  </a:cubicBezTo>
                  <a:cubicBezTo>
                    <a:pt x="3" y="7"/>
                    <a:pt x="3" y="7"/>
                    <a:pt x="4" y="8"/>
                  </a:cubicBezTo>
                  <a:cubicBezTo>
                    <a:pt x="4" y="8"/>
                    <a:pt x="4" y="8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3" y="9"/>
                    <a:pt x="3" y="8"/>
                    <a:pt x="2" y="8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3" y="11"/>
                    <a:pt x="3" y="12"/>
                    <a:pt x="3" y="12"/>
                  </a:cubicBezTo>
                  <a:cubicBezTo>
                    <a:pt x="4" y="12"/>
                    <a:pt x="4" y="11"/>
                    <a:pt x="4" y="11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10"/>
                    <a:pt x="5" y="9"/>
                    <a:pt x="5" y="9"/>
                  </a:cubicBezTo>
                  <a:cubicBezTo>
                    <a:pt x="5" y="9"/>
                    <a:pt x="5" y="8"/>
                    <a:pt x="5" y="8"/>
                  </a:cubicBezTo>
                  <a:cubicBezTo>
                    <a:pt x="6" y="8"/>
                    <a:pt x="6" y="9"/>
                    <a:pt x="6" y="9"/>
                  </a:cubicBezTo>
                  <a:cubicBezTo>
                    <a:pt x="6" y="10"/>
                    <a:pt x="5" y="10"/>
                    <a:pt x="5" y="11"/>
                  </a:cubicBezTo>
                  <a:cubicBezTo>
                    <a:pt x="5" y="11"/>
                    <a:pt x="6" y="10"/>
                    <a:pt x="6" y="10"/>
                  </a:cubicBezTo>
                  <a:cubicBezTo>
                    <a:pt x="6" y="10"/>
                    <a:pt x="6" y="9"/>
                    <a:pt x="7" y="9"/>
                  </a:cubicBezTo>
                  <a:cubicBezTo>
                    <a:pt x="7" y="10"/>
                    <a:pt x="8" y="10"/>
                    <a:pt x="9" y="9"/>
                  </a:cubicBezTo>
                  <a:cubicBezTo>
                    <a:pt x="9" y="9"/>
                    <a:pt x="9" y="10"/>
                    <a:pt x="9" y="10"/>
                  </a:cubicBezTo>
                  <a:cubicBezTo>
                    <a:pt x="9" y="11"/>
                    <a:pt x="8" y="11"/>
                    <a:pt x="8" y="11"/>
                  </a:cubicBezTo>
                  <a:cubicBezTo>
                    <a:pt x="8" y="11"/>
                    <a:pt x="7" y="11"/>
                    <a:pt x="7" y="12"/>
                  </a:cubicBezTo>
                  <a:cubicBezTo>
                    <a:pt x="7" y="12"/>
                    <a:pt x="6" y="12"/>
                    <a:pt x="6" y="12"/>
                  </a:cubicBezTo>
                  <a:cubicBezTo>
                    <a:pt x="6" y="12"/>
                    <a:pt x="5" y="13"/>
                    <a:pt x="5" y="13"/>
                  </a:cubicBezTo>
                  <a:cubicBezTo>
                    <a:pt x="5" y="13"/>
                    <a:pt x="5" y="13"/>
                    <a:pt x="4" y="13"/>
                  </a:cubicBezTo>
                  <a:cubicBezTo>
                    <a:pt x="4" y="13"/>
                    <a:pt x="3" y="14"/>
                    <a:pt x="3" y="14"/>
                  </a:cubicBezTo>
                  <a:cubicBezTo>
                    <a:pt x="3" y="15"/>
                    <a:pt x="4" y="15"/>
                    <a:pt x="4" y="15"/>
                  </a:cubicBezTo>
                  <a:cubicBezTo>
                    <a:pt x="5" y="15"/>
                    <a:pt x="5" y="14"/>
                    <a:pt x="5" y="14"/>
                  </a:cubicBezTo>
                  <a:cubicBezTo>
                    <a:pt x="6" y="14"/>
                    <a:pt x="6" y="14"/>
                    <a:pt x="6" y="13"/>
                  </a:cubicBezTo>
                  <a:cubicBezTo>
                    <a:pt x="7" y="13"/>
                    <a:pt x="7" y="13"/>
                    <a:pt x="8" y="12"/>
                  </a:cubicBezTo>
                  <a:cubicBezTo>
                    <a:pt x="8" y="12"/>
                    <a:pt x="8" y="11"/>
                    <a:pt x="9" y="11"/>
                  </a:cubicBezTo>
                  <a:cubicBezTo>
                    <a:pt x="9" y="11"/>
                    <a:pt x="10" y="11"/>
                    <a:pt x="10" y="11"/>
                  </a:cubicBezTo>
                  <a:cubicBezTo>
                    <a:pt x="9" y="13"/>
                    <a:pt x="9" y="14"/>
                    <a:pt x="7" y="14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5"/>
                    <a:pt x="8" y="16"/>
                  </a:cubicBezTo>
                  <a:cubicBezTo>
                    <a:pt x="8" y="16"/>
                    <a:pt x="7" y="17"/>
                    <a:pt x="7" y="17"/>
                  </a:cubicBezTo>
                  <a:cubicBezTo>
                    <a:pt x="6" y="17"/>
                    <a:pt x="6" y="18"/>
                    <a:pt x="6" y="18"/>
                  </a:cubicBezTo>
                  <a:cubicBezTo>
                    <a:pt x="5" y="18"/>
                    <a:pt x="5" y="18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4" y="2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3" y="20"/>
                    <a:pt x="3" y="20"/>
                    <a:pt x="2" y="20"/>
                  </a:cubicBezTo>
                  <a:cubicBezTo>
                    <a:pt x="2" y="21"/>
                    <a:pt x="0" y="21"/>
                    <a:pt x="0" y="22"/>
                  </a:cubicBezTo>
                  <a:cubicBezTo>
                    <a:pt x="1" y="23"/>
                    <a:pt x="2" y="22"/>
                    <a:pt x="3" y="23"/>
                  </a:cubicBezTo>
                  <a:cubicBezTo>
                    <a:pt x="3" y="22"/>
                    <a:pt x="3" y="22"/>
                    <a:pt x="4" y="22"/>
                  </a:cubicBezTo>
                  <a:cubicBezTo>
                    <a:pt x="4" y="22"/>
                    <a:pt x="4" y="22"/>
                    <a:pt x="4" y="21"/>
                  </a:cubicBezTo>
                  <a:cubicBezTo>
                    <a:pt x="5" y="21"/>
                    <a:pt x="6" y="20"/>
                    <a:pt x="6" y="20"/>
                  </a:cubicBezTo>
                  <a:cubicBezTo>
                    <a:pt x="6" y="19"/>
                    <a:pt x="7" y="19"/>
                    <a:pt x="7" y="18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9" y="18"/>
                    <a:pt x="8" y="19"/>
                    <a:pt x="8" y="20"/>
                  </a:cubicBezTo>
                  <a:cubicBezTo>
                    <a:pt x="8" y="21"/>
                    <a:pt x="9" y="21"/>
                    <a:pt x="9" y="21"/>
                  </a:cubicBezTo>
                  <a:cubicBezTo>
                    <a:pt x="9" y="22"/>
                    <a:pt x="8" y="21"/>
                    <a:pt x="8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7" y="22"/>
                    <a:pt x="6" y="22"/>
                    <a:pt x="5" y="22"/>
                  </a:cubicBezTo>
                  <a:cubicBezTo>
                    <a:pt x="5" y="23"/>
                    <a:pt x="6" y="23"/>
                    <a:pt x="6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3"/>
                    <a:pt x="8" y="23"/>
                    <a:pt x="8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10" y="24"/>
                    <a:pt x="10" y="23"/>
                  </a:cubicBezTo>
                  <a:cubicBezTo>
                    <a:pt x="10" y="23"/>
                    <a:pt x="11" y="23"/>
                    <a:pt x="11" y="23"/>
                  </a:cubicBezTo>
                  <a:cubicBezTo>
                    <a:pt x="12" y="22"/>
                    <a:pt x="11" y="22"/>
                    <a:pt x="11" y="21"/>
                  </a:cubicBezTo>
                  <a:cubicBezTo>
                    <a:pt x="10" y="21"/>
                    <a:pt x="10" y="20"/>
                    <a:pt x="10" y="20"/>
                  </a:cubicBezTo>
                  <a:cubicBezTo>
                    <a:pt x="10" y="20"/>
                    <a:pt x="10" y="19"/>
                    <a:pt x="10" y="19"/>
                  </a:cubicBezTo>
                  <a:cubicBezTo>
                    <a:pt x="10" y="19"/>
                    <a:pt x="9" y="19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8"/>
                    <a:pt x="9" y="17"/>
                    <a:pt x="9" y="17"/>
                  </a:cubicBezTo>
                  <a:cubicBezTo>
                    <a:pt x="10" y="17"/>
                    <a:pt x="10" y="17"/>
                    <a:pt x="11" y="17"/>
                  </a:cubicBezTo>
                  <a:cubicBezTo>
                    <a:pt x="12" y="17"/>
                    <a:pt x="12" y="16"/>
                    <a:pt x="12" y="15"/>
                  </a:cubicBezTo>
                  <a:cubicBezTo>
                    <a:pt x="12" y="15"/>
                    <a:pt x="11" y="15"/>
                    <a:pt x="11" y="15"/>
                  </a:cubicBezTo>
                  <a:cubicBezTo>
                    <a:pt x="11" y="14"/>
                    <a:pt x="10" y="14"/>
                    <a:pt x="9" y="14"/>
                  </a:cubicBezTo>
                  <a:cubicBezTo>
                    <a:pt x="10" y="13"/>
                    <a:pt x="10" y="12"/>
                    <a:pt x="11" y="12"/>
                  </a:cubicBezTo>
                  <a:cubicBezTo>
                    <a:pt x="11" y="12"/>
                    <a:pt x="12" y="12"/>
                    <a:pt x="12" y="11"/>
                  </a:cubicBezTo>
                  <a:cubicBezTo>
                    <a:pt x="13" y="11"/>
                    <a:pt x="13" y="9"/>
                    <a:pt x="14" y="9"/>
                  </a:cubicBezTo>
                  <a:cubicBezTo>
                    <a:pt x="13" y="9"/>
                    <a:pt x="14" y="9"/>
                    <a:pt x="14" y="8"/>
                  </a:cubicBezTo>
                  <a:cubicBezTo>
                    <a:pt x="14" y="8"/>
                    <a:pt x="13" y="8"/>
                    <a:pt x="13" y="8"/>
                  </a:cubicBezTo>
                  <a:cubicBezTo>
                    <a:pt x="12" y="8"/>
                    <a:pt x="12" y="8"/>
                    <a:pt x="11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1" y="8"/>
                    <a:pt x="11" y="8"/>
                    <a:pt x="11" y="7"/>
                  </a:cubicBezTo>
                  <a:cubicBezTo>
                    <a:pt x="11" y="7"/>
                    <a:pt x="11" y="7"/>
                    <a:pt x="12" y="6"/>
                  </a:cubicBezTo>
                  <a:close/>
                  <a:moveTo>
                    <a:pt x="5" y="8"/>
                  </a:moveTo>
                  <a:cubicBezTo>
                    <a:pt x="4" y="7"/>
                    <a:pt x="4" y="7"/>
                    <a:pt x="4" y="6"/>
                  </a:cubicBezTo>
                  <a:cubicBezTo>
                    <a:pt x="4" y="6"/>
                    <a:pt x="5" y="6"/>
                    <a:pt x="5" y="6"/>
                  </a:cubicBezTo>
                  <a:cubicBezTo>
                    <a:pt x="5" y="6"/>
                    <a:pt x="5" y="6"/>
                    <a:pt x="6" y="6"/>
                  </a:cubicBezTo>
                  <a:cubicBezTo>
                    <a:pt x="6" y="7"/>
                    <a:pt x="5" y="7"/>
                    <a:pt x="5" y="8"/>
                  </a:cubicBezTo>
                  <a:close/>
                  <a:moveTo>
                    <a:pt x="7" y="8"/>
                  </a:moveTo>
                  <a:cubicBezTo>
                    <a:pt x="6" y="8"/>
                    <a:pt x="6" y="8"/>
                    <a:pt x="5" y="8"/>
                  </a:cubicBezTo>
                  <a:cubicBezTo>
                    <a:pt x="6" y="7"/>
                    <a:pt x="6" y="6"/>
                    <a:pt x="6" y="6"/>
                  </a:cubicBezTo>
                  <a:cubicBezTo>
                    <a:pt x="7" y="6"/>
                    <a:pt x="7" y="7"/>
                    <a:pt x="7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226">
              <a:extLst>
                <a:ext uri="{FF2B5EF4-FFF2-40B4-BE49-F238E27FC236}">
                  <a16:creationId xmlns:a16="http://schemas.microsoft.com/office/drawing/2014/main" id="{117E69DE-79E8-4A9F-8A3A-DE1FAE47382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55750" y="4737100"/>
              <a:ext cx="20638" cy="34925"/>
            </a:xfrm>
            <a:custGeom>
              <a:avLst/>
              <a:gdLst>
                <a:gd name="T0" fmla="*/ 3 w 3"/>
                <a:gd name="T1" fmla="*/ 4 h 5"/>
                <a:gd name="T2" fmla="*/ 3 w 3"/>
                <a:gd name="T3" fmla="*/ 2 h 5"/>
                <a:gd name="T4" fmla="*/ 3 w 3"/>
                <a:gd name="T5" fmla="*/ 1 h 5"/>
                <a:gd name="T6" fmla="*/ 1 w 3"/>
                <a:gd name="T7" fmla="*/ 0 h 5"/>
                <a:gd name="T8" fmla="*/ 1 w 3"/>
                <a:gd name="T9" fmla="*/ 1 h 5"/>
                <a:gd name="T10" fmla="*/ 1 w 3"/>
                <a:gd name="T11" fmla="*/ 3 h 5"/>
                <a:gd name="T12" fmla="*/ 1 w 3"/>
                <a:gd name="T13" fmla="*/ 3 h 5"/>
                <a:gd name="T14" fmla="*/ 1 w 3"/>
                <a:gd name="T15" fmla="*/ 4 h 5"/>
                <a:gd name="T16" fmla="*/ 0 w 3"/>
                <a:gd name="T17" fmla="*/ 4 h 5"/>
                <a:gd name="T18" fmla="*/ 0 w 3"/>
                <a:gd name="T19" fmla="*/ 5 h 5"/>
                <a:gd name="T20" fmla="*/ 1 w 3"/>
                <a:gd name="T21" fmla="*/ 5 h 5"/>
                <a:gd name="T22" fmla="*/ 3 w 3"/>
                <a:gd name="T23" fmla="*/ 5 h 5"/>
                <a:gd name="T24" fmla="*/ 3 w 3"/>
                <a:gd name="T2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" h="5">
                  <a:moveTo>
                    <a:pt x="3" y="4"/>
                  </a:moveTo>
                  <a:cubicBezTo>
                    <a:pt x="3" y="3"/>
                    <a:pt x="3" y="2"/>
                    <a:pt x="3" y="2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2" y="1"/>
                    <a:pt x="2" y="0"/>
                    <a:pt x="1" y="0"/>
                  </a:cubicBezTo>
                  <a:cubicBezTo>
                    <a:pt x="1" y="0"/>
                    <a:pt x="1" y="1"/>
                    <a:pt x="1" y="1"/>
                  </a:cubicBezTo>
                  <a:cubicBezTo>
                    <a:pt x="1" y="2"/>
                    <a:pt x="1" y="2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4"/>
                  </a:cubicBezTo>
                  <a:cubicBezTo>
                    <a:pt x="1" y="4"/>
                    <a:pt x="0" y="4"/>
                    <a:pt x="0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5"/>
                    <a:pt x="1" y="5"/>
                    <a:pt x="1" y="5"/>
                  </a:cubicBezTo>
                  <a:cubicBezTo>
                    <a:pt x="2" y="5"/>
                    <a:pt x="2" y="5"/>
                    <a:pt x="3" y="5"/>
                  </a:cubicBezTo>
                  <a:cubicBezTo>
                    <a:pt x="3" y="5"/>
                    <a:pt x="3" y="4"/>
                    <a:pt x="3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227">
              <a:extLst>
                <a:ext uri="{FF2B5EF4-FFF2-40B4-BE49-F238E27FC236}">
                  <a16:creationId xmlns:a16="http://schemas.microsoft.com/office/drawing/2014/main" id="{2F4A6BF9-8D0C-4C24-84A3-A7D35FEA6D3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08038" y="4652963"/>
              <a:ext cx="20638" cy="20638"/>
            </a:xfrm>
            <a:custGeom>
              <a:avLst/>
              <a:gdLst>
                <a:gd name="T0" fmla="*/ 1 w 3"/>
                <a:gd name="T1" fmla="*/ 2 h 3"/>
                <a:gd name="T2" fmla="*/ 3 w 3"/>
                <a:gd name="T3" fmla="*/ 2 h 3"/>
                <a:gd name="T4" fmla="*/ 3 w 3"/>
                <a:gd name="T5" fmla="*/ 1 h 3"/>
                <a:gd name="T6" fmla="*/ 2 w 3"/>
                <a:gd name="T7" fmla="*/ 0 h 3"/>
                <a:gd name="T8" fmla="*/ 0 w 3"/>
                <a:gd name="T9" fmla="*/ 1 h 3"/>
                <a:gd name="T10" fmla="*/ 1 w 3"/>
                <a:gd name="T11" fmla="*/ 2 h 3"/>
                <a:gd name="T12" fmla="*/ 1 w 3"/>
                <a:gd name="T13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3">
                  <a:moveTo>
                    <a:pt x="1" y="2"/>
                  </a:moveTo>
                  <a:cubicBezTo>
                    <a:pt x="2" y="2"/>
                    <a:pt x="3" y="3"/>
                    <a:pt x="3" y="2"/>
                  </a:cubicBezTo>
                  <a:cubicBezTo>
                    <a:pt x="3" y="2"/>
                    <a:pt x="3" y="1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1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228">
              <a:extLst>
                <a:ext uri="{FF2B5EF4-FFF2-40B4-BE49-F238E27FC236}">
                  <a16:creationId xmlns:a16="http://schemas.microsoft.com/office/drawing/2014/main" id="{3567DDB6-B55A-4164-BF26-5E9841C1D1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81050" y="4667250"/>
              <a:ext cx="69850" cy="41275"/>
            </a:xfrm>
            <a:custGeom>
              <a:avLst/>
              <a:gdLst>
                <a:gd name="T0" fmla="*/ 1 w 10"/>
                <a:gd name="T1" fmla="*/ 6 h 6"/>
                <a:gd name="T2" fmla="*/ 3 w 10"/>
                <a:gd name="T3" fmla="*/ 6 h 6"/>
                <a:gd name="T4" fmla="*/ 3 w 10"/>
                <a:gd name="T5" fmla="*/ 5 h 6"/>
                <a:gd name="T6" fmla="*/ 4 w 10"/>
                <a:gd name="T7" fmla="*/ 5 h 6"/>
                <a:gd name="T8" fmla="*/ 5 w 10"/>
                <a:gd name="T9" fmla="*/ 4 h 6"/>
                <a:gd name="T10" fmla="*/ 6 w 10"/>
                <a:gd name="T11" fmla="*/ 3 h 6"/>
                <a:gd name="T12" fmla="*/ 7 w 10"/>
                <a:gd name="T13" fmla="*/ 2 h 6"/>
                <a:gd name="T14" fmla="*/ 10 w 10"/>
                <a:gd name="T15" fmla="*/ 0 h 6"/>
                <a:gd name="T16" fmla="*/ 9 w 10"/>
                <a:gd name="T17" fmla="*/ 0 h 6"/>
                <a:gd name="T18" fmla="*/ 9 w 10"/>
                <a:gd name="T19" fmla="*/ 0 h 6"/>
                <a:gd name="T20" fmla="*/ 7 w 10"/>
                <a:gd name="T21" fmla="*/ 1 h 6"/>
                <a:gd name="T22" fmla="*/ 6 w 10"/>
                <a:gd name="T23" fmla="*/ 2 h 6"/>
                <a:gd name="T24" fmla="*/ 5 w 10"/>
                <a:gd name="T25" fmla="*/ 2 h 6"/>
                <a:gd name="T26" fmla="*/ 5 w 10"/>
                <a:gd name="T27" fmla="*/ 2 h 6"/>
                <a:gd name="T28" fmla="*/ 3 w 10"/>
                <a:gd name="T29" fmla="*/ 3 h 6"/>
                <a:gd name="T30" fmla="*/ 2 w 10"/>
                <a:gd name="T31" fmla="*/ 4 h 6"/>
                <a:gd name="T32" fmla="*/ 0 w 10"/>
                <a:gd name="T33" fmla="*/ 5 h 6"/>
                <a:gd name="T34" fmla="*/ 0 w 10"/>
                <a:gd name="T35" fmla="*/ 6 h 6"/>
                <a:gd name="T36" fmla="*/ 1 w 10"/>
                <a:gd name="T3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" h="6">
                  <a:moveTo>
                    <a:pt x="1" y="6"/>
                  </a:moveTo>
                  <a:cubicBezTo>
                    <a:pt x="1" y="6"/>
                    <a:pt x="2" y="6"/>
                    <a:pt x="3" y="6"/>
                  </a:cubicBezTo>
                  <a:cubicBezTo>
                    <a:pt x="3" y="6"/>
                    <a:pt x="3" y="6"/>
                    <a:pt x="3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4"/>
                    <a:pt x="4" y="4"/>
                    <a:pt x="5" y="4"/>
                  </a:cubicBezTo>
                  <a:cubicBezTo>
                    <a:pt x="5" y="4"/>
                    <a:pt x="6" y="3"/>
                    <a:pt x="6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9" y="2"/>
                    <a:pt x="10" y="1"/>
                    <a:pt x="10" y="0"/>
                  </a:cubicBezTo>
                  <a:cubicBezTo>
                    <a:pt x="10" y="0"/>
                    <a:pt x="10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8" y="0"/>
                    <a:pt x="8" y="1"/>
                    <a:pt x="7" y="1"/>
                  </a:cubicBezTo>
                  <a:cubicBezTo>
                    <a:pt x="7" y="1"/>
                    <a:pt x="6" y="2"/>
                    <a:pt x="6" y="2"/>
                  </a:cubicBezTo>
                  <a:cubicBezTo>
                    <a:pt x="6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3"/>
                    <a:pt x="4" y="3"/>
                    <a:pt x="3" y="3"/>
                  </a:cubicBezTo>
                  <a:cubicBezTo>
                    <a:pt x="3" y="3"/>
                    <a:pt x="2" y="4"/>
                    <a:pt x="2" y="4"/>
                  </a:cubicBezTo>
                  <a:cubicBezTo>
                    <a:pt x="1" y="4"/>
                    <a:pt x="0" y="5"/>
                    <a:pt x="0" y="5"/>
                  </a:cubicBezTo>
                  <a:cubicBezTo>
                    <a:pt x="0" y="5"/>
                    <a:pt x="0" y="5"/>
                    <a:pt x="0" y="6"/>
                  </a:cubicBezTo>
                  <a:cubicBezTo>
                    <a:pt x="0" y="6"/>
                    <a:pt x="0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229">
              <a:extLst>
                <a:ext uri="{FF2B5EF4-FFF2-40B4-BE49-F238E27FC236}">
                  <a16:creationId xmlns:a16="http://schemas.microsoft.com/office/drawing/2014/main" id="{0AD315D1-9BFB-45C1-9855-577A3B32F8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08038" y="4694238"/>
              <a:ext cx="42863" cy="42863"/>
            </a:xfrm>
            <a:custGeom>
              <a:avLst/>
              <a:gdLst>
                <a:gd name="T0" fmla="*/ 5 w 6"/>
                <a:gd name="T1" fmla="*/ 3 h 6"/>
                <a:gd name="T2" fmla="*/ 4 w 6"/>
                <a:gd name="T3" fmla="*/ 3 h 6"/>
                <a:gd name="T4" fmla="*/ 5 w 6"/>
                <a:gd name="T5" fmla="*/ 3 h 6"/>
                <a:gd name="T6" fmla="*/ 5 w 6"/>
                <a:gd name="T7" fmla="*/ 2 h 6"/>
                <a:gd name="T8" fmla="*/ 6 w 6"/>
                <a:gd name="T9" fmla="*/ 1 h 6"/>
                <a:gd name="T10" fmla="*/ 4 w 6"/>
                <a:gd name="T11" fmla="*/ 0 h 6"/>
                <a:gd name="T12" fmla="*/ 3 w 6"/>
                <a:gd name="T13" fmla="*/ 1 h 6"/>
                <a:gd name="T14" fmla="*/ 1 w 6"/>
                <a:gd name="T15" fmla="*/ 2 h 6"/>
                <a:gd name="T16" fmla="*/ 0 w 6"/>
                <a:gd name="T17" fmla="*/ 3 h 6"/>
                <a:gd name="T18" fmla="*/ 1 w 6"/>
                <a:gd name="T19" fmla="*/ 3 h 6"/>
                <a:gd name="T20" fmla="*/ 2 w 6"/>
                <a:gd name="T21" fmla="*/ 2 h 6"/>
                <a:gd name="T22" fmla="*/ 3 w 6"/>
                <a:gd name="T23" fmla="*/ 2 h 6"/>
                <a:gd name="T24" fmla="*/ 3 w 6"/>
                <a:gd name="T25" fmla="*/ 2 h 6"/>
                <a:gd name="T26" fmla="*/ 3 w 6"/>
                <a:gd name="T27" fmla="*/ 3 h 6"/>
                <a:gd name="T28" fmla="*/ 3 w 6"/>
                <a:gd name="T29" fmla="*/ 3 h 6"/>
                <a:gd name="T30" fmla="*/ 2 w 6"/>
                <a:gd name="T31" fmla="*/ 3 h 6"/>
                <a:gd name="T32" fmla="*/ 2 w 6"/>
                <a:gd name="T33" fmla="*/ 4 h 6"/>
                <a:gd name="T34" fmla="*/ 2 w 6"/>
                <a:gd name="T35" fmla="*/ 5 h 6"/>
                <a:gd name="T36" fmla="*/ 3 w 6"/>
                <a:gd name="T37" fmla="*/ 5 h 6"/>
                <a:gd name="T38" fmla="*/ 4 w 6"/>
                <a:gd name="T39" fmla="*/ 5 h 6"/>
                <a:gd name="T40" fmla="*/ 5 w 6"/>
                <a:gd name="T41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" h="6">
                  <a:moveTo>
                    <a:pt x="5" y="3"/>
                  </a:moveTo>
                  <a:cubicBezTo>
                    <a:pt x="4" y="3"/>
                    <a:pt x="4" y="3"/>
                    <a:pt x="4" y="3"/>
                  </a:cubicBezTo>
                  <a:cubicBezTo>
                    <a:pt x="3" y="3"/>
                    <a:pt x="4" y="3"/>
                    <a:pt x="5" y="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6" y="2"/>
                    <a:pt x="6" y="1"/>
                  </a:cubicBezTo>
                  <a:cubicBezTo>
                    <a:pt x="5" y="1"/>
                    <a:pt x="5" y="1"/>
                    <a:pt x="4" y="0"/>
                  </a:cubicBezTo>
                  <a:cubicBezTo>
                    <a:pt x="4" y="0"/>
                    <a:pt x="4" y="1"/>
                    <a:pt x="3" y="1"/>
                  </a:cubicBezTo>
                  <a:cubicBezTo>
                    <a:pt x="3" y="1"/>
                    <a:pt x="2" y="2"/>
                    <a:pt x="1" y="2"/>
                  </a:cubicBezTo>
                  <a:cubicBezTo>
                    <a:pt x="1" y="2"/>
                    <a:pt x="0" y="3"/>
                    <a:pt x="0" y="3"/>
                  </a:cubicBezTo>
                  <a:cubicBezTo>
                    <a:pt x="0" y="4"/>
                    <a:pt x="1" y="3"/>
                    <a:pt x="1" y="3"/>
                  </a:cubicBezTo>
                  <a:cubicBezTo>
                    <a:pt x="1" y="3"/>
                    <a:pt x="2" y="3"/>
                    <a:pt x="2" y="2"/>
                  </a:cubicBezTo>
                  <a:cubicBezTo>
                    <a:pt x="2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2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1" y="5"/>
                    <a:pt x="2" y="5"/>
                  </a:cubicBezTo>
                  <a:cubicBezTo>
                    <a:pt x="2" y="6"/>
                    <a:pt x="3" y="5"/>
                    <a:pt x="3" y="5"/>
                  </a:cubicBezTo>
                  <a:cubicBezTo>
                    <a:pt x="3" y="5"/>
                    <a:pt x="4" y="5"/>
                    <a:pt x="4" y="5"/>
                  </a:cubicBezTo>
                  <a:cubicBezTo>
                    <a:pt x="5" y="4"/>
                    <a:pt x="5" y="4"/>
                    <a:pt x="5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230">
              <a:extLst>
                <a:ext uri="{FF2B5EF4-FFF2-40B4-BE49-F238E27FC236}">
                  <a16:creationId xmlns:a16="http://schemas.microsoft.com/office/drawing/2014/main" id="{6CF7D7E6-C274-40F7-8438-33C6731BFD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95338" y="4714875"/>
              <a:ext cx="20638" cy="22225"/>
            </a:xfrm>
            <a:custGeom>
              <a:avLst/>
              <a:gdLst>
                <a:gd name="T0" fmla="*/ 1 w 3"/>
                <a:gd name="T1" fmla="*/ 3 h 3"/>
                <a:gd name="T2" fmla="*/ 2 w 3"/>
                <a:gd name="T3" fmla="*/ 3 h 3"/>
                <a:gd name="T4" fmla="*/ 1 w 3"/>
                <a:gd name="T5" fmla="*/ 0 h 3"/>
                <a:gd name="T6" fmla="*/ 0 w 3"/>
                <a:gd name="T7" fmla="*/ 1 h 3"/>
                <a:gd name="T8" fmla="*/ 0 w 3"/>
                <a:gd name="T9" fmla="*/ 2 h 3"/>
                <a:gd name="T10" fmla="*/ 1 w 3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3">
                  <a:moveTo>
                    <a:pt x="1" y="3"/>
                  </a:moveTo>
                  <a:cubicBezTo>
                    <a:pt x="2" y="3"/>
                    <a:pt x="2" y="3"/>
                    <a:pt x="2" y="3"/>
                  </a:cubicBezTo>
                  <a:cubicBezTo>
                    <a:pt x="3" y="2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0" y="3"/>
                    <a:pt x="1" y="3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231">
              <a:extLst>
                <a:ext uri="{FF2B5EF4-FFF2-40B4-BE49-F238E27FC236}">
                  <a16:creationId xmlns:a16="http://schemas.microsoft.com/office/drawing/2014/main" id="{70A0A673-BF74-4E02-8268-F8F6E283271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74700" y="4737100"/>
              <a:ext cx="53975" cy="55563"/>
            </a:xfrm>
            <a:custGeom>
              <a:avLst/>
              <a:gdLst>
                <a:gd name="T0" fmla="*/ 7 w 8"/>
                <a:gd name="T1" fmla="*/ 1 h 8"/>
                <a:gd name="T2" fmla="*/ 7 w 8"/>
                <a:gd name="T3" fmla="*/ 0 h 8"/>
                <a:gd name="T4" fmla="*/ 6 w 8"/>
                <a:gd name="T5" fmla="*/ 1 h 8"/>
                <a:gd name="T6" fmla="*/ 6 w 8"/>
                <a:gd name="T7" fmla="*/ 2 h 8"/>
                <a:gd name="T8" fmla="*/ 4 w 8"/>
                <a:gd name="T9" fmla="*/ 3 h 8"/>
                <a:gd name="T10" fmla="*/ 3 w 8"/>
                <a:gd name="T11" fmla="*/ 3 h 8"/>
                <a:gd name="T12" fmla="*/ 3 w 8"/>
                <a:gd name="T13" fmla="*/ 4 h 8"/>
                <a:gd name="T14" fmla="*/ 2 w 8"/>
                <a:gd name="T15" fmla="*/ 4 h 8"/>
                <a:gd name="T16" fmla="*/ 1 w 8"/>
                <a:gd name="T17" fmla="*/ 4 h 8"/>
                <a:gd name="T18" fmla="*/ 1 w 8"/>
                <a:gd name="T19" fmla="*/ 4 h 8"/>
                <a:gd name="T20" fmla="*/ 0 w 8"/>
                <a:gd name="T21" fmla="*/ 5 h 8"/>
                <a:gd name="T22" fmla="*/ 0 w 8"/>
                <a:gd name="T23" fmla="*/ 5 h 8"/>
                <a:gd name="T24" fmla="*/ 0 w 8"/>
                <a:gd name="T25" fmla="*/ 7 h 8"/>
                <a:gd name="T26" fmla="*/ 1 w 8"/>
                <a:gd name="T27" fmla="*/ 8 h 8"/>
                <a:gd name="T28" fmla="*/ 2 w 8"/>
                <a:gd name="T29" fmla="*/ 7 h 8"/>
                <a:gd name="T30" fmla="*/ 3 w 8"/>
                <a:gd name="T31" fmla="*/ 6 h 8"/>
                <a:gd name="T32" fmla="*/ 4 w 8"/>
                <a:gd name="T33" fmla="*/ 5 h 8"/>
                <a:gd name="T34" fmla="*/ 4 w 8"/>
                <a:gd name="T35" fmla="*/ 4 h 8"/>
                <a:gd name="T36" fmla="*/ 5 w 8"/>
                <a:gd name="T37" fmla="*/ 5 h 8"/>
                <a:gd name="T38" fmla="*/ 6 w 8"/>
                <a:gd name="T39" fmla="*/ 6 h 8"/>
                <a:gd name="T40" fmla="*/ 7 w 8"/>
                <a:gd name="T41" fmla="*/ 7 h 8"/>
                <a:gd name="T42" fmla="*/ 8 w 8"/>
                <a:gd name="T43" fmla="*/ 6 h 8"/>
                <a:gd name="T44" fmla="*/ 7 w 8"/>
                <a:gd name="T45" fmla="*/ 4 h 8"/>
                <a:gd name="T46" fmla="*/ 7 w 8"/>
                <a:gd name="T47" fmla="*/ 1 h 8"/>
                <a:gd name="T48" fmla="*/ 6 w 8"/>
                <a:gd name="T49" fmla="*/ 5 h 8"/>
                <a:gd name="T50" fmla="*/ 5 w 8"/>
                <a:gd name="T51" fmla="*/ 4 h 8"/>
                <a:gd name="T52" fmla="*/ 5 w 8"/>
                <a:gd name="T53" fmla="*/ 4 h 8"/>
                <a:gd name="T54" fmla="*/ 6 w 8"/>
                <a:gd name="T55" fmla="*/ 3 h 8"/>
                <a:gd name="T56" fmla="*/ 6 w 8"/>
                <a:gd name="T57" fmla="*/ 4 h 8"/>
                <a:gd name="T58" fmla="*/ 6 w 8"/>
                <a:gd name="T59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8" h="8">
                  <a:moveTo>
                    <a:pt x="7" y="1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6" y="0"/>
                    <a:pt x="6" y="0"/>
                    <a:pt x="6" y="1"/>
                  </a:cubicBezTo>
                  <a:cubicBezTo>
                    <a:pt x="6" y="1"/>
                    <a:pt x="6" y="2"/>
                    <a:pt x="6" y="2"/>
                  </a:cubicBezTo>
                  <a:cubicBezTo>
                    <a:pt x="5" y="2"/>
                    <a:pt x="4" y="3"/>
                    <a:pt x="4" y="3"/>
                  </a:cubicBezTo>
                  <a:cubicBezTo>
                    <a:pt x="4" y="3"/>
                    <a:pt x="3" y="3"/>
                    <a:pt x="3" y="3"/>
                  </a:cubicBezTo>
                  <a:cubicBezTo>
                    <a:pt x="3" y="3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0" y="7"/>
                    <a:pt x="0" y="7"/>
                  </a:cubicBezTo>
                  <a:cubicBezTo>
                    <a:pt x="0" y="7"/>
                    <a:pt x="1" y="8"/>
                    <a:pt x="1" y="8"/>
                  </a:cubicBezTo>
                  <a:cubicBezTo>
                    <a:pt x="2" y="8"/>
                    <a:pt x="2" y="7"/>
                    <a:pt x="2" y="7"/>
                  </a:cubicBezTo>
                  <a:cubicBezTo>
                    <a:pt x="2" y="7"/>
                    <a:pt x="3" y="6"/>
                    <a:pt x="3" y="6"/>
                  </a:cubicBezTo>
                  <a:cubicBezTo>
                    <a:pt x="3" y="6"/>
                    <a:pt x="3" y="5"/>
                    <a:pt x="4" y="5"/>
                  </a:cubicBezTo>
                  <a:cubicBezTo>
                    <a:pt x="4" y="5"/>
                    <a:pt x="4" y="4"/>
                    <a:pt x="4" y="4"/>
                  </a:cubicBezTo>
                  <a:cubicBezTo>
                    <a:pt x="5" y="4"/>
                    <a:pt x="5" y="5"/>
                    <a:pt x="5" y="5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7"/>
                    <a:pt x="7" y="7"/>
                  </a:cubicBezTo>
                  <a:cubicBezTo>
                    <a:pt x="7" y="7"/>
                    <a:pt x="7" y="6"/>
                    <a:pt x="8" y="6"/>
                  </a:cubicBezTo>
                  <a:cubicBezTo>
                    <a:pt x="8" y="5"/>
                    <a:pt x="8" y="4"/>
                    <a:pt x="7" y="4"/>
                  </a:cubicBezTo>
                  <a:cubicBezTo>
                    <a:pt x="7" y="3"/>
                    <a:pt x="8" y="1"/>
                    <a:pt x="7" y="1"/>
                  </a:cubicBezTo>
                  <a:close/>
                  <a:moveTo>
                    <a:pt x="6" y="5"/>
                  </a:moveTo>
                  <a:cubicBezTo>
                    <a:pt x="6" y="5"/>
                    <a:pt x="6" y="5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3"/>
                    <a:pt x="6" y="3"/>
                  </a:cubicBezTo>
                  <a:cubicBezTo>
                    <a:pt x="6" y="2"/>
                    <a:pt x="6" y="3"/>
                    <a:pt x="6" y="4"/>
                  </a:cubicBezTo>
                  <a:cubicBezTo>
                    <a:pt x="6" y="4"/>
                    <a:pt x="6" y="4"/>
                    <a:pt x="6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232">
              <a:extLst>
                <a:ext uri="{FF2B5EF4-FFF2-40B4-BE49-F238E27FC236}">
                  <a16:creationId xmlns:a16="http://schemas.microsoft.com/office/drawing/2014/main" id="{17F7BAF8-406D-45A3-9944-21D95423814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36613" y="4743450"/>
              <a:ext cx="14288" cy="34925"/>
            </a:xfrm>
            <a:custGeom>
              <a:avLst/>
              <a:gdLst>
                <a:gd name="T0" fmla="*/ 0 w 2"/>
                <a:gd name="T1" fmla="*/ 0 h 5"/>
                <a:gd name="T2" fmla="*/ 0 w 2"/>
                <a:gd name="T3" fmla="*/ 1 h 5"/>
                <a:gd name="T4" fmla="*/ 0 w 2"/>
                <a:gd name="T5" fmla="*/ 4 h 5"/>
                <a:gd name="T6" fmla="*/ 1 w 2"/>
                <a:gd name="T7" fmla="*/ 5 h 5"/>
                <a:gd name="T8" fmla="*/ 2 w 2"/>
                <a:gd name="T9" fmla="*/ 4 h 5"/>
                <a:gd name="T10" fmla="*/ 2 w 2"/>
                <a:gd name="T11" fmla="*/ 1 h 5"/>
                <a:gd name="T12" fmla="*/ 0 w 2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5"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2"/>
                    <a:pt x="0" y="3"/>
                    <a:pt x="0" y="4"/>
                  </a:cubicBezTo>
                  <a:cubicBezTo>
                    <a:pt x="0" y="4"/>
                    <a:pt x="0" y="5"/>
                    <a:pt x="1" y="5"/>
                  </a:cubicBezTo>
                  <a:cubicBezTo>
                    <a:pt x="1" y="5"/>
                    <a:pt x="1" y="4"/>
                    <a:pt x="2" y="4"/>
                  </a:cubicBezTo>
                  <a:cubicBezTo>
                    <a:pt x="2" y="3"/>
                    <a:pt x="2" y="2"/>
                    <a:pt x="2" y="1"/>
                  </a:cubicBezTo>
                  <a:cubicBezTo>
                    <a:pt x="1" y="1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233">
              <a:extLst>
                <a:ext uri="{FF2B5EF4-FFF2-40B4-BE49-F238E27FC236}">
                  <a16:creationId xmlns:a16="http://schemas.microsoft.com/office/drawing/2014/main" id="{D76FE73B-B0D8-4CDE-8CC6-5733ECD5970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686300" y="3575050"/>
              <a:ext cx="2784475" cy="1266825"/>
            </a:xfrm>
            <a:custGeom>
              <a:avLst/>
              <a:gdLst>
                <a:gd name="T0" fmla="*/ 384 w 403"/>
                <a:gd name="T1" fmla="*/ 114 h 181"/>
                <a:gd name="T2" fmla="*/ 315 w 403"/>
                <a:gd name="T3" fmla="*/ 64 h 181"/>
                <a:gd name="T4" fmla="*/ 233 w 403"/>
                <a:gd name="T5" fmla="*/ 25 h 181"/>
                <a:gd name="T6" fmla="*/ 225 w 403"/>
                <a:gd name="T7" fmla="*/ 16 h 181"/>
                <a:gd name="T8" fmla="*/ 201 w 403"/>
                <a:gd name="T9" fmla="*/ 0 h 181"/>
                <a:gd name="T10" fmla="*/ 167 w 403"/>
                <a:gd name="T11" fmla="*/ 17 h 181"/>
                <a:gd name="T12" fmla="*/ 176 w 403"/>
                <a:gd name="T13" fmla="*/ 25 h 181"/>
                <a:gd name="T14" fmla="*/ 62 w 403"/>
                <a:gd name="T15" fmla="*/ 87 h 181"/>
                <a:gd name="T16" fmla="*/ 19 w 403"/>
                <a:gd name="T17" fmla="*/ 115 h 181"/>
                <a:gd name="T18" fmla="*/ 18 w 403"/>
                <a:gd name="T19" fmla="*/ 181 h 181"/>
                <a:gd name="T20" fmla="*/ 225 w 403"/>
                <a:gd name="T21" fmla="*/ 181 h 181"/>
                <a:gd name="T22" fmla="*/ 220 w 403"/>
                <a:gd name="T23" fmla="*/ 5 h 181"/>
                <a:gd name="T24" fmla="*/ 182 w 403"/>
                <a:gd name="T25" fmla="*/ 5 h 181"/>
                <a:gd name="T26" fmla="*/ 182 w 403"/>
                <a:gd name="T27" fmla="*/ 5 h 181"/>
                <a:gd name="T28" fmla="*/ 219 w 403"/>
                <a:gd name="T29" fmla="*/ 18 h 181"/>
                <a:gd name="T30" fmla="*/ 168 w 403"/>
                <a:gd name="T31" fmla="*/ 19 h 181"/>
                <a:gd name="T32" fmla="*/ 187 w 403"/>
                <a:gd name="T33" fmla="*/ 33 h 181"/>
                <a:gd name="T34" fmla="*/ 178 w 403"/>
                <a:gd name="T35" fmla="*/ 25 h 181"/>
                <a:gd name="T36" fmla="*/ 189 w 403"/>
                <a:gd name="T37" fmla="*/ 44 h 181"/>
                <a:gd name="T38" fmla="*/ 197 w 403"/>
                <a:gd name="T39" fmla="*/ 92 h 181"/>
                <a:gd name="T40" fmla="*/ 206 w 403"/>
                <a:gd name="T41" fmla="*/ 75 h 181"/>
                <a:gd name="T42" fmla="*/ 197 w 403"/>
                <a:gd name="T43" fmla="*/ 101 h 181"/>
                <a:gd name="T44" fmla="*/ 197 w 403"/>
                <a:gd name="T45" fmla="*/ 62 h 181"/>
                <a:gd name="T46" fmla="*/ 206 w 403"/>
                <a:gd name="T47" fmla="*/ 114 h 181"/>
                <a:gd name="T48" fmla="*/ 197 w 403"/>
                <a:gd name="T49" fmla="*/ 53 h 181"/>
                <a:gd name="T50" fmla="*/ 206 w 403"/>
                <a:gd name="T51" fmla="*/ 123 h 181"/>
                <a:gd name="T52" fmla="*/ 197 w 403"/>
                <a:gd name="T53" fmla="*/ 49 h 181"/>
                <a:gd name="T54" fmla="*/ 195 w 403"/>
                <a:gd name="T55" fmla="*/ 52 h 181"/>
                <a:gd name="T56" fmla="*/ 195 w 403"/>
                <a:gd name="T57" fmla="*/ 61 h 181"/>
                <a:gd name="T58" fmla="*/ 195 w 403"/>
                <a:gd name="T59" fmla="*/ 83 h 181"/>
                <a:gd name="T60" fmla="*/ 195 w 403"/>
                <a:gd name="T61" fmla="*/ 102 h 181"/>
                <a:gd name="T62" fmla="*/ 195 w 403"/>
                <a:gd name="T63" fmla="*/ 115 h 181"/>
                <a:gd name="T64" fmla="*/ 189 w 403"/>
                <a:gd name="T65" fmla="*/ 140 h 181"/>
                <a:gd name="T66" fmla="*/ 197 w 403"/>
                <a:gd name="T67" fmla="*/ 140 h 181"/>
                <a:gd name="T68" fmla="*/ 208 w 403"/>
                <a:gd name="T69" fmla="*/ 140 h 181"/>
                <a:gd name="T70" fmla="*/ 214 w 403"/>
                <a:gd name="T71" fmla="*/ 33 h 181"/>
                <a:gd name="T72" fmla="*/ 189 w 403"/>
                <a:gd name="T73" fmla="*/ 145 h 181"/>
                <a:gd name="T74" fmla="*/ 216 w 403"/>
                <a:gd name="T75" fmla="*/ 179 h 181"/>
                <a:gd name="T76" fmla="*/ 227 w 403"/>
                <a:gd name="T77" fmla="*/ 179 h 181"/>
                <a:gd name="T78" fmla="*/ 382 w 403"/>
                <a:gd name="T79" fmla="*/ 115 h 181"/>
                <a:gd name="T80" fmla="*/ 227 w 403"/>
                <a:gd name="T81" fmla="*/ 72 h 181"/>
                <a:gd name="T82" fmla="*/ 384 w 403"/>
                <a:gd name="T83" fmla="*/ 113 h 181"/>
                <a:gd name="T84" fmla="*/ 341 w 403"/>
                <a:gd name="T85" fmla="*/ 89 h 181"/>
                <a:gd name="T86" fmla="*/ 315 w 403"/>
                <a:gd name="T87" fmla="*/ 70 h 181"/>
                <a:gd name="T88" fmla="*/ 310 w 403"/>
                <a:gd name="T89" fmla="*/ 67 h 181"/>
                <a:gd name="T90" fmla="*/ 93 w 403"/>
                <a:gd name="T91" fmla="*/ 67 h 181"/>
                <a:gd name="T92" fmla="*/ 65 w 403"/>
                <a:gd name="T93" fmla="*/ 90 h 181"/>
                <a:gd name="T94" fmla="*/ 8 w 403"/>
                <a:gd name="T95" fmla="*/ 107 h 181"/>
                <a:gd name="T96" fmla="*/ 176 w 403"/>
                <a:gd name="T97" fmla="*/ 113 h 181"/>
                <a:gd name="T98" fmla="*/ 21 w 403"/>
                <a:gd name="T99" fmla="*/ 117 h 181"/>
                <a:gd name="T100" fmla="*/ 176 w 403"/>
                <a:gd name="T101" fmla="*/ 179 h 181"/>
                <a:gd name="T102" fmla="*/ 214 w 403"/>
                <a:gd name="T103" fmla="*/ 147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03" h="181">
                  <a:moveTo>
                    <a:pt x="384" y="179"/>
                  </a:moveTo>
                  <a:cubicBezTo>
                    <a:pt x="384" y="179"/>
                    <a:pt x="384" y="179"/>
                    <a:pt x="384" y="179"/>
                  </a:cubicBezTo>
                  <a:cubicBezTo>
                    <a:pt x="384" y="115"/>
                    <a:pt x="384" y="115"/>
                    <a:pt x="384" y="115"/>
                  </a:cubicBezTo>
                  <a:cubicBezTo>
                    <a:pt x="384" y="115"/>
                    <a:pt x="384" y="115"/>
                    <a:pt x="384" y="115"/>
                  </a:cubicBezTo>
                  <a:cubicBezTo>
                    <a:pt x="384" y="115"/>
                    <a:pt x="384" y="115"/>
                    <a:pt x="384" y="114"/>
                  </a:cubicBezTo>
                  <a:cubicBezTo>
                    <a:pt x="403" y="105"/>
                    <a:pt x="403" y="105"/>
                    <a:pt x="403" y="105"/>
                  </a:cubicBezTo>
                  <a:cubicBezTo>
                    <a:pt x="403" y="104"/>
                    <a:pt x="403" y="104"/>
                    <a:pt x="403" y="104"/>
                  </a:cubicBezTo>
                  <a:cubicBezTo>
                    <a:pt x="403" y="103"/>
                    <a:pt x="403" y="103"/>
                    <a:pt x="403" y="103"/>
                  </a:cubicBezTo>
                  <a:cubicBezTo>
                    <a:pt x="341" y="87"/>
                    <a:pt x="341" y="87"/>
                    <a:pt x="341" y="87"/>
                  </a:cubicBezTo>
                  <a:cubicBezTo>
                    <a:pt x="315" y="64"/>
                    <a:pt x="315" y="64"/>
                    <a:pt x="315" y="64"/>
                  </a:cubicBezTo>
                  <a:cubicBezTo>
                    <a:pt x="315" y="63"/>
                    <a:pt x="315" y="63"/>
                    <a:pt x="314" y="63"/>
                  </a:cubicBezTo>
                  <a:cubicBezTo>
                    <a:pt x="310" y="65"/>
                    <a:pt x="310" y="65"/>
                    <a:pt x="310" y="65"/>
                  </a:cubicBezTo>
                  <a:cubicBezTo>
                    <a:pt x="227" y="65"/>
                    <a:pt x="227" y="65"/>
                    <a:pt x="227" y="65"/>
                  </a:cubicBezTo>
                  <a:cubicBezTo>
                    <a:pt x="227" y="25"/>
                    <a:pt x="227" y="25"/>
                    <a:pt x="227" y="25"/>
                  </a:cubicBezTo>
                  <a:cubicBezTo>
                    <a:pt x="233" y="25"/>
                    <a:pt x="233" y="25"/>
                    <a:pt x="233" y="25"/>
                  </a:cubicBezTo>
                  <a:cubicBezTo>
                    <a:pt x="233" y="25"/>
                    <a:pt x="234" y="25"/>
                    <a:pt x="234" y="24"/>
                  </a:cubicBezTo>
                  <a:cubicBezTo>
                    <a:pt x="237" y="17"/>
                    <a:pt x="237" y="17"/>
                    <a:pt x="237" y="17"/>
                  </a:cubicBezTo>
                  <a:cubicBezTo>
                    <a:pt x="237" y="17"/>
                    <a:pt x="237" y="17"/>
                    <a:pt x="237" y="16"/>
                  </a:cubicBezTo>
                  <a:cubicBezTo>
                    <a:pt x="237" y="16"/>
                    <a:pt x="237" y="16"/>
                    <a:pt x="236" y="16"/>
                  </a:cubicBezTo>
                  <a:cubicBezTo>
                    <a:pt x="225" y="16"/>
                    <a:pt x="225" y="16"/>
                    <a:pt x="225" y="16"/>
                  </a:cubicBezTo>
                  <a:cubicBezTo>
                    <a:pt x="222" y="4"/>
                    <a:pt x="222" y="4"/>
                    <a:pt x="222" y="4"/>
                  </a:cubicBezTo>
                  <a:cubicBezTo>
                    <a:pt x="222" y="4"/>
                    <a:pt x="222" y="3"/>
                    <a:pt x="221" y="3"/>
                  </a:cubicBezTo>
                  <a:cubicBezTo>
                    <a:pt x="206" y="3"/>
                    <a:pt x="206" y="3"/>
                    <a:pt x="206" y="3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202" y="0"/>
                    <a:pt x="202" y="0"/>
                    <a:pt x="201" y="0"/>
                  </a:cubicBezTo>
                  <a:cubicBezTo>
                    <a:pt x="198" y="3"/>
                    <a:pt x="198" y="3"/>
                    <a:pt x="198" y="3"/>
                  </a:cubicBezTo>
                  <a:cubicBezTo>
                    <a:pt x="181" y="3"/>
                    <a:pt x="181" y="3"/>
                    <a:pt x="181" y="3"/>
                  </a:cubicBezTo>
                  <a:cubicBezTo>
                    <a:pt x="181" y="3"/>
                    <a:pt x="180" y="4"/>
                    <a:pt x="180" y="4"/>
                  </a:cubicBezTo>
                  <a:cubicBezTo>
                    <a:pt x="178" y="17"/>
                    <a:pt x="178" y="17"/>
                    <a:pt x="178" y="17"/>
                  </a:cubicBezTo>
                  <a:cubicBezTo>
                    <a:pt x="167" y="17"/>
                    <a:pt x="167" y="17"/>
                    <a:pt x="167" y="17"/>
                  </a:cubicBezTo>
                  <a:cubicBezTo>
                    <a:pt x="166" y="17"/>
                    <a:pt x="166" y="17"/>
                    <a:pt x="166" y="17"/>
                  </a:cubicBezTo>
                  <a:cubicBezTo>
                    <a:pt x="165" y="17"/>
                    <a:pt x="165" y="18"/>
                    <a:pt x="166" y="18"/>
                  </a:cubicBezTo>
                  <a:cubicBezTo>
                    <a:pt x="169" y="25"/>
                    <a:pt x="169" y="25"/>
                    <a:pt x="169" y="25"/>
                  </a:cubicBezTo>
                  <a:cubicBezTo>
                    <a:pt x="169" y="25"/>
                    <a:pt x="170" y="25"/>
                    <a:pt x="170" y="25"/>
                  </a:cubicBezTo>
                  <a:cubicBezTo>
                    <a:pt x="176" y="25"/>
                    <a:pt x="176" y="25"/>
                    <a:pt x="176" y="25"/>
                  </a:cubicBezTo>
                  <a:cubicBezTo>
                    <a:pt x="176" y="65"/>
                    <a:pt x="176" y="65"/>
                    <a:pt x="176" y="65"/>
                  </a:cubicBezTo>
                  <a:cubicBezTo>
                    <a:pt x="93" y="65"/>
                    <a:pt x="93" y="65"/>
                    <a:pt x="93" y="65"/>
                  </a:cubicBezTo>
                  <a:cubicBezTo>
                    <a:pt x="89" y="63"/>
                    <a:pt x="89" y="63"/>
                    <a:pt x="89" y="63"/>
                  </a:cubicBezTo>
                  <a:cubicBezTo>
                    <a:pt x="88" y="63"/>
                    <a:pt x="88" y="63"/>
                    <a:pt x="88" y="64"/>
                  </a:cubicBezTo>
                  <a:cubicBezTo>
                    <a:pt x="62" y="87"/>
                    <a:pt x="62" y="87"/>
                    <a:pt x="62" y="87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0" y="103"/>
                    <a:pt x="0" y="103"/>
                    <a:pt x="0" y="104"/>
                  </a:cubicBezTo>
                  <a:cubicBezTo>
                    <a:pt x="0" y="104"/>
                    <a:pt x="0" y="104"/>
                    <a:pt x="0" y="105"/>
                  </a:cubicBezTo>
                  <a:cubicBezTo>
                    <a:pt x="18" y="114"/>
                    <a:pt x="18" y="114"/>
                    <a:pt x="18" y="114"/>
                  </a:cubicBezTo>
                  <a:cubicBezTo>
                    <a:pt x="19" y="115"/>
                    <a:pt x="19" y="115"/>
                    <a:pt x="19" y="115"/>
                  </a:cubicBezTo>
                  <a:cubicBezTo>
                    <a:pt x="19" y="115"/>
                    <a:pt x="19" y="115"/>
                    <a:pt x="19" y="115"/>
                  </a:cubicBezTo>
                  <a:cubicBezTo>
                    <a:pt x="19" y="179"/>
                    <a:pt x="19" y="179"/>
                    <a:pt x="19" y="179"/>
                  </a:cubicBezTo>
                  <a:cubicBezTo>
                    <a:pt x="18" y="179"/>
                    <a:pt x="18" y="179"/>
                    <a:pt x="18" y="179"/>
                  </a:cubicBezTo>
                  <a:cubicBezTo>
                    <a:pt x="18" y="179"/>
                    <a:pt x="17" y="179"/>
                    <a:pt x="17" y="180"/>
                  </a:cubicBezTo>
                  <a:cubicBezTo>
                    <a:pt x="17" y="181"/>
                    <a:pt x="18" y="181"/>
                    <a:pt x="18" y="181"/>
                  </a:cubicBezTo>
                  <a:cubicBezTo>
                    <a:pt x="178" y="181"/>
                    <a:pt x="178" y="181"/>
                    <a:pt x="178" y="181"/>
                  </a:cubicBezTo>
                  <a:cubicBezTo>
                    <a:pt x="179" y="181"/>
                    <a:pt x="179" y="181"/>
                    <a:pt x="179" y="181"/>
                  </a:cubicBezTo>
                  <a:cubicBezTo>
                    <a:pt x="188" y="181"/>
                    <a:pt x="188" y="181"/>
                    <a:pt x="188" y="181"/>
                  </a:cubicBezTo>
                  <a:cubicBezTo>
                    <a:pt x="215" y="181"/>
                    <a:pt x="215" y="181"/>
                    <a:pt x="215" y="181"/>
                  </a:cubicBezTo>
                  <a:cubicBezTo>
                    <a:pt x="225" y="181"/>
                    <a:pt x="225" y="181"/>
                    <a:pt x="225" y="181"/>
                  </a:cubicBezTo>
                  <a:cubicBezTo>
                    <a:pt x="225" y="181"/>
                    <a:pt x="225" y="181"/>
                    <a:pt x="225" y="181"/>
                  </a:cubicBezTo>
                  <a:cubicBezTo>
                    <a:pt x="384" y="181"/>
                    <a:pt x="384" y="181"/>
                    <a:pt x="384" y="181"/>
                  </a:cubicBezTo>
                  <a:cubicBezTo>
                    <a:pt x="384" y="181"/>
                    <a:pt x="385" y="181"/>
                    <a:pt x="385" y="180"/>
                  </a:cubicBezTo>
                  <a:cubicBezTo>
                    <a:pt x="385" y="179"/>
                    <a:pt x="384" y="179"/>
                    <a:pt x="384" y="179"/>
                  </a:cubicBezTo>
                  <a:close/>
                  <a:moveTo>
                    <a:pt x="220" y="5"/>
                  </a:moveTo>
                  <a:cubicBezTo>
                    <a:pt x="223" y="16"/>
                    <a:pt x="223" y="16"/>
                    <a:pt x="223" y="16"/>
                  </a:cubicBezTo>
                  <a:cubicBezTo>
                    <a:pt x="220" y="16"/>
                    <a:pt x="220" y="16"/>
                    <a:pt x="220" y="16"/>
                  </a:cubicBezTo>
                  <a:cubicBezTo>
                    <a:pt x="208" y="5"/>
                    <a:pt x="208" y="5"/>
                    <a:pt x="208" y="5"/>
                  </a:cubicBezTo>
                  <a:lnTo>
                    <a:pt x="220" y="5"/>
                  </a:lnTo>
                  <a:close/>
                  <a:moveTo>
                    <a:pt x="182" y="5"/>
                  </a:moveTo>
                  <a:cubicBezTo>
                    <a:pt x="196" y="5"/>
                    <a:pt x="196" y="5"/>
                    <a:pt x="196" y="5"/>
                  </a:cubicBezTo>
                  <a:cubicBezTo>
                    <a:pt x="185" y="16"/>
                    <a:pt x="185" y="16"/>
                    <a:pt x="185" y="16"/>
                  </a:cubicBezTo>
                  <a:cubicBezTo>
                    <a:pt x="185" y="16"/>
                    <a:pt x="185" y="16"/>
                    <a:pt x="185" y="16"/>
                  </a:cubicBezTo>
                  <a:cubicBezTo>
                    <a:pt x="180" y="16"/>
                    <a:pt x="180" y="16"/>
                    <a:pt x="180" y="16"/>
                  </a:cubicBezTo>
                  <a:lnTo>
                    <a:pt x="182" y="5"/>
                  </a:lnTo>
                  <a:close/>
                  <a:moveTo>
                    <a:pt x="168" y="19"/>
                  </a:moveTo>
                  <a:cubicBezTo>
                    <a:pt x="185" y="19"/>
                    <a:pt x="185" y="19"/>
                    <a:pt x="185" y="19"/>
                  </a:cubicBezTo>
                  <a:cubicBezTo>
                    <a:pt x="185" y="19"/>
                    <a:pt x="185" y="19"/>
                    <a:pt x="185" y="18"/>
                  </a:cubicBezTo>
                  <a:cubicBezTo>
                    <a:pt x="202" y="2"/>
                    <a:pt x="202" y="2"/>
                    <a:pt x="202" y="2"/>
                  </a:cubicBezTo>
                  <a:cubicBezTo>
                    <a:pt x="219" y="18"/>
                    <a:pt x="219" y="18"/>
                    <a:pt x="219" y="18"/>
                  </a:cubicBezTo>
                  <a:cubicBezTo>
                    <a:pt x="219" y="18"/>
                    <a:pt x="219" y="18"/>
                    <a:pt x="219" y="18"/>
                  </a:cubicBezTo>
                  <a:cubicBezTo>
                    <a:pt x="235" y="18"/>
                    <a:pt x="235" y="18"/>
                    <a:pt x="235" y="18"/>
                  </a:cubicBezTo>
                  <a:cubicBezTo>
                    <a:pt x="232" y="23"/>
                    <a:pt x="232" y="23"/>
                    <a:pt x="232" y="23"/>
                  </a:cubicBezTo>
                  <a:cubicBezTo>
                    <a:pt x="170" y="23"/>
                    <a:pt x="170" y="23"/>
                    <a:pt x="170" y="23"/>
                  </a:cubicBezTo>
                  <a:lnTo>
                    <a:pt x="168" y="19"/>
                  </a:lnTo>
                  <a:close/>
                  <a:moveTo>
                    <a:pt x="179" y="179"/>
                  </a:moveTo>
                  <a:cubicBezTo>
                    <a:pt x="179" y="179"/>
                    <a:pt x="179" y="179"/>
                    <a:pt x="178" y="179"/>
                  </a:cubicBezTo>
                  <a:cubicBezTo>
                    <a:pt x="178" y="179"/>
                    <a:pt x="178" y="179"/>
                    <a:pt x="178" y="179"/>
                  </a:cubicBezTo>
                  <a:cubicBezTo>
                    <a:pt x="178" y="33"/>
                    <a:pt x="178" y="33"/>
                    <a:pt x="178" y="33"/>
                  </a:cubicBezTo>
                  <a:cubicBezTo>
                    <a:pt x="187" y="33"/>
                    <a:pt x="187" y="33"/>
                    <a:pt x="187" y="33"/>
                  </a:cubicBezTo>
                  <a:cubicBezTo>
                    <a:pt x="187" y="179"/>
                    <a:pt x="187" y="179"/>
                    <a:pt x="187" y="179"/>
                  </a:cubicBezTo>
                  <a:lnTo>
                    <a:pt x="179" y="179"/>
                  </a:lnTo>
                  <a:close/>
                  <a:moveTo>
                    <a:pt x="225" y="31"/>
                  </a:moveTo>
                  <a:cubicBezTo>
                    <a:pt x="178" y="31"/>
                    <a:pt x="178" y="31"/>
                    <a:pt x="178" y="31"/>
                  </a:cubicBezTo>
                  <a:cubicBezTo>
                    <a:pt x="178" y="25"/>
                    <a:pt x="178" y="25"/>
                    <a:pt x="178" y="25"/>
                  </a:cubicBezTo>
                  <a:cubicBezTo>
                    <a:pt x="225" y="25"/>
                    <a:pt x="225" y="25"/>
                    <a:pt x="225" y="25"/>
                  </a:cubicBezTo>
                  <a:lnTo>
                    <a:pt x="225" y="31"/>
                  </a:lnTo>
                  <a:close/>
                  <a:moveTo>
                    <a:pt x="214" y="47"/>
                  </a:moveTo>
                  <a:cubicBezTo>
                    <a:pt x="189" y="47"/>
                    <a:pt x="189" y="47"/>
                    <a:pt x="189" y="47"/>
                  </a:cubicBezTo>
                  <a:cubicBezTo>
                    <a:pt x="189" y="44"/>
                    <a:pt x="189" y="44"/>
                    <a:pt x="189" y="44"/>
                  </a:cubicBezTo>
                  <a:cubicBezTo>
                    <a:pt x="214" y="44"/>
                    <a:pt x="214" y="44"/>
                    <a:pt x="214" y="44"/>
                  </a:cubicBezTo>
                  <a:lnTo>
                    <a:pt x="214" y="47"/>
                  </a:lnTo>
                  <a:close/>
                  <a:moveTo>
                    <a:pt x="206" y="84"/>
                  </a:moveTo>
                  <a:cubicBezTo>
                    <a:pt x="206" y="92"/>
                    <a:pt x="206" y="92"/>
                    <a:pt x="206" y="92"/>
                  </a:cubicBezTo>
                  <a:cubicBezTo>
                    <a:pt x="197" y="92"/>
                    <a:pt x="197" y="92"/>
                    <a:pt x="197" y="92"/>
                  </a:cubicBezTo>
                  <a:cubicBezTo>
                    <a:pt x="197" y="84"/>
                    <a:pt x="197" y="84"/>
                    <a:pt x="197" y="84"/>
                  </a:cubicBezTo>
                  <a:lnTo>
                    <a:pt x="206" y="84"/>
                  </a:lnTo>
                  <a:close/>
                  <a:moveTo>
                    <a:pt x="197" y="82"/>
                  </a:moveTo>
                  <a:cubicBezTo>
                    <a:pt x="197" y="75"/>
                    <a:pt x="197" y="75"/>
                    <a:pt x="197" y="75"/>
                  </a:cubicBezTo>
                  <a:cubicBezTo>
                    <a:pt x="206" y="75"/>
                    <a:pt x="206" y="75"/>
                    <a:pt x="206" y="75"/>
                  </a:cubicBezTo>
                  <a:cubicBezTo>
                    <a:pt x="206" y="82"/>
                    <a:pt x="206" y="82"/>
                    <a:pt x="206" y="82"/>
                  </a:cubicBezTo>
                  <a:lnTo>
                    <a:pt x="197" y="82"/>
                  </a:lnTo>
                  <a:close/>
                  <a:moveTo>
                    <a:pt x="206" y="94"/>
                  </a:moveTo>
                  <a:cubicBezTo>
                    <a:pt x="206" y="101"/>
                    <a:pt x="206" y="101"/>
                    <a:pt x="206" y="101"/>
                  </a:cubicBezTo>
                  <a:cubicBezTo>
                    <a:pt x="197" y="101"/>
                    <a:pt x="197" y="101"/>
                    <a:pt x="197" y="101"/>
                  </a:cubicBezTo>
                  <a:cubicBezTo>
                    <a:pt x="197" y="94"/>
                    <a:pt x="197" y="94"/>
                    <a:pt x="197" y="94"/>
                  </a:cubicBezTo>
                  <a:lnTo>
                    <a:pt x="206" y="94"/>
                  </a:lnTo>
                  <a:close/>
                  <a:moveTo>
                    <a:pt x="206" y="73"/>
                  </a:moveTo>
                  <a:cubicBezTo>
                    <a:pt x="197" y="73"/>
                    <a:pt x="197" y="73"/>
                    <a:pt x="197" y="73"/>
                  </a:cubicBezTo>
                  <a:cubicBezTo>
                    <a:pt x="197" y="62"/>
                    <a:pt x="197" y="62"/>
                    <a:pt x="197" y="62"/>
                  </a:cubicBezTo>
                  <a:cubicBezTo>
                    <a:pt x="206" y="62"/>
                    <a:pt x="206" y="62"/>
                    <a:pt x="206" y="62"/>
                  </a:cubicBezTo>
                  <a:lnTo>
                    <a:pt x="206" y="73"/>
                  </a:lnTo>
                  <a:close/>
                  <a:moveTo>
                    <a:pt x="197" y="103"/>
                  </a:moveTo>
                  <a:cubicBezTo>
                    <a:pt x="206" y="103"/>
                    <a:pt x="206" y="103"/>
                    <a:pt x="206" y="103"/>
                  </a:cubicBezTo>
                  <a:cubicBezTo>
                    <a:pt x="206" y="114"/>
                    <a:pt x="206" y="114"/>
                    <a:pt x="206" y="114"/>
                  </a:cubicBezTo>
                  <a:cubicBezTo>
                    <a:pt x="197" y="114"/>
                    <a:pt x="197" y="114"/>
                    <a:pt x="197" y="114"/>
                  </a:cubicBezTo>
                  <a:lnTo>
                    <a:pt x="197" y="103"/>
                  </a:lnTo>
                  <a:close/>
                  <a:moveTo>
                    <a:pt x="206" y="60"/>
                  </a:moveTo>
                  <a:cubicBezTo>
                    <a:pt x="197" y="60"/>
                    <a:pt x="197" y="60"/>
                    <a:pt x="197" y="60"/>
                  </a:cubicBezTo>
                  <a:cubicBezTo>
                    <a:pt x="197" y="53"/>
                    <a:pt x="197" y="53"/>
                    <a:pt x="197" y="53"/>
                  </a:cubicBezTo>
                  <a:cubicBezTo>
                    <a:pt x="206" y="53"/>
                    <a:pt x="206" y="53"/>
                    <a:pt x="206" y="53"/>
                  </a:cubicBezTo>
                  <a:lnTo>
                    <a:pt x="206" y="60"/>
                  </a:lnTo>
                  <a:close/>
                  <a:moveTo>
                    <a:pt x="197" y="116"/>
                  </a:moveTo>
                  <a:cubicBezTo>
                    <a:pt x="206" y="116"/>
                    <a:pt x="206" y="116"/>
                    <a:pt x="206" y="116"/>
                  </a:cubicBezTo>
                  <a:cubicBezTo>
                    <a:pt x="206" y="123"/>
                    <a:pt x="206" y="123"/>
                    <a:pt x="206" y="123"/>
                  </a:cubicBezTo>
                  <a:cubicBezTo>
                    <a:pt x="197" y="123"/>
                    <a:pt x="197" y="123"/>
                    <a:pt x="197" y="123"/>
                  </a:cubicBezTo>
                  <a:lnTo>
                    <a:pt x="197" y="116"/>
                  </a:lnTo>
                  <a:close/>
                  <a:moveTo>
                    <a:pt x="206" y="51"/>
                  </a:moveTo>
                  <a:cubicBezTo>
                    <a:pt x="197" y="51"/>
                    <a:pt x="197" y="51"/>
                    <a:pt x="197" y="51"/>
                  </a:cubicBezTo>
                  <a:cubicBezTo>
                    <a:pt x="197" y="49"/>
                    <a:pt x="197" y="49"/>
                    <a:pt x="197" y="49"/>
                  </a:cubicBezTo>
                  <a:cubicBezTo>
                    <a:pt x="206" y="49"/>
                    <a:pt x="206" y="49"/>
                    <a:pt x="206" y="49"/>
                  </a:cubicBezTo>
                  <a:lnTo>
                    <a:pt x="206" y="51"/>
                  </a:lnTo>
                  <a:close/>
                  <a:moveTo>
                    <a:pt x="189" y="49"/>
                  </a:moveTo>
                  <a:cubicBezTo>
                    <a:pt x="195" y="49"/>
                    <a:pt x="195" y="49"/>
                    <a:pt x="195" y="49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93"/>
                    <a:pt x="195" y="93"/>
                    <a:pt x="195" y="93"/>
                  </a:cubicBezTo>
                  <a:cubicBezTo>
                    <a:pt x="195" y="93"/>
                    <a:pt x="195" y="93"/>
                    <a:pt x="195" y="93"/>
                  </a:cubicBezTo>
                  <a:cubicBezTo>
                    <a:pt x="195" y="94"/>
                    <a:pt x="195" y="94"/>
                    <a:pt x="195" y="94"/>
                  </a:cubicBezTo>
                  <a:cubicBezTo>
                    <a:pt x="195" y="102"/>
                    <a:pt x="195" y="102"/>
                    <a:pt x="195" y="102"/>
                  </a:cubicBezTo>
                  <a:cubicBezTo>
                    <a:pt x="195" y="102"/>
                    <a:pt x="195" y="102"/>
                    <a:pt x="195" y="102"/>
                  </a:cubicBezTo>
                  <a:cubicBezTo>
                    <a:pt x="195" y="103"/>
                    <a:pt x="195" y="103"/>
                    <a:pt x="195" y="103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40"/>
                    <a:pt x="195" y="140"/>
                    <a:pt x="195" y="140"/>
                  </a:cubicBezTo>
                  <a:cubicBezTo>
                    <a:pt x="189" y="140"/>
                    <a:pt x="189" y="140"/>
                    <a:pt x="189" y="140"/>
                  </a:cubicBezTo>
                  <a:lnTo>
                    <a:pt x="189" y="49"/>
                  </a:lnTo>
                  <a:close/>
                  <a:moveTo>
                    <a:pt x="197" y="125"/>
                  </a:moveTo>
                  <a:cubicBezTo>
                    <a:pt x="206" y="125"/>
                    <a:pt x="206" y="125"/>
                    <a:pt x="206" y="125"/>
                  </a:cubicBezTo>
                  <a:cubicBezTo>
                    <a:pt x="206" y="140"/>
                    <a:pt x="206" y="140"/>
                    <a:pt x="206" y="140"/>
                  </a:cubicBezTo>
                  <a:cubicBezTo>
                    <a:pt x="197" y="140"/>
                    <a:pt x="197" y="140"/>
                    <a:pt x="197" y="140"/>
                  </a:cubicBezTo>
                  <a:lnTo>
                    <a:pt x="197" y="125"/>
                  </a:lnTo>
                  <a:close/>
                  <a:moveTo>
                    <a:pt x="208" y="49"/>
                  </a:moveTo>
                  <a:cubicBezTo>
                    <a:pt x="214" y="49"/>
                    <a:pt x="214" y="49"/>
                    <a:pt x="214" y="49"/>
                  </a:cubicBezTo>
                  <a:cubicBezTo>
                    <a:pt x="214" y="140"/>
                    <a:pt x="214" y="140"/>
                    <a:pt x="214" y="140"/>
                  </a:cubicBezTo>
                  <a:cubicBezTo>
                    <a:pt x="208" y="140"/>
                    <a:pt x="208" y="140"/>
                    <a:pt x="208" y="140"/>
                  </a:cubicBezTo>
                  <a:lnTo>
                    <a:pt x="208" y="49"/>
                  </a:lnTo>
                  <a:close/>
                  <a:moveTo>
                    <a:pt x="214" y="42"/>
                  </a:moveTo>
                  <a:cubicBezTo>
                    <a:pt x="189" y="42"/>
                    <a:pt x="189" y="42"/>
                    <a:pt x="189" y="42"/>
                  </a:cubicBezTo>
                  <a:cubicBezTo>
                    <a:pt x="189" y="33"/>
                    <a:pt x="189" y="33"/>
                    <a:pt x="189" y="33"/>
                  </a:cubicBezTo>
                  <a:cubicBezTo>
                    <a:pt x="214" y="33"/>
                    <a:pt x="214" y="33"/>
                    <a:pt x="214" y="33"/>
                  </a:cubicBezTo>
                  <a:lnTo>
                    <a:pt x="214" y="42"/>
                  </a:lnTo>
                  <a:close/>
                  <a:moveTo>
                    <a:pt x="189" y="142"/>
                  </a:moveTo>
                  <a:cubicBezTo>
                    <a:pt x="214" y="142"/>
                    <a:pt x="214" y="142"/>
                    <a:pt x="214" y="142"/>
                  </a:cubicBezTo>
                  <a:cubicBezTo>
                    <a:pt x="214" y="145"/>
                    <a:pt x="214" y="145"/>
                    <a:pt x="214" y="145"/>
                  </a:cubicBezTo>
                  <a:cubicBezTo>
                    <a:pt x="189" y="145"/>
                    <a:pt x="189" y="145"/>
                    <a:pt x="189" y="145"/>
                  </a:cubicBezTo>
                  <a:lnTo>
                    <a:pt x="189" y="142"/>
                  </a:lnTo>
                  <a:close/>
                  <a:moveTo>
                    <a:pt x="216" y="33"/>
                  </a:moveTo>
                  <a:cubicBezTo>
                    <a:pt x="225" y="33"/>
                    <a:pt x="225" y="33"/>
                    <a:pt x="225" y="33"/>
                  </a:cubicBezTo>
                  <a:cubicBezTo>
                    <a:pt x="225" y="179"/>
                    <a:pt x="225" y="179"/>
                    <a:pt x="225" y="179"/>
                  </a:cubicBezTo>
                  <a:cubicBezTo>
                    <a:pt x="216" y="179"/>
                    <a:pt x="216" y="179"/>
                    <a:pt x="216" y="179"/>
                  </a:cubicBezTo>
                  <a:lnTo>
                    <a:pt x="216" y="33"/>
                  </a:lnTo>
                  <a:close/>
                  <a:moveTo>
                    <a:pt x="227" y="119"/>
                  </a:moveTo>
                  <a:cubicBezTo>
                    <a:pt x="382" y="119"/>
                    <a:pt x="382" y="119"/>
                    <a:pt x="382" y="119"/>
                  </a:cubicBezTo>
                  <a:cubicBezTo>
                    <a:pt x="382" y="179"/>
                    <a:pt x="382" y="179"/>
                    <a:pt x="382" y="179"/>
                  </a:cubicBezTo>
                  <a:cubicBezTo>
                    <a:pt x="227" y="179"/>
                    <a:pt x="227" y="179"/>
                    <a:pt x="227" y="179"/>
                  </a:cubicBezTo>
                  <a:lnTo>
                    <a:pt x="227" y="119"/>
                  </a:lnTo>
                  <a:close/>
                  <a:moveTo>
                    <a:pt x="382" y="117"/>
                  </a:moveTo>
                  <a:cubicBezTo>
                    <a:pt x="227" y="117"/>
                    <a:pt x="227" y="117"/>
                    <a:pt x="227" y="117"/>
                  </a:cubicBezTo>
                  <a:cubicBezTo>
                    <a:pt x="227" y="115"/>
                    <a:pt x="227" y="115"/>
                    <a:pt x="227" y="115"/>
                  </a:cubicBezTo>
                  <a:cubicBezTo>
                    <a:pt x="382" y="115"/>
                    <a:pt x="382" y="115"/>
                    <a:pt x="382" y="115"/>
                  </a:cubicBezTo>
                  <a:lnTo>
                    <a:pt x="382" y="117"/>
                  </a:lnTo>
                  <a:close/>
                  <a:moveTo>
                    <a:pt x="384" y="113"/>
                  </a:moveTo>
                  <a:cubicBezTo>
                    <a:pt x="227" y="113"/>
                    <a:pt x="227" y="113"/>
                    <a:pt x="227" y="113"/>
                  </a:cubicBezTo>
                  <a:cubicBezTo>
                    <a:pt x="227" y="72"/>
                    <a:pt x="227" y="72"/>
                    <a:pt x="227" y="72"/>
                  </a:cubicBezTo>
                  <a:cubicBezTo>
                    <a:pt x="227" y="72"/>
                    <a:pt x="227" y="72"/>
                    <a:pt x="227" y="72"/>
                  </a:cubicBezTo>
                  <a:cubicBezTo>
                    <a:pt x="314" y="72"/>
                    <a:pt x="314" y="72"/>
                    <a:pt x="314" y="72"/>
                  </a:cubicBezTo>
                  <a:cubicBezTo>
                    <a:pt x="336" y="92"/>
                    <a:pt x="336" y="92"/>
                    <a:pt x="336" y="92"/>
                  </a:cubicBezTo>
                  <a:cubicBezTo>
                    <a:pt x="337" y="92"/>
                    <a:pt x="337" y="92"/>
                    <a:pt x="337" y="92"/>
                  </a:cubicBezTo>
                  <a:cubicBezTo>
                    <a:pt x="394" y="107"/>
                    <a:pt x="394" y="107"/>
                    <a:pt x="394" y="107"/>
                  </a:cubicBezTo>
                  <a:lnTo>
                    <a:pt x="384" y="113"/>
                  </a:lnTo>
                  <a:close/>
                  <a:moveTo>
                    <a:pt x="310" y="67"/>
                  </a:moveTo>
                  <a:cubicBezTo>
                    <a:pt x="310" y="67"/>
                    <a:pt x="310" y="67"/>
                    <a:pt x="310" y="67"/>
                  </a:cubicBezTo>
                  <a:cubicBezTo>
                    <a:pt x="314" y="66"/>
                    <a:pt x="314" y="66"/>
                    <a:pt x="314" y="66"/>
                  </a:cubicBezTo>
                  <a:cubicBezTo>
                    <a:pt x="340" y="89"/>
                    <a:pt x="340" y="89"/>
                    <a:pt x="340" y="89"/>
                  </a:cubicBezTo>
                  <a:cubicBezTo>
                    <a:pt x="340" y="89"/>
                    <a:pt x="340" y="89"/>
                    <a:pt x="341" y="89"/>
                  </a:cubicBezTo>
                  <a:cubicBezTo>
                    <a:pt x="400" y="104"/>
                    <a:pt x="400" y="104"/>
                    <a:pt x="400" y="104"/>
                  </a:cubicBezTo>
                  <a:cubicBezTo>
                    <a:pt x="397" y="105"/>
                    <a:pt x="397" y="105"/>
                    <a:pt x="397" y="105"/>
                  </a:cubicBezTo>
                  <a:cubicBezTo>
                    <a:pt x="397" y="105"/>
                    <a:pt x="397" y="105"/>
                    <a:pt x="397" y="105"/>
                  </a:cubicBezTo>
                  <a:cubicBezTo>
                    <a:pt x="338" y="90"/>
                    <a:pt x="338" y="90"/>
                    <a:pt x="338" y="90"/>
                  </a:cubicBezTo>
                  <a:cubicBezTo>
                    <a:pt x="315" y="70"/>
                    <a:pt x="315" y="70"/>
                    <a:pt x="315" y="70"/>
                  </a:cubicBezTo>
                  <a:cubicBezTo>
                    <a:pt x="315" y="70"/>
                    <a:pt x="315" y="70"/>
                    <a:pt x="314" y="70"/>
                  </a:cubicBezTo>
                  <a:cubicBezTo>
                    <a:pt x="227" y="70"/>
                    <a:pt x="227" y="70"/>
                    <a:pt x="227" y="70"/>
                  </a:cubicBezTo>
                  <a:cubicBezTo>
                    <a:pt x="227" y="70"/>
                    <a:pt x="227" y="70"/>
                    <a:pt x="227" y="70"/>
                  </a:cubicBezTo>
                  <a:cubicBezTo>
                    <a:pt x="227" y="67"/>
                    <a:pt x="227" y="67"/>
                    <a:pt x="227" y="67"/>
                  </a:cubicBezTo>
                  <a:lnTo>
                    <a:pt x="310" y="67"/>
                  </a:lnTo>
                  <a:close/>
                  <a:moveTo>
                    <a:pt x="62" y="89"/>
                  </a:moveTo>
                  <a:cubicBezTo>
                    <a:pt x="63" y="89"/>
                    <a:pt x="63" y="89"/>
                    <a:pt x="63" y="89"/>
                  </a:cubicBezTo>
                  <a:cubicBezTo>
                    <a:pt x="89" y="66"/>
                    <a:pt x="89" y="66"/>
                    <a:pt x="89" y="66"/>
                  </a:cubicBezTo>
                  <a:cubicBezTo>
                    <a:pt x="93" y="67"/>
                    <a:pt x="93" y="67"/>
                    <a:pt x="93" y="67"/>
                  </a:cubicBezTo>
                  <a:cubicBezTo>
                    <a:pt x="93" y="67"/>
                    <a:pt x="93" y="67"/>
                    <a:pt x="93" y="67"/>
                  </a:cubicBezTo>
                  <a:cubicBezTo>
                    <a:pt x="176" y="67"/>
                    <a:pt x="176" y="67"/>
                    <a:pt x="176" y="67"/>
                  </a:cubicBezTo>
                  <a:cubicBezTo>
                    <a:pt x="176" y="70"/>
                    <a:pt x="176" y="70"/>
                    <a:pt x="176" y="70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65" y="90"/>
                    <a:pt x="65" y="90"/>
                    <a:pt x="65" y="90"/>
                  </a:cubicBezTo>
                  <a:cubicBezTo>
                    <a:pt x="6" y="105"/>
                    <a:pt x="6" y="105"/>
                    <a:pt x="6" y="105"/>
                  </a:cubicBezTo>
                  <a:cubicBezTo>
                    <a:pt x="6" y="105"/>
                    <a:pt x="6" y="105"/>
                    <a:pt x="6" y="105"/>
                  </a:cubicBezTo>
                  <a:cubicBezTo>
                    <a:pt x="3" y="104"/>
                    <a:pt x="3" y="104"/>
                    <a:pt x="3" y="104"/>
                  </a:cubicBezTo>
                  <a:lnTo>
                    <a:pt x="62" y="89"/>
                  </a:lnTo>
                  <a:close/>
                  <a:moveTo>
                    <a:pt x="8" y="107"/>
                  </a:moveTo>
                  <a:cubicBezTo>
                    <a:pt x="66" y="92"/>
                    <a:pt x="66" y="92"/>
                    <a:pt x="66" y="92"/>
                  </a:cubicBezTo>
                  <a:cubicBezTo>
                    <a:pt x="66" y="92"/>
                    <a:pt x="66" y="92"/>
                    <a:pt x="66" y="92"/>
                  </a:cubicBezTo>
                  <a:cubicBezTo>
                    <a:pt x="89" y="72"/>
                    <a:pt x="89" y="72"/>
                    <a:pt x="89" y="72"/>
                  </a:cubicBezTo>
                  <a:cubicBezTo>
                    <a:pt x="176" y="72"/>
                    <a:pt x="176" y="72"/>
                    <a:pt x="176" y="72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9" y="113"/>
                    <a:pt x="19" y="113"/>
                    <a:pt x="19" y="113"/>
                  </a:cubicBezTo>
                  <a:lnTo>
                    <a:pt x="8" y="107"/>
                  </a:lnTo>
                  <a:close/>
                  <a:moveTo>
                    <a:pt x="176" y="115"/>
                  </a:moveTo>
                  <a:cubicBezTo>
                    <a:pt x="176" y="117"/>
                    <a:pt x="176" y="117"/>
                    <a:pt x="176" y="117"/>
                  </a:cubicBezTo>
                  <a:cubicBezTo>
                    <a:pt x="21" y="117"/>
                    <a:pt x="21" y="117"/>
                    <a:pt x="21" y="117"/>
                  </a:cubicBezTo>
                  <a:cubicBezTo>
                    <a:pt x="21" y="115"/>
                    <a:pt x="21" y="115"/>
                    <a:pt x="21" y="115"/>
                  </a:cubicBezTo>
                  <a:lnTo>
                    <a:pt x="176" y="115"/>
                  </a:lnTo>
                  <a:close/>
                  <a:moveTo>
                    <a:pt x="21" y="119"/>
                  </a:moveTo>
                  <a:cubicBezTo>
                    <a:pt x="176" y="119"/>
                    <a:pt x="176" y="119"/>
                    <a:pt x="176" y="119"/>
                  </a:cubicBezTo>
                  <a:cubicBezTo>
                    <a:pt x="176" y="179"/>
                    <a:pt x="176" y="179"/>
                    <a:pt x="176" y="179"/>
                  </a:cubicBezTo>
                  <a:cubicBezTo>
                    <a:pt x="21" y="179"/>
                    <a:pt x="21" y="179"/>
                    <a:pt x="21" y="179"/>
                  </a:cubicBezTo>
                  <a:lnTo>
                    <a:pt x="21" y="119"/>
                  </a:lnTo>
                  <a:close/>
                  <a:moveTo>
                    <a:pt x="189" y="179"/>
                  </a:moveTo>
                  <a:cubicBezTo>
                    <a:pt x="189" y="147"/>
                    <a:pt x="189" y="147"/>
                    <a:pt x="189" y="147"/>
                  </a:cubicBezTo>
                  <a:cubicBezTo>
                    <a:pt x="214" y="147"/>
                    <a:pt x="214" y="147"/>
                    <a:pt x="214" y="147"/>
                  </a:cubicBezTo>
                  <a:cubicBezTo>
                    <a:pt x="214" y="179"/>
                    <a:pt x="214" y="179"/>
                    <a:pt x="214" y="179"/>
                  </a:cubicBezTo>
                  <a:lnTo>
                    <a:pt x="189" y="1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234">
              <a:extLst>
                <a:ext uri="{FF2B5EF4-FFF2-40B4-BE49-F238E27FC236}">
                  <a16:creationId xmlns:a16="http://schemas.microsoft.com/office/drawing/2014/main" id="{82C8F238-9DED-47FE-84B2-7E135001520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34088" y="3622675"/>
              <a:ext cx="96838" cy="92075"/>
            </a:xfrm>
            <a:custGeom>
              <a:avLst/>
              <a:gdLst>
                <a:gd name="T0" fmla="*/ 39 w 61"/>
                <a:gd name="T1" fmla="*/ 22 h 58"/>
                <a:gd name="T2" fmla="*/ 30 w 61"/>
                <a:gd name="T3" fmla="*/ 0 h 58"/>
                <a:gd name="T4" fmla="*/ 22 w 61"/>
                <a:gd name="T5" fmla="*/ 22 h 58"/>
                <a:gd name="T6" fmla="*/ 0 w 61"/>
                <a:gd name="T7" fmla="*/ 22 h 58"/>
                <a:gd name="T8" fmla="*/ 17 w 61"/>
                <a:gd name="T9" fmla="*/ 36 h 58"/>
                <a:gd name="T10" fmla="*/ 13 w 61"/>
                <a:gd name="T11" fmla="*/ 58 h 58"/>
                <a:gd name="T12" fmla="*/ 30 w 61"/>
                <a:gd name="T13" fmla="*/ 44 h 58"/>
                <a:gd name="T14" fmla="*/ 48 w 61"/>
                <a:gd name="T15" fmla="*/ 58 h 58"/>
                <a:gd name="T16" fmla="*/ 43 w 61"/>
                <a:gd name="T17" fmla="*/ 36 h 58"/>
                <a:gd name="T18" fmla="*/ 61 w 61"/>
                <a:gd name="T19" fmla="*/ 22 h 58"/>
                <a:gd name="T20" fmla="*/ 39 w 61"/>
                <a:gd name="T21" fmla="*/ 2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" h="58">
                  <a:moveTo>
                    <a:pt x="39" y="22"/>
                  </a:moveTo>
                  <a:lnTo>
                    <a:pt x="30" y="0"/>
                  </a:lnTo>
                  <a:lnTo>
                    <a:pt x="22" y="22"/>
                  </a:lnTo>
                  <a:lnTo>
                    <a:pt x="0" y="22"/>
                  </a:lnTo>
                  <a:lnTo>
                    <a:pt x="17" y="36"/>
                  </a:lnTo>
                  <a:lnTo>
                    <a:pt x="13" y="58"/>
                  </a:lnTo>
                  <a:lnTo>
                    <a:pt x="30" y="44"/>
                  </a:lnTo>
                  <a:lnTo>
                    <a:pt x="48" y="58"/>
                  </a:lnTo>
                  <a:lnTo>
                    <a:pt x="43" y="36"/>
                  </a:lnTo>
                  <a:lnTo>
                    <a:pt x="61" y="22"/>
                  </a:lnTo>
                  <a:lnTo>
                    <a:pt x="39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235">
              <a:extLst>
                <a:ext uri="{FF2B5EF4-FFF2-40B4-BE49-F238E27FC236}">
                  <a16:creationId xmlns:a16="http://schemas.microsoft.com/office/drawing/2014/main" id="{313DB6CD-53BD-4467-BAC2-9574B29118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34088" y="4630738"/>
              <a:ext cx="14288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0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236">
              <a:extLst>
                <a:ext uri="{FF2B5EF4-FFF2-40B4-BE49-F238E27FC236}">
                  <a16:creationId xmlns:a16="http://schemas.microsoft.com/office/drawing/2014/main" id="{ED810CEC-F018-4C0B-9810-1E73F23587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10288" y="4630738"/>
              <a:ext cx="12700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0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237">
              <a:extLst>
                <a:ext uri="{FF2B5EF4-FFF2-40B4-BE49-F238E27FC236}">
                  <a16:creationId xmlns:a16="http://schemas.microsoft.com/office/drawing/2014/main" id="{1AB2A739-793D-485B-BE23-3F533BC9D92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69013" y="4630738"/>
              <a:ext cx="12700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1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238">
              <a:extLst>
                <a:ext uri="{FF2B5EF4-FFF2-40B4-BE49-F238E27FC236}">
                  <a16:creationId xmlns:a16="http://schemas.microsoft.com/office/drawing/2014/main" id="{3A8A59DA-0F25-4124-AC8C-5E1AD48093F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40438" y="3811588"/>
              <a:ext cx="14288" cy="42863"/>
            </a:xfrm>
            <a:custGeom>
              <a:avLst/>
              <a:gdLst>
                <a:gd name="T0" fmla="*/ 1 w 2"/>
                <a:gd name="T1" fmla="*/ 6 h 6"/>
                <a:gd name="T2" fmla="*/ 2 w 2"/>
                <a:gd name="T3" fmla="*/ 5 h 6"/>
                <a:gd name="T4" fmla="*/ 2 w 2"/>
                <a:gd name="T5" fmla="*/ 1 h 6"/>
                <a:gd name="T6" fmla="*/ 1 w 2"/>
                <a:gd name="T7" fmla="*/ 0 h 6"/>
                <a:gd name="T8" fmla="*/ 0 w 2"/>
                <a:gd name="T9" fmla="*/ 1 h 6"/>
                <a:gd name="T10" fmla="*/ 0 w 2"/>
                <a:gd name="T11" fmla="*/ 5 h 6"/>
                <a:gd name="T12" fmla="*/ 1 w 2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6">
                  <a:moveTo>
                    <a:pt x="1" y="6"/>
                  </a:moveTo>
                  <a:cubicBezTo>
                    <a:pt x="2" y="6"/>
                    <a:pt x="2" y="6"/>
                    <a:pt x="2" y="5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1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239">
              <a:extLst>
                <a:ext uri="{FF2B5EF4-FFF2-40B4-BE49-F238E27FC236}">
                  <a16:creationId xmlns:a16="http://schemas.microsoft.com/office/drawing/2014/main" id="{56CE7D27-7F5A-427A-9AF3-48B3C3F434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02350" y="3811588"/>
              <a:ext cx="14288" cy="42863"/>
            </a:xfrm>
            <a:custGeom>
              <a:avLst/>
              <a:gdLst>
                <a:gd name="T0" fmla="*/ 1 w 2"/>
                <a:gd name="T1" fmla="*/ 6 h 6"/>
                <a:gd name="T2" fmla="*/ 2 w 2"/>
                <a:gd name="T3" fmla="*/ 5 h 6"/>
                <a:gd name="T4" fmla="*/ 2 w 2"/>
                <a:gd name="T5" fmla="*/ 1 h 6"/>
                <a:gd name="T6" fmla="*/ 1 w 2"/>
                <a:gd name="T7" fmla="*/ 0 h 6"/>
                <a:gd name="T8" fmla="*/ 0 w 2"/>
                <a:gd name="T9" fmla="*/ 1 h 6"/>
                <a:gd name="T10" fmla="*/ 0 w 2"/>
                <a:gd name="T11" fmla="*/ 5 h 6"/>
                <a:gd name="T12" fmla="*/ 1 w 2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6">
                  <a:moveTo>
                    <a:pt x="1" y="6"/>
                  </a:moveTo>
                  <a:cubicBezTo>
                    <a:pt x="1" y="6"/>
                    <a:pt x="2" y="6"/>
                    <a:pt x="2" y="5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0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240">
              <a:extLst>
                <a:ext uri="{FF2B5EF4-FFF2-40B4-BE49-F238E27FC236}">
                  <a16:creationId xmlns:a16="http://schemas.microsoft.com/office/drawing/2014/main" id="{84049F3B-2E1E-4862-A97F-83EB7820A4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05488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241">
              <a:extLst>
                <a:ext uri="{FF2B5EF4-FFF2-40B4-BE49-F238E27FC236}">
                  <a16:creationId xmlns:a16="http://schemas.microsoft.com/office/drawing/2014/main" id="{A06C720D-649A-4CAC-B9E9-49B17D108F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02300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242">
              <a:extLst>
                <a:ext uri="{FF2B5EF4-FFF2-40B4-BE49-F238E27FC236}">
                  <a16:creationId xmlns:a16="http://schemas.microsoft.com/office/drawing/2014/main" id="{40F7C9B7-244D-476B-99C3-FD9BB4B8A7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99113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243">
              <a:extLst>
                <a:ext uri="{FF2B5EF4-FFF2-40B4-BE49-F238E27FC236}">
                  <a16:creationId xmlns:a16="http://schemas.microsoft.com/office/drawing/2014/main" id="{A8552E29-45C6-4A79-971A-2EB63CF5CDE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94338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244">
              <a:extLst>
                <a:ext uri="{FF2B5EF4-FFF2-40B4-BE49-F238E27FC236}">
                  <a16:creationId xmlns:a16="http://schemas.microsoft.com/office/drawing/2014/main" id="{57B4B2F7-6F83-4365-83EA-5FEDEF63663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91150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245">
              <a:extLst>
                <a:ext uri="{FF2B5EF4-FFF2-40B4-BE49-F238E27FC236}">
                  <a16:creationId xmlns:a16="http://schemas.microsoft.com/office/drawing/2014/main" id="{3CD431FE-DB73-4156-9312-DE937190A5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87963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246">
              <a:extLst>
                <a:ext uri="{FF2B5EF4-FFF2-40B4-BE49-F238E27FC236}">
                  <a16:creationId xmlns:a16="http://schemas.microsoft.com/office/drawing/2014/main" id="{E1548B52-C122-4A0E-898A-EC0047BD919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83188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247">
              <a:extLst>
                <a:ext uri="{FF2B5EF4-FFF2-40B4-BE49-F238E27FC236}">
                  <a16:creationId xmlns:a16="http://schemas.microsoft.com/office/drawing/2014/main" id="{4A6B2D17-A08F-43CA-9112-D9A9ACF814D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80000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248">
              <a:extLst>
                <a:ext uri="{FF2B5EF4-FFF2-40B4-BE49-F238E27FC236}">
                  <a16:creationId xmlns:a16="http://schemas.microsoft.com/office/drawing/2014/main" id="{9A6AC67A-8CB8-447D-B4F0-EA360434AC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76813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249">
              <a:extLst>
                <a:ext uri="{FF2B5EF4-FFF2-40B4-BE49-F238E27FC236}">
                  <a16:creationId xmlns:a16="http://schemas.microsoft.com/office/drawing/2014/main" id="{82D32F8D-4565-4424-8477-91840B2CC9E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7997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250">
              <a:extLst>
                <a:ext uri="{FF2B5EF4-FFF2-40B4-BE49-F238E27FC236}">
                  <a16:creationId xmlns:a16="http://schemas.microsoft.com/office/drawing/2014/main" id="{E6613F31-341A-48D5-81E4-01F51CA90E7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05488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251">
              <a:extLst>
                <a:ext uri="{FF2B5EF4-FFF2-40B4-BE49-F238E27FC236}">
                  <a16:creationId xmlns:a16="http://schemas.microsoft.com/office/drawing/2014/main" id="{BD5A78C7-BF98-4AFD-A82B-761B1E2F2D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02300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252">
              <a:extLst>
                <a:ext uri="{FF2B5EF4-FFF2-40B4-BE49-F238E27FC236}">
                  <a16:creationId xmlns:a16="http://schemas.microsoft.com/office/drawing/2014/main" id="{4F06DC2F-7F32-4027-B966-3152485BB05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99113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253">
              <a:extLst>
                <a:ext uri="{FF2B5EF4-FFF2-40B4-BE49-F238E27FC236}">
                  <a16:creationId xmlns:a16="http://schemas.microsoft.com/office/drawing/2014/main" id="{167D37AA-C734-4DF5-8386-3FDE1B248D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94338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254">
              <a:extLst>
                <a:ext uri="{FF2B5EF4-FFF2-40B4-BE49-F238E27FC236}">
                  <a16:creationId xmlns:a16="http://schemas.microsoft.com/office/drawing/2014/main" id="{E40345C0-94B5-431A-9A1A-B064FC838F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91150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255">
              <a:extLst>
                <a:ext uri="{FF2B5EF4-FFF2-40B4-BE49-F238E27FC236}">
                  <a16:creationId xmlns:a16="http://schemas.microsoft.com/office/drawing/2014/main" id="{08E01F0E-FF0A-4966-9E36-3E1FBCC3E1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87963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256">
              <a:extLst>
                <a:ext uri="{FF2B5EF4-FFF2-40B4-BE49-F238E27FC236}">
                  <a16:creationId xmlns:a16="http://schemas.microsoft.com/office/drawing/2014/main" id="{CAE41AF7-2565-42A1-864D-BB6D61D65B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83188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257">
              <a:extLst>
                <a:ext uri="{FF2B5EF4-FFF2-40B4-BE49-F238E27FC236}">
                  <a16:creationId xmlns:a16="http://schemas.microsoft.com/office/drawing/2014/main" id="{18FA28F1-675B-464D-9BA7-CCAD1971B60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80000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258">
              <a:extLst>
                <a:ext uri="{FF2B5EF4-FFF2-40B4-BE49-F238E27FC236}">
                  <a16:creationId xmlns:a16="http://schemas.microsoft.com/office/drawing/2014/main" id="{24496CCA-DE07-4B9F-9E29-0E1757CFC97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76813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259">
              <a:extLst>
                <a:ext uri="{FF2B5EF4-FFF2-40B4-BE49-F238E27FC236}">
                  <a16:creationId xmlns:a16="http://schemas.microsoft.com/office/drawing/2014/main" id="{E752C36D-131D-4E14-8B50-AFD81625BE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7997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260">
              <a:extLst>
                <a:ext uri="{FF2B5EF4-FFF2-40B4-BE49-F238E27FC236}">
                  <a16:creationId xmlns:a16="http://schemas.microsoft.com/office/drawing/2014/main" id="{DB1428D3-77FD-4393-9766-D4275B4C67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312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261">
              <a:extLst>
                <a:ext uri="{FF2B5EF4-FFF2-40B4-BE49-F238E27FC236}">
                  <a16:creationId xmlns:a16="http://schemas.microsoft.com/office/drawing/2014/main" id="{D3A888D8-006D-420A-A0A0-8F79CD6AC9F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8350" y="4435475"/>
              <a:ext cx="63500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262">
              <a:extLst>
                <a:ext uri="{FF2B5EF4-FFF2-40B4-BE49-F238E27FC236}">
                  <a16:creationId xmlns:a16="http://schemas.microsoft.com/office/drawing/2014/main" id="{311FC0C3-1726-4467-A242-20CD43055C0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15163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263">
              <a:extLst>
                <a:ext uri="{FF2B5EF4-FFF2-40B4-BE49-F238E27FC236}">
                  <a16:creationId xmlns:a16="http://schemas.microsoft.com/office/drawing/2014/main" id="{CE0DA6B1-EA8B-4C11-AAEF-5BB8CAE8CD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1197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264">
              <a:extLst>
                <a:ext uri="{FF2B5EF4-FFF2-40B4-BE49-F238E27FC236}">
                  <a16:creationId xmlns:a16="http://schemas.microsoft.com/office/drawing/2014/main" id="{608896A8-1F35-452E-B5C8-ECF55E9BA87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07200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265">
              <a:extLst>
                <a:ext uri="{FF2B5EF4-FFF2-40B4-BE49-F238E27FC236}">
                  <a16:creationId xmlns:a16="http://schemas.microsoft.com/office/drawing/2014/main" id="{E65A469B-D1E6-42AB-94BD-769F710B60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04013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266">
              <a:extLst>
                <a:ext uri="{FF2B5EF4-FFF2-40B4-BE49-F238E27FC236}">
                  <a16:creationId xmlns:a16="http://schemas.microsoft.com/office/drawing/2014/main" id="{B1EBCD36-D658-412E-B290-E693A46363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00825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267">
              <a:extLst>
                <a:ext uri="{FF2B5EF4-FFF2-40B4-BE49-F238E27FC236}">
                  <a16:creationId xmlns:a16="http://schemas.microsoft.com/office/drawing/2014/main" id="{F5CD7711-BD07-46F4-9D29-2F14BD0AF45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97638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268">
              <a:extLst>
                <a:ext uri="{FF2B5EF4-FFF2-40B4-BE49-F238E27FC236}">
                  <a16:creationId xmlns:a16="http://schemas.microsoft.com/office/drawing/2014/main" id="{BBA8388C-2FCA-4FF6-B601-DEE58F0363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92863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269">
              <a:extLst>
                <a:ext uri="{FF2B5EF4-FFF2-40B4-BE49-F238E27FC236}">
                  <a16:creationId xmlns:a16="http://schemas.microsoft.com/office/drawing/2014/main" id="{C3EA6332-C892-42B1-B651-96DF9ACD28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9602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Freeform 270">
              <a:extLst>
                <a:ext uri="{FF2B5EF4-FFF2-40B4-BE49-F238E27FC236}">
                  <a16:creationId xmlns:a16="http://schemas.microsoft.com/office/drawing/2014/main" id="{205D020F-2EB1-42EF-AD8E-823AC956D8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312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Freeform 271">
              <a:extLst>
                <a:ext uri="{FF2B5EF4-FFF2-40B4-BE49-F238E27FC236}">
                  <a16:creationId xmlns:a16="http://schemas.microsoft.com/office/drawing/2014/main" id="{C1F30E08-C5AB-43CF-84FA-B7909BC5415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8350" y="4603750"/>
              <a:ext cx="63500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Freeform 272">
              <a:extLst>
                <a:ext uri="{FF2B5EF4-FFF2-40B4-BE49-F238E27FC236}">
                  <a16:creationId xmlns:a16="http://schemas.microsoft.com/office/drawing/2014/main" id="{4F8ABF3F-7AF3-4074-AC21-A553FAD39C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15163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Freeform 273">
              <a:extLst>
                <a:ext uri="{FF2B5EF4-FFF2-40B4-BE49-F238E27FC236}">
                  <a16:creationId xmlns:a16="http://schemas.microsoft.com/office/drawing/2014/main" id="{ECF0BCAD-221B-45FE-AAB8-0C0DE035988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1197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Freeform 274">
              <a:extLst>
                <a:ext uri="{FF2B5EF4-FFF2-40B4-BE49-F238E27FC236}">
                  <a16:creationId xmlns:a16="http://schemas.microsoft.com/office/drawing/2014/main" id="{62F18E42-CA71-42AE-9A6A-19F199C1AE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07200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" name="Freeform 275">
              <a:extLst>
                <a:ext uri="{FF2B5EF4-FFF2-40B4-BE49-F238E27FC236}">
                  <a16:creationId xmlns:a16="http://schemas.microsoft.com/office/drawing/2014/main" id="{7C55A56C-A68B-440F-B856-F4FF50B73C8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04013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" name="Freeform 276">
              <a:extLst>
                <a:ext uri="{FF2B5EF4-FFF2-40B4-BE49-F238E27FC236}">
                  <a16:creationId xmlns:a16="http://schemas.microsoft.com/office/drawing/2014/main" id="{C7D61C23-D820-42D4-9F7D-52FF32F4EE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00825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" name="Freeform 277">
              <a:extLst>
                <a:ext uri="{FF2B5EF4-FFF2-40B4-BE49-F238E27FC236}">
                  <a16:creationId xmlns:a16="http://schemas.microsoft.com/office/drawing/2014/main" id="{6BAE79E9-470A-45B7-A483-EC78A9DDDD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97638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9" name="Freeform 278">
              <a:extLst>
                <a:ext uri="{FF2B5EF4-FFF2-40B4-BE49-F238E27FC236}">
                  <a16:creationId xmlns:a16="http://schemas.microsoft.com/office/drawing/2014/main" id="{340C4CF3-B05A-4CDD-91FD-40BDEEDF8E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92863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0" name="Freeform 279">
              <a:extLst>
                <a:ext uri="{FF2B5EF4-FFF2-40B4-BE49-F238E27FC236}">
                  <a16:creationId xmlns:a16="http://schemas.microsoft.com/office/drawing/2014/main" id="{6A5549BC-60CE-4B5E-8D9A-6569A95842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9602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1" name="Freeform 280">
              <a:extLst>
                <a:ext uri="{FF2B5EF4-FFF2-40B4-BE49-F238E27FC236}">
                  <a16:creationId xmlns:a16="http://schemas.microsoft.com/office/drawing/2014/main" id="{D7D3C2EC-382E-4FA6-946B-098B0D1C736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101850" y="4162425"/>
              <a:ext cx="2170113" cy="679450"/>
            </a:xfrm>
            <a:custGeom>
              <a:avLst/>
              <a:gdLst>
                <a:gd name="T0" fmla="*/ 164 w 314"/>
                <a:gd name="T1" fmla="*/ 68 h 97"/>
                <a:gd name="T2" fmla="*/ 111 w 314"/>
                <a:gd name="T3" fmla="*/ 20 h 97"/>
                <a:gd name="T4" fmla="*/ 83 w 314"/>
                <a:gd name="T5" fmla="*/ 60 h 97"/>
                <a:gd name="T6" fmla="*/ 64 w 314"/>
                <a:gd name="T7" fmla="*/ 72 h 97"/>
                <a:gd name="T8" fmla="*/ 44 w 314"/>
                <a:gd name="T9" fmla="*/ 60 h 97"/>
                <a:gd name="T10" fmla="*/ 36 w 314"/>
                <a:gd name="T11" fmla="*/ 60 h 97"/>
                <a:gd name="T12" fmla="*/ 21 w 314"/>
                <a:gd name="T13" fmla="*/ 79 h 97"/>
                <a:gd name="T14" fmla="*/ 113 w 314"/>
                <a:gd name="T15" fmla="*/ 87 h 97"/>
                <a:gd name="T16" fmla="*/ 163 w 314"/>
                <a:gd name="T17" fmla="*/ 86 h 97"/>
                <a:gd name="T18" fmla="*/ 261 w 314"/>
                <a:gd name="T19" fmla="*/ 40 h 97"/>
                <a:gd name="T20" fmla="*/ 261 w 314"/>
                <a:gd name="T21" fmla="*/ 59 h 97"/>
                <a:gd name="T22" fmla="*/ 261 w 314"/>
                <a:gd name="T23" fmla="*/ 87 h 97"/>
                <a:gd name="T24" fmla="*/ 313 w 314"/>
                <a:gd name="T25" fmla="*/ 97 h 97"/>
                <a:gd name="T26" fmla="*/ 73 w 314"/>
                <a:gd name="T27" fmla="*/ 95 h 97"/>
                <a:gd name="T28" fmla="*/ 67 w 314"/>
                <a:gd name="T29" fmla="*/ 77 h 97"/>
                <a:gd name="T30" fmla="*/ 84 w 314"/>
                <a:gd name="T31" fmla="*/ 58 h 97"/>
                <a:gd name="T32" fmla="*/ 75 w 314"/>
                <a:gd name="T33" fmla="*/ 94 h 97"/>
                <a:gd name="T34" fmla="*/ 48 w 314"/>
                <a:gd name="T35" fmla="*/ 58 h 97"/>
                <a:gd name="T36" fmla="*/ 62 w 314"/>
                <a:gd name="T37" fmla="*/ 73 h 97"/>
                <a:gd name="T38" fmla="*/ 39 w 314"/>
                <a:gd name="T39" fmla="*/ 74 h 97"/>
                <a:gd name="T40" fmla="*/ 22 w 314"/>
                <a:gd name="T41" fmla="*/ 64 h 97"/>
                <a:gd name="T42" fmla="*/ 32 w 314"/>
                <a:gd name="T43" fmla="*/ 64 h 97"/>
                <a:gd name="T44" fmla="*/ 23 w 314"/>
                <a:gd name="T45" fmla="*/ 77 h 97"/>
                <a:gd name="T46" fmla="*/ 28 w 314"/>
                <a:gd name="T47" fmla="*/ 95 h 97"/>
                <a:gd name="T48" fmla="*/ 132 w 314"/>
                <a:gd name="T49" fmla="*/ 53 h 97"/>
                <a:gd name="T50" fmla="*/ 144 w 314"/>
                <a:gd name="T51" fmla="*/ 63 h 97"/>
                <a:gd name="T52" fmla="*/ 113 w 314"/>
                <a:gd name="T53" fmla="*/ 43 h 97"/>
                <a:gd name="T54" fmla="*/ 145 w 314"/>
                <a:gd name="T55" fmla="*/ 32 h 97"/>
                <a:gd name="T56" fmla="*/ 163 w 314"/>
                <a:gd name="T57" fmla="*/ 37 h 97"/>
                <a:gd name="T58" fmla="*/ 163 w 314"/>
                <a:gd name="T59" fmla="*/ 45 h 97"/>
                <a:gd name="T60" fmla="*/ 113 w 314"/>
                <a:gd name="T61" fmla="*/ 30 h 97"/>
                <a:gd name="T62" fmla="*/ 154 w 314"/>
                <a:gd name="T63" fmla="*/ 68 h 97"/>
                <a:gd name="T64" fmla="*/ 163 w 314"/>
                <a:gd name="T65" fmla="*/ 20 h 97"/>
                <a:gd name="T66" fmla="*/ 113 w 314"/>
                <a:gd name="T67" fmla="*/ 79 h 97"/>
                <a:gd name="T68" fmla="*/ 113 w 314"/>
                <a:gd name="T69" fmla="*/ 79 h 97"/>
                <a:gd name="T70" fmla="*/ 287 w 314"/>
                <a:gd name="T71" fmla="*/ 48 h 97"/>
                <a:gd name="T72" fmla="*/ 288 w 314"/>
                <a:gd name="T73" fmla="*/ 41 h 97"/>
                <a:gd name="T74" fmla="*/ 312 w 314"/>
                <a:gd name="T75" fmla="*/ 41 h 97"/>
                <a:gd name="T76" fmla="*/ 288 w 314"/>
                <a:gd name="T77" fmla="*/ 60 h 97"/>
                <a:gd name="T78" fmla="*/ 297 w 314"/>
                <a:gd name="T79" fmla="*/ 60 h 97"/>
                <a:gd name="T80" fmla="*/ 272 w 314"/>
                <a:gd name="T81" fmla="*/ 67 h 97"/>
                <a:gd name="T82" fmla="*/ 272 w 314"/>
                <a:gd name="T83" fmla="*/ 69 h 97"/>
                <a:gd name="T84" fmla="*/ 288 w 314"/>
                <a:gd name="T85" fmla="*/ 69 h 97"/>
                <a:gd name="T86" fmla="*/ 304 w 314"/>
                <a:gd name="T87" fmla="*/ 77 h 97"/>
                <a:gd name="T88" fmla="*/ 305 w 314"/>
                <a:gd name="T89" fmla="*/ 69 h 97"/>
                <a:gd name="T90" fmla="*/ 305 w 314"/>
                <a:gd name="T91" fmla="*/ 50 h 97"/>
                <a:gd name="T92" fmla="*/ 304 w 314"/>
                <a:gd name="T93" fmla="*/ 50 h 97"/>
                <a:gd name="T94" fmla="*/ 287 w 314"/>
                <a:gd name="T95" fmla="*/ 58 h 97"/>
                <a:gd name="T96" fmla="*/ 272 w 314"/>
                <a:gd name="T97" fmla="*/ 50 h 97"/>
                <a:gd name="T98" fmla="*/ 270 w 314"/>
                <a:gd name="T99" fmla="*/ 58 h 97"/>
                <a:gd name="T100" fmla="*/ 270 w 314"/>
                <a:gd name="T101" fmla="*/ 77 h 97"/>
                <a:gd name="T102" fmla="*/ 263 w 314"/>
                <a:gd name="T103" fmla="*/ 79 h 97"/>
                <a:gd name="T104" fmla="*/ 280 w 314"/>
                <a:gd name="T105" fmla="*/ 79 h 97"/>
                <a:gd name="T106" fmla="*/ 295 w 314"/>
                <a:gd name="T107" fmla="*/ 86 h 97"/>
                <a:gd name="T108" fmla="*/ 297 w 314"/>
                <a:gd name="T109" fmla="*/ 79 h 97"/>
                <a:gd name="T110" fmla="*/ 263 w 314"/>
                <a:gd name="T111" fmla="*/ 48 h 97"/>
                <a:gd name="T112" fmla="*/ 263 w 314"/>
                <a:gd name="T113" fmla="*/ 95 h 97"/>
                <a:gd name="T114" fmla="*/ 280 w 314"/>
                <a:gd name="T115" fmla="*/ 88 h 97"/>
                <a:gd name="T116" fmla="*/ 295 w 314"/>
                <a:gd name="T117" fmla="*/ 95 h 97"/>
                <a:gd name="T118" fmla="*/ 297 w 314"/>
                <a:gd name="T119" fmla="*/ 88 h 97"/>
                <a:gd name="T120" fmla="*/ 312 w 314"/>
                <a:gd name="T121" fmla="*/ 39 h 97"/>
                <a:gd name="T122" fmla="*/ 288 w 314"/>
                <a:gd name="T123" fmla="*/ 39 h 97"/>
                <a:gd name="T124" fmla="*/ 271 w 314"/>
                <a:gd name="T125" fmla="*/ 39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14" h="97">
                  <a:moveTo>
                    <a:pt x="263" y="1"/>
                  </a:moveTo>
                  <a:cubicBezTo>
                    <a:pt x="263" y="0"/>
                    <a:pt x="262" y="0"/>
                    <a:pt x="262" y="1"/>
                  </a:cubicBezTo>
                  <a:cubicBezTo>
                    <a:pt x="173" y="63"/>
                    <a:pt x="173" y="63"/>
                    <a:pt x="173" y="63"/>
                  </a:cubicBezTo>
                  <a:cubicBezTo>
                    <a:pt x="172" y="63"/>
                    <a:pt x="172" y="63"/>
                    <a:pt x="172" y="64"/>
                  </a:cubicBezTo>
                  <a:cubicBezTo>
                    <a:pt x="172" y="84"/>
                    <a:pt x="172" y="84"/>
                    <a:pt x="172" y="84"/>
                  </a:cubicBezTo>
                  <a:cubicBezTo>
                    <a:pt x="164" y="84"/>
                    <a:pt x="164" y="84"/>
                    <a:pt x="164" y="84"/>
                  </a:cubicBezTo>
                  <a:cubicBezTo>
                    <a:pt x="164" y="68"/>
                    <a:pt x="164" y="68"/>
                    <a:pt x="164" y="68"/>
                  </a:cubicBezTo>
                  <a:cubicBezTo>
                    <a:pt x="164" y="68"/>
                    <a:pt x="164" y="68"/>
                    <a:pt x="164" y="68"/>
                  </a:cubicBezTo>
                  <a:cubicBezTo>
                    <a:pt x="164" y="19"/>
                    <a:pt x="164" y="19"/>
                    <a:pt x="164" y="19"/>
                  </a:cubicBezTo>
                  <a:cubicBezTo>
                    <a:pt x="164" y="19"/>
                    <a:pt x="164" y="18"/>
                    <a:pt x="164" y="18"/>
                  </a:cubicBezTo>
                  <a:cubicBezTo>
                    <a:pt x="146" y="7"/>
                    <a:pt x="146" y="7"/>
                    <a:pt x="146" y="7"/>
                  </a:cubicBezTo>
                  <a:cubicBezTo>
                    <a:pt x="145" y="7"/>
                    <a:pt x="145" y="7"/>
                    <a:pt x="145" y="7"/>
                  </a:cubicBezTo>
                  <a:cubicBezTo>
                    <a:pt x="112" y="19"/>
                    <a:pt x="112" y="19"/>
                    <a:pt x="112" y="19"/>
                  </a:cubicBezTo>
                  <a:cubicBezTo>
                    <a:pt x="111" y="19"/>
                    <a:pt x="111" y="20"/>
                    <a:pt x="111" y="20"/>
                  </a:cubicBezTo>
                  <a:cubicBezTo>
                    <a:pt x="111" y="95"/>
                    <a:pt x="111" y="95"/>
                    <a:pt x="111" y="95"/>
                  </a:cubicBezTo>
                  <a:cubicBezTo>
                    <a:pt x="80" y="95"/>
                    <a:pt x="80" y="95"/>
                    <a:pt x="80" y="95"/>
                  </a:cubicBezTo>
                  <a:cubicBezTo>
                    <a:pt x="80" y="79"/>
                    <a:pt x="80" y="79"/>
                    <a:pt x="80" y="79"/>
                  </a:cubicBezTo>
                  <a:cubicBezTo>
                    <a:pt x="96" y="79"/>
                    <a:pt x="96" y="79"/>
                    <a:pt x="96" y="79"/>
                  </a:cubicBezTo>
                  <a:cubicBezTo>
                    <a:pt x="83" y="66"/>
                    <a:pt x="83" y="66"/>
                    <a:pt x="83" y="66"/>
                  </a:cubicBezTo>
                  <a:cubicBezTo>
                    <a:pt x="89" y="66"/>
                    <a:pt x="89" y="66"/>
                    <a:pt x="89" y="66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9" y="60"/>
                    <a:pt x="89" y="60"/>
                    <a:pt x="89" y="60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64" y="60"/>
                    <a:pt x="64" y="60"/>
                    <a:pt x="64" y="60"/>
                  </a:cubicBezTo>
                  <a:cubicBezTo>
                    <a:pt x="70" y="60"/>
                    <a:pt x="70" y="60"/>
                    <a:pt x="70" y="60"/>
                  </a:cubicBezTo>
                  <a:cubicBezTo>
                    <a:pt x="64" y="66"/>
                    <a:pt x="64" y="66"/>
                    <a:pt x="64" y="66"/>
                  </a:cubicBezTo>
                  <a:cubicBezTo>
                    <a:pt x="70" y="66"/>
                    <a:pt x="70" y="66"/>
                    <a:pt x="70" y="66"/>
                  </a:cubicBezTo>
                  <a:cubicBezTo>
                    <a:pt x="64" y="72"/>
                    <a:pt x="64" y="72"/>
                    <a:pt x="64" y="72"/>
                  </a:cubicBezTo>
                  <a:cubicBezTo>
                    <a:pt x="58" y="66"/>
                    <a:pt x="58" y="66"/>
                    <a:pt x="58" y="66"/>
                  </a:cubicBezTo>
                  <a:cubicBezTo>
                    <a:pt x="63" y="66"/>
                    <a:pt x="63" y="66"/>
                    <a:pt x="63" y="66"/>
                  </a:cubicBezTo>
                  <a:cubicBezTo>
                    <a:pt x="58" y="60"/>
                    <a:pt x="58" y="60"/>
                    <a:pt x="58" y="60"/>
                  </a:cubicBezTo>
                  <a:cubicBezTo>
                    <a:pt x="63" y="60"/>
                    <a:pt x="63" y="60"/>
                    <a:pt x="63" y="60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44" y="60"/>
                    <a:pt x="44" y="60"/>
                    <a:pt x="44" y="60"/>
                  </a:cubicBezTo>
                  <a:cubicBezTo>
                    <a:pt x="39" y="66"/>
                    <a:pt x="39" y="66"/>
                    <a:pt x="39" y="66"/>
                  </a:cubicBezTo>
                  <a:cubicBezTo>
                    <a:pt x="44" y="66"/>
                    <a:pt x="44" y="66"/>
                    <a:pt x="44" y="66"/>
                  </a:cubicBezTo>
                  <a:cubicBezTo>
                    <a:pt x="38" y="72"/>
                    <a:pt x="38" y="72"/>
                    <a:pt x="38" y="72"/>
                  </a:cubicBezTo>
                  <a:cubicBezTo>
                    <a:pt x="31" y="66"/>
                    <a:pt x="31" y="66"/>
                    <a:pt x="31" y="66"/>
                  </a:cubicBezTo>
                  <a:cubicBezTo>
                    <a:pt x="36" y="66"/>
                    <a:pt x="36" y="66"/>
                    <a:pt x="36" y="66"/>
                  </a:cubicBezTo>
                  <a:cubicBezTo>
                    <a:pt x="31" y="60"/>
                    <a:pt x="31" y="60"/>
                    <a:pt x="31" y="60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12" y="60"/>
                    <a:pt x="12" y="60"/>
                    <a:pt x="12" y="60"/>
                  </a:cubicBezTo>
                  <a:cubicBezTo>
                    <a:pt x="17" y="60"/>
                    <a:pt x="17" y="60"/>
                    <a:pt x="17" y="60"/>
                  </a:cubicBezTo>
                  <a:cubicBezTo>
                    <a:pt x="12" y="66"/>
                    <a:pt x="12" y="66"/>
                    <a:pt x="12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4" y="79"/>
                    <a:pt x="4" y="79"/>
                    <a:pt x="4" y="79"/>
                  </a:cubicBezTo>
                  <a:cubicBezTo>
                    <a:pt x="21" y="79"/>
                    <a:pt x="21" y="79"/>
                    <a:pt x="21" y="79"/>
                  </a:cubicBezTo>
                  <a:cubicBezTo>
                    <a:pt x="21" y="95"/>
                    <a:pt x="21" y="95"/>
                    <a:pt x="21" y="95"/>
                  </a:cubicBezTo>
                  <a:cubicBezTo>
                    <a:pt x="1" y="95"/>
                    <a:pt x="1" y="95"/>
                    <a:pt x="1" y="95"/>
                  </a:cubicBezTo>
                  <a:cubicBezTo>
                    <a:pt x="1" y="95"/>
                    <a:pt x="0" y="96"/>
                    <a:pt x="0" y="96"/>
                  </a:cubicBezTo>
                  <a:cubicBezTo>
                    <a:pt x="0" y="97"/>
                    <a:pt x="1" y="97"/>
                    <a:pt x="1" y="97"/>
                  </a:cubicBezTo>
                  <a:cubicBezTo>
                    <a:pt x="112" y="97"/>
                    <a:pt x="112" y="97"/>
                    <a:pt x="112" y="97"/>
                  </a:cubicBezTo>
                  <a:cubicBezTo>
                    <a:pt x="113" y="97"/>
                    <a:pt x="113" y="97"/>
                    <a:pt x="113" y="96"/>
                  </a:cubicBezTo>
                  <a:cubicBezTo>
                    <a:pt x="113" y="87"/>
                    <a:pt x="113" y="87"/>
                    <a:pt x="113" y="87"/>
                  </a:cubicBezTo>
                  <a:cubicBezTo>
                    <a:pt x="143" y="79"/>
                    <a:pt x="143" y="79"/>
                    <a:pt x="143" y="79"/>
                  </a:cubicBezTo>
                  <a:cubicBezTo>
                    <a:pt x="143" y="96"/>
                    <a:pt x="143" y="96"/>
                    <a:pt x="143" y="96"/>
                  </a:cubicBezTo>
                  <a:cubicBezTo>
                    <a:pt x="143" y="97"/>
                    <a:pt x="144" y="97"/>
                    <a:pt x="144" y="97"/>
                  </a:cubicBezTo>
                  <a:cubicBezTo>
                    <a:pt x="145" y="97"/>
                    <a:pt x="145" y="97"/>
                    <a:pt x="145" y="96"/>
                  </a:cubicBezTo>
                  <a:cubicBezTo>
                    <a:pt x="145" y="79"/>
                    <a:pt x="145" y="79"/>
                    <a:pt x="145" y="79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73" y="86"/>
                    <a:pt x="173" y="86"/>
                    <a:pt x="173" y="86"/>
                  </a:cubicBezTo>
                  <a:cubicBezTo>
                    <a:pt x="174" y="86"/>
                    <a:pt x="174" y="85"/>
                    <a:pt x="174" y="85"/>
                  </a:cubicBezTo>
                  <a:cubicBezTo>
                    <a:pt x="174" y="64"/>
                    <a:pt x="174" y="64"/>
                    <a:pt x="174" y="64"/>
                  </a:cubicBezTo>
                  <a:cubicBezTo>
                    <a:pt x="261" y="4"/>
                    <a:pt x="261" y="4"/>
                    <a:pt x="261" y="4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9"/>
                    <a:pt x="261" y="49"/>
                    <a:pt x="261" y="49"/>
                  </a:cubicBezTo>
                  <a:cubicBezTo>
                    <a:pt x="261" y="49"/>
                    <a:pt x="261" y="49"/>
                    <a:pt x="261" y="49"/>
                  </a:cubicBezTo>
                  <a:cubicBezTo>
                    <a:pt x="261" y="49"/>
                    <a:pt x="261" y="49"/>
                    <a:pt x="261" y="50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77"/>
                    <a:pt x="261" y="77"/>
                    <a:pt x="261" y="77"/>
                  </a:cubicBezTo>
                  <a:cubicBezTo>
                    <a:pt x="261" y="77"/>
                    <a:pt x="261" y="77"/>
                    <a:pt x="261" y="78"/>
                  </a:cubicBezTo>
                  <a:cubicBezTo>
                    <a:pt x="261" y="78"/>
                    <a:pt x="261" y="78"/>
                    <a:pt x="261" y="78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96"/>
                    <a:pt x="261" y="96"/>
                    <a:pt x="261" y="96"/>
                  </a:cubicBezTo>
                  <a:cubicBezTo>
                    <a:pt x="261" y="96"/>
                    <a:pt x="261" y="96"/>
                    <a:pt x="261" y="96"/>
                  </a:cubicBezTo>
                  <a:cubicBezTo>
                    <a:pt x="261" y="97"/>
                    <a:pt x="261" y="97"/>
                    <a:pt x="262" y="97"/>
                  </a:cubicBezTo>
                  <a:cubicBezTo>
                    <a:pt x="312" y="97"/>
                    <a:pt x="312" y="97"/>
                    <a:pt x="312" y="97"/>
                  </a:cubicBezTo>
                  <a:cubicBezTo>
                    <a:pt x="313" y="97"/>
                    <a:pt x="313" y="97"/>
                    <a:pt x="313" y="97"/>
                  </a:cubicBezTo>
                  <a:cubicBezTo>
                    <a:pt x="314" y="96"/>
                    <a:pt x="314" y="96"/>
                    <a:pt x="314" y="96"/>
                  </a:cubicBezTo>
                  <a:cubicBezTo>
                    <a:pt x="314" y="35"/>
                    <a:pt x="314" y="35"/>
                    <a:pt x="314" y="35"/>
                  </a:cubicBezTo>
                  <a:cubicBezTo>
                    <a:pt x="314" y="35"/>
                    <a:pt x="314" y="34"/>
                    <a:pt x="313" y="34"/>
                  </a:cubicBezTo>
                  <a:lnTo>
                    <a:pt x="263" y="1"/>
                  </a:lnTo>
                  <a:close/>
                  <a:moveTo>
                    <a:pt x="71" y="79"/>
                  </a:moveTo>
                  <a:cubicBezTo>
                    <a:pt x="73" y="79"/>
                    <a:pt x="73" y="79"/>
                    <a:pt x="73" y="79"/>
                  </a:cubicBezTo>
                  <a:cubicBezTo>
                    <a:pt x="73" y="95"/>
                    <a:pt x="73" y="95"/>
                    <a:pt x="73" y="95"/>
                  </a:cubicBezTo>
                  <a:cubicBezTo>
                    <a:pt x="54" y="95"/>
                    <a:pt x="54" y="95"/>
                    <a:pt x="54" y="95"/>
                  </a:cubicBezTo>
                  <a:cubicBezTo>
                    <a:pt x="54" y="79"/>
                    <a:pt x="54" y="79"/>
                    <a:pt x="54" y="79"/>
                  </a:cubicBezTo>
                  <a:cubicBezTo>
                    <a:pt x="56" y="79"/>
                    <a:pt x="56" y="79"/>
                    <a:pt x="56" y="79"/>
                  </a:cubicBezTo>
                  <a:lnTo>
                    <a:pt x="71" y="79"/>
                  </a:lnTo>
                  <a:close/>
                  <a:moveTo>
                    <a:pt x="61" y="77"/>
                  </a:moveTo>
                  <a:cubicBezTo>
                    <a:pt x="64" y="74"/>
                    <a:pt x="64" y="74"/>
                    <a:pt x="64" y="74"/>
                  </a:cubicBezTo>
                  <a:cubicBezTo>
                    <a:pt x="67" y="77"/>
                    <a:pt x="67" y="77"/>
                    <a:pt x="67" y="77"/>
                  </a:cubicBezTo>
                  <a:lnTo>
                    <a:pt x="61" y="77"/>
                  </a:lnTo>
                  <a:close/>
                  <a:moveTo>
                    <a:pt x="74" y="64"/>
                  </a:moveTo>
                  <a:cubicBezTo>
                    <a:pt x="69" y="64"/>
                    <a:pt x="69" y="64"/>
                    <a:pt x="69" y="64"/>
                  </a:cubicBezTo>
                  <a:cubicBezTo>
                    <a:pt x="74" y="58"/>
                    <a:pt x="74" y="58"/>
                    <a:pt x="74" y="58"/>
                  </a:cubicBezTo>
                  <a:cubicBezTo>
                    <a:pt x="69" y="58"/>
                    <a:pt x="69" y="58"/>
                    <a:pt x="69" y="58"/>
                  </a:cubicBezTo>
                  <a:cubicBezTo>
                    <a:pt x="76" y="50"/>
                    <a:pt x="76" y="50"/>
                    <a:pt x="76" y="50"/>
                  </a:cubicBezTo>
                  <a:cubicBezTo>
                    <a:pt x="84" y="58"/>
                    <a:pt x="84" y="58"/>
                    <a:pt x="84" y="58"/>
                  </a:cubicBezTo>
                  <a:cubicBezTo>
                    <a:pt x="79" y="58"/>
                    <a:pt x="79" y="58"/>
                    <a:pt x="79" y="58"/>
                  </a:cubicBezTo>
                  <a:cubicBezTo>
                    <a:pt x="84" y="64"/>
                    <a:pt x="84" y="64"/>
                    <a:pt x="84" y="64"/>
                  </a:cubicBezTo>
                  <a:cubicBezTo>
                    <a:pt x="79" y="64"/>
                    <a:pt x="79" y="64"/>
                    <a:pt x="79" y="64"/>
                  </a:cubicBezTo>
                  <a:cubicBezTo>
                    <a:pt x="92" y="77"/>
                    <a:pt x="92" y="77"/>
                    <a:pt x="92" y="77"/>
                  </a:cubicBezTo>
                  <a:cubicBezTo>
                    <a:pt x="78" y="77"/>
                    <a:pt x="78" y="77"/>
                    <a:pt x="78" y="77"/>
                  </a:cubicBezTo>
                  <a:cubicBezTo>
                    <a:pt x="78" y="94"/>
                    <a:pt x="78" y="94"/>
                    <a:pt x="78" y="94"/>
                  </a:cubicBezTo>
                  <a:cubicBezTo>
                    <a:pt x="75" y="94"/>
                    <a:pt x="75" y="94"/>
                    <a:pt x="75" y="94"/>
                  </a:cubicBezTo>
                  <a:cubicBezTo>
                    <a:pt x="75" y="77"/>
                    <a:pt x="75" y="77"/>
                    <a:pt x="75" y="77"/>
                  </a:cubicBezTo>
                  <a:cubicBezTo>
                    <a:pt x="69" y="77"/>
                    <a:pt x="69" y="77"/>
                    <a:pt x="69" y="77"/>
                  </a:cubicBezTo>
                  <a:cubicBezTo>
                    <a:pt x="65" y="73"/>
                    <a:pt x="65" y="73"/>
                    <a:pt x="65" y="73"/>
                  </a:cubicBezTo>
                  <a:lnTo>
                    <a:pt x="74" y="64"/>
                  </a:lnTo>
                  <a:close/>
                  <a:moveTo>
                    <a:pt x="49" y="64"/>
                  </a:moveTo>
                  <a:cubicBezTo>
                    <a:pt x="43" y="64"/>
                    <a:pt x="43" y="64"/>
                    <a:pt x="43" y="64"/>
                  </a:cubicBezTo>
                  <a:cubicBezTo>
                    <a:pt x="48" y="58"/>
                    <a:pt x="48" y="58"/>
                    <a:pt x="48" y="58"/>
                  </a:cubicBezTo>
                  <a:cubicBezTo>
                    <a:pt x="43" y="58"/>
                    <a:pt x="43" y="58"/>
                    <a:pt x="43" y="58"/>
                  </a:cubicBezTo>
                  <a:cubicBezTo>
                    <a:pt x="51" y="50"/>
                    <a:pt x="51" y="50"/>
                    <a:pt x="51" y="50"/>
                  </a:cubicBezTo>
                  <a:cubicBezTo>
                    <a:pt x="59" y="58"/>
                    <a:pt x="59" y="58"/>
                    <a:pt x="59" y="58"/>
                  </a:cubicBezTo>
                  <a:cubicBezTo>
                    <a:pt x="53" y="58"/>
                    <a:pt x="53" y="58"/>
                    <a:pt x="53" y="58"/>
                  </a:cubicBezTo>
                  <a:cubicBezTo>
                    <a:pt x="59" y="64"/>
                    <a:pt x="59" y="64"/>
                    <a:pt x="59" y="64"/>
                  </a:cubicBezTo>
                  <a:cubicBezTo>
                    <a:pt x="54" y="64"/>
                    <a:pt x="54" y="64"/>
                    <a:pt x="54" y="64"/>
                  </a:cubicBezTo>
                  <a:cubicBezTo>
                    <a:pt x="62" y="73"/>
                    <a:pt x="62" y="73"/>
                    <a:pt x="62" y="73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2" y="77"/>
                    <a:pt x="52" y="77"/>
                    <a:pt x="52" y="77"/>
                  </a:cubicBezTo>
                  <a:cubicBezTo>
                    <a:pt x="52" y="94"/>
                    <a:pt x="52" y="94"/>
                    <a:pt x="52" y="94"/>
                  </a:cubicBezTo>
                  <a:cubicBezTo>
                    <a:pt x="49" y="94"/>
                    <a:pt x="49" y="94"/>
                    <a:pt x="49" y="94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42" y="77"/>
                    <a:pt x="42" y="77"/>
                    <a:pt x="42" y="77"/>
                  </a:cubicBezTo>
                  <a:cubicBezTo>
                    <a:pt x="39" y="74"/>
                    <a:pt x="39" y="74"/>
                    <a:pt x="39" y="74"/>
                  </a:cubicBezTo>
                  <a:lnTo>
                    <a:pt x="49" y="64"/>
                  </a:lnTo>
                  <a:close/>
                  <a:moveTo>
                    <a:pt x="40" y="77"/>
                  </a:moveTo>
                  <a:cubicBezTo>
                    <a:pt x="35" y="77"/>
                    <a:pt x="35" y="77"/>
                    <a:pt x="35" y="77"/>
                  </a:cubicBezTo>
                  <a:cubicBezTo>
                    <a:pt x="38" y="75"/>
                    <a:pt x="38" y="75"/>
                    <a:pt x="38" y="75"/>
                  </a:cubicBezTo>
                  <a:lnTo>
                    <a:pt x="40" y="77"/>
                  </a:lnTo>
                  <a:close/>
                  <a:moveTo>
                    <a:pt x="8" y="77"/>
                  </a:moveTo>
                  <a:cubicBezTo>
                    <a:pt x="22" y="64"/>
                    <a:pt x="22" y="64"/>
                    <a:pt x="22" y="64"/>
                  </a:cubicBezTo>
                  <a:cubicBezTo>
                    <a:pt x="16" y="64"/>
                    <a:pt x="16" y="64"/>
                    <a:pt x="16" y="64"/>
                  </a:cubicBezTo>
                  <a:cubicBezTo>
                    <a:pt x="22" y="58"/>
                    <a:pt x="22" y="58"/>
                    <a:pt x="22" y="58"/>
                  </a:cubicBezTo>
                  <a:cubicBezTo>
                    <a:pt x="16" y="58"/>
                    <a:pt x="16" y="58"/>
                    <a:pt x="16" y="58"/>
                  </a:cubicBezTo>
                  <a:cubicBezTo>
                    <a:pt x="24" y="50"/>
                    <a:pt x="24" y="50"/>
                    <a:pt x="24" y="50"/>
                  </a:cubicBezTo>
                  <a:cubicBezTo>
                    <a:pt x="32" y="58"/>
                    <a:pt x="32" y="58"/>
                    <a:pt x="32" y="58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32" y="64"/>
                    <a:pt x="32" y="64"/>
                    <a:pt x="32" y="64"/>
                  </a:cubicBezTo>
                  <a:cubicBezTo>
                    <a:pt x="27" y="64"/>
                    <a:pt x="27" y="64"/>
                    <a:pt x="27" y="64"/>
                  </a:cubicBezTo>
                  <a:cubicBezTo>
                    <a:pt x="36" y="74"/>
                    <a:pt x="36" y="74"/>
                    <a:pt x="36" y="74"/>
                  </a:cubicBezTo>
                  <a:cubicBezTo>
                    <a:pt x="33" y="77"/>
                    <a:pt x="33" y="77"/>
                    <a:pt x="33" y="77"/>
                  </a:cubicBezTo>
                  <a:cubicBezTo>
                    <a:pt x="26" y="77"/>
                    <a:pt x="26" y="77"/>
                    <a:pt x="26" y="77"/>
                  </a:cubicBezTo>
                  <a:cubicBezTo>
                    <a:pt x="26" y="94"/>
                    <a:pt x="26" y="94"/>
                    <a:pt x="26" y="94"/>
                  </a:cubicBezTo>
                  <a:cubicBezTo>
                    <a:pt x="23" y="94"/>
                    <a:pt x="23" y="94"/>
                    <a:pt x="23" y="94"/>
                  </a:cubicBezTo>
                  <a:cubicBezTo>
                    <a:pt x="23" y="77"/>
                    <a:pt x="23" y="77"/>
                    <a:pt x="23" y="77"/>
                  </a:cubicBezTo>
                  <a:lnTo>
                    <a:pt x="8" y="77"/>
                  </a:lnTo>
                  <a:close/>
                  <a:moveTo>
                    <a:pt x="28" y="79"/>
                  </a:moveTo>
                  <a:cubicBezTo>
                    <a:pt x="31" y="79"/>
                    <a:pt x="31" y="79"/>
                    <a:pt x="31" y="79"/>
                  </a:cubicBezTo>
                  <a:cubicBezTo>
                    <a:pt x="44" y="79"/>
                    <a:pt x="44" y="79"/>
                    <a:pt x="44" y="79"/>
                  </a:cubicBezTo>
                  <a:cubicBezTo>
                    <a:pt x="48" y="79"/>
                    <a:pt x="48" y="79"/>
                    <a:pt x="48" y="79"/>
                  </a:cubicBezTo>
                  <a:cubicBezTo>
                    <a:pt x="48" y="95"/>
                    <a:pt x="48" y="95"/>
                    <a:pt x="48" y="95"/>
                  </a:cubicBezTo>
                  <a:cubicBezTo>
                    <a:pt x="28" y="95"/>
                    <a:pt x="28" y="95"/>
                    <a:pt x="28" y="95"/>
                  </a:cubicBezTo>
                  <a:lnTo>
                    <a:pt x="28" y="79"/>
                  </a:lnTo>
                  <a:close/>
                  <a:moveTo>
                    <a:pt x="113" y="45"/>
                  </a:moveTo>
                  <a:cubicBezTo>
                    <a:pt x="129" y="51"/>
                    <a:pt x="129" y="51"/>
                    <a:pt x="129" y="51"/>
                  </a:cubicBezTo>
                  <a:cubicBezTo>
                    <a:pt x="113" y="56"/>
                    <a:pt x="113" y="56"/>
                    <a:pt x="113" y="56"/>
                  </a:cubicBezTo>
                  <a:lnTo>
                    <a:pt x="113" y="45"/>
                  </a:lnTo>
                  <a:close/>
                  <a:moveTo>
                    <a:pt x="113" y="58"/>
                  </a:moveTo>
                  <a:cubicBezTo>
                    <a:pt x="132" y="53"/>
                    <a:pt x="132" y="53"/>
                    <a:pt x="132" y="53"/>
                  </a:cubicBezTo>
                  <a:cubicBezTo>
                    <a:pt x="140" y="56"/>
                    <a:pt x="140" y="56"/>
                    <a:pt x="140" y="56"/>
                  </a:cubicBezTo>
                  <a:cubicBezTo>
                    <a:pt x="113" y="63"/>
                    <a:pt x="113" y="63"/>
                    <a:pt x="113" y="63"/>
                  </a:cubicBezTo>
                  <a:lnTo>
                    <a:pt x="113" y="58"/>
                  </a:lnTo>
                  <a:close/>
                  <a:moveTo>
                    <a:pt x="113" y="65"/>
                  </a:moveTo>
                  <a:cubicBezTo>
                    <a:pt x="142" y="57"/>
                    <a:pt x="142" y="57"/>
                    <a:pt x="142" y="57"/>
                  </a:cubicBezTo>
                  <a:cubicBezTo>
                    <a:pt x="151" y="65"/>
                    <a:pt x="151" y="65"/>
                    <a:pt x="151" y="65"/>
                  </a:cubicBezTo>
                  <a:cubicBezTo>
                    <a:pt x="144" y="63"/>
                    <a:pt x="144" y="63"/>
                    <a:pt x="144" y="63"/>
                  </a:cubicBezTo>
                  <a:cubicBezTo>
                    <a:pt x="144" y="63"/>
                    <a:pt x="144" y="63"/>
                    <a:pt x="144" y="63"/>
                  </a:cubicBezTo>
                  <a:cubicBezTo>
                    <a:pt x="113" y="71"/>
                    <a:pt x="113" y="71"/>
                    <a:pt x="113" y="71"/>
                  </a:cubicBezTo>
                  <a:lnTo>
                    <a:pt x="113" y="65"/>
                  </a:lnTo>
                  <a:close/>
                  <a:moveTo>
                    <a:pt x="143" y="55"/>
                  </a:moveTo>
                  <a:cubicBezTo>
                    <a:pt x="143" y="55"/>
                    <a:pt x="143" y="55"/>
                    <a:pt x="143" y="55"/>
                  </a:cubicBezTo>
                  <a:cubicBezTo>
                    <a:pt x="143" y="55"/>
                    <a:pt x="143" y="55"/>
                    <a:pt x="143" y="55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37"/>
                    <a:pt x="113" y="37"/>
                    <a:pt x="113" y="37"/>
                  </a:cubicBezTo>
                  <a:cubicBezTo>
                    <a:pt x="142" y="50"/>
                    <a:pt x="142" y="50"/>
                    <a:pt x="142" y="50"/>
                  </a:cubicBezTo>
                  <a:cubicBezTo>
                    <a:pt x="163" y="69"/>
                    <a:pt x="163" y="69"/>
                    <a:pt x="163" y="69"/>
                  </a:cubicBezTo>
                  <a:cubicBezTo>
                    <a:pt x="163" y="73"/>
                    <a:pt x="163" y="73"/>
                    <a:pt x="163" y="73"/>
                  </a:cubicBezTo>
                  <a:lnTo>
                    <a:pt x="143" y="55"/>
                  </a:lnTo>
                  <a:close/>
                  <a:moveTo>
                    <a:pt x="163" y="43"/>
                  </a:moveTo>
                  <a:cubicBezTo>
                    <a:pt x="145" y="32"/>
                    <a:pt x="145" y="32"/>
                    <a:pt x="145" y="32"/>
                  </a:cubicBezTo>
                  <a:cubicBezTo>
                    <a:pt x="144" y="32"/>
                    <a:pt x="144" y="32"/>
                    <a:pt x="144" y="32"/>
                  </a:cubicBezTo>
                  <a:cubicBezTo>
                    <a:pt x="122" y="39"/>
                    <a:pt x="122" y="39"/>
                    <a:pt x="122" y="39"/>
                  </a:cubicBezTo>
                  <a:cubicBezTo>
                    <a:pt x="122" y="39"/>
                    <a:pt x="122" y="39"/>
                    <a:pt x="122" y="39"/>
                  </a:cubicBezTo>
                  <a:cubicBezTo>
                    <a:pt x="115" y="36"/>
                    <a:pt x="115" y="36"/>
                    <a:pt x="115" y="36"/>
                  </a:cubicBezTo>
                  <a:cubicBezTo>
                    <a:pt x="144" y="25"/>
                    <a:pt x="144" y="25"/>
                    <a:pt x="144" y="25"/>
                  </a:cubicBezTo>
                  <a:cubicBezTo>
                    <a:pt x="162" y="37"/>
                    <a:pt x="162" y="37"/>
                    <a:pt x="162" y="37"/>
                  </a:cubicBezTo>
                  <a:cubicBezTo>
                    <a:pt x="162" y="37"/>
                    <a:pt x="163" y="37"/>
                    <a:pt x="163" y="37"/>
                  </a:cubicBezTo>
                  <a:lnTo>
                    <a:pt x="163" y="43"/>
                  </a:lnTo>
                  <a:close/>
                  <a:moveTo>
                    <a:pt x="144" y="48"/>
                  </a:moveTo>
                  <a:cubicBezTo>
                    <a:pt x="143" y="48"/>
                    <a:pt x="143" y="48"/>
                    <a:pt x="143" y="48"/>
                  </a:cubicBezTo>
                  <a:cubicBezTo>
                    <a:pt x="125" y="40"/>
                    <a:pt x="125" y="40"/>
                    <a:pt x="125" y="40"/>
                  </a:cubicBezTo>
                  <a:cubicBezTo>
                    <a:pt x="144" y="34"/>
                    <a:pt x="144" y="34"/>
                    <a:pt x="144" y="34"/>
                  </a:cubicBezTo>
                  <a:cubicBezTo>
                    <a:pt x="162" y="45"/>
                    <a:pt x="162" y="45"/>
                    <a:pt x="162" y="45"/>
                  </a:cubicBezTo>
                  <a:cubicBezTo>
                    <a:pt x="162" y="45"/>
                    <a:pt x="163" y="45"/>
                    <a:pt x="163" y="45"/>
                  </a:cubicBezTo>
                  <a:cubicBezTo>
                    <a:pt x="163" y="66"/>
                    <a:pt x="163" y="66"/>
                    <a:pt x="163" y="66"/>
                  </a:cubicBezTo>
                  <a:lnTo>
                    <a:pt x="144" y="48"/>
                  </a:lnTo>
                  <a:close/>
                  <a:moveTo>
                    <a:pt x="163" y="35"/>
                  </a:moveTo>
                  <a:cubicBezTo>
                    <a:pt x="145" y="23"/>
                    <a:pt x="145" y="23"/>
                    <a:pt x="145" y="23"/>
                  </a:cubicBezTo>
                  <a:cubicBezTo>
                    <a:pt x="144" y="23"/>
                    <a:pt x="144" y="23"/>
                    <a:pt x="144" y="23"/>
                  </a:cubicBezTo>
                  <a:cubicBezTo>
                    <a:pt x="113" y="35"/>
                    <a:pt x="113" y="35"/>
                    <a:pt x="113" y="35"/>
                  </a:cubicBezTo>
                  <a:cubicBezTo>
                    <a:pt x="113" y="30"/>
                    <a:pt x="113" y="30"/>
                    <a:pt x="113" y="30"/>
                  </a:cubicBezTo>
                  <a:cubicBezTo>
                    <a:pt x="144" y="18"/>
                    <a:pt x="144" y="18"/>
                    <a:pt x="144" y="18"/>
                  </a:cubicBezTo>
                  <a:cubicBezTo>
                    <a:pt x="162" y="30"/>
                    <a:pt x="162" y="30"/>
                    <a:pt x="162" y="30"/>
                  </a:cubicBezTo>
                  <a:cubicBezTo>
                    <a:pt x="162" y="30"/>
                    <a:pt x="163" y="30"/>
                    <a:pt x="163" y="30"/>
                  </a:cubicBezTo>
                  <a:lnTo>
                    <a:pt x="163" y="35"/>
                  </a:lnTo>
                  <a:close/>
                  <a:moveTo>
                    <a:pt x="113" y="73"/>
                  </a:moveTo>
                  <a:cubicBezTo>
                    <a:pt x="144" y="64"/>
                    <a:pt x="144" y="64"/>
                    <a:pt x="144" y="64"/>
                  </a:cubicBezTo>
                  <a:cubicBezTo>
                    <a:pt x="154" y="68"/>
                    <a:pt x="154" y="68"/>
                    <a:pt x="154" y="68"/>
                  </a:cubicBezTo>
                  <a:cubicBezTo>
                    <a:pt x="162" y="76"/>
                    <a:pt x="162" y="76"/>
                    <a:pt x="162" y="76"/>
                  </a:cubicBezTo>
                  <a:cubicBezTo>
                    <a:pt x="144" y="69"/>
                    <a:pt x="144" y="69"/>
                    <a:pt x="144" y="69"/>
                  </a:cubicBezTo>
                  <a:cubicBezTo>
                    <a:pt x="144" y="69"/>
                    <a:pt x="144" y="69"/>
                    <a:pt x="144" y="69"/>
                  </a:cubicBezTo>
                  <a:cubicBezTo>
                    <a:pt x="113" y="77"/>
                    <a:pt x="113" y="77"/>
                    <a:pt x="113" y="77"/>
                  </a:cubicBezTo>
                  <a:lnTo>
                    <a:pt x="113" y="73"/>
                  </a:lnTo>
                  <a:close/>
                  <a:moveTo>
                    <a:pt x="145" y="9"/>
                  </a:moveTo>
                  <a:cubicBezTo>
                    <a:pt x="163" y="20"/>
                    <a:pt x="163" y="20"/>
                    <a:pt x="163" y="20"/>
                  </a:cubicBezTo>
                  <a:cubicBezTo>
                    <a:pt x="163" y="28"/>
                    <a:pt x="163" y="28"/>
                    <a:pt x="163" y="28"/>
                  </a:cubicBezTo>
                  <a:cubicBezTo>
                    <a:pt x="145" y="17"/>
                    <a:pt x="145" y="17"/>
                    <a:pt x="145" y="17"/>
                  </a:cubicBezTo>
                  <a:cubicBezTo>
                    <a:pt x="144" y="16"/>
                    <a:pt x="144" y="16"/>
                    <a:pt x="144" y="16"/>
                  </a:cubicBezTo>
                  <a:cubicBezTo>
                    <a:pt x="113" y="28"/>
                    <a:pt x="113" y="28"/>
                    <a:pt x="113" y="28"/>
                  </a:cubicBezTo>
                  <a:cubicBezTo>
                    <a:pt x="113" y="21"/>
                    <a:pt x="113" y="21"/>
                    <a:pt x="113" y="21"/>
                  </a:cubicBezTo>
                  <a:lnTo>
                    <a:pt x="145" y="9"/>
                  </a:lnTo>
                  <a:close/>
                  <a:moveTo>
                    <a:pt x="113" y="79"/>
                  </a:moveTo>
                  <a:cubicBezTo>
                    <a:pt x="144" y="71"/>
                    <a:pt x="144" y="71"/>
                    <a:pt x="144" y="71"/>
                  </a:cubicBezTo>
                  <a:cubicBezTo>
                    <a:pt x="163" y="78"/>
                    <a:pt x="163" y="78"/>
                    <a:pt x="163" y="78"/>
                  </a:cubicBezTo>
                  <a:cubicBezTo>
                    <a:pt x="163" y="84"/>
                    <a:pt x="163" y="84"/>
                    <a:pt x="163" y="84"/>
                  </a:cubicBezTo>
                  <a:cubicBezTo>
                    <a:pt x="144" y="77"/>
                    <a:pt x="144" y="77"/>
                    <a:pt x="144" y="77"/>
                  </a:cubicBezTo>
                  <a:cubicBezTo>
                    <a:pt x="144" y="77"/>
                    <a:pt x="144" y="77"/>
                    <a:pt x="144" y="77"/>
                  </a:cubicBezTo>
                  <a:cubicBezTo>
                    <a:pt x="113" y="85"/>
                    <a:pt x="113" y="85"/>
                    <a:pt x="113" y="85"/>
                  </a:cubicBezTo>
                  <a:lnTo>
                    <a:pt x="113" y="79"/>
                  </a:lnTo>
                  <a:close/>
                  <a:moveTo>
                    <a:pt x="278" y="41"/>
                  </a:moveTo>
                  <a:cubicBezTo>
                    <a:pt x="278" y="48"/>
                    <a:pt x="278" y="48"/>
                    <a:pt x="278" y="48"/>
                  </a:cubicBezTo>
                  <a:cubicBezTo>
                    <a:pt x="272" y="48"/>
                    <a:pt x="272" y="48"/>
                    <a:pt x="272" y="48"/>
                  </a:cubicBezTo>
                  <a:cubicBezTo>
                    <a:pt x="272" y="41"/>
                    <a:pt x="272" y="41"/>
                    <a:pt x="272" y="41"/>
                  </a:cubicBezTo>
                  <a:lnTo>
                    <a:pt x="278" y="41"/>
                  </a:lnTo>
                  <a:close/>
                  <a:moveTo>
                    <a:pt x="287" y="41"/>
                  </a:moveTo>
                  <a:cubicBezTo>
                    <a:pt x="287" y="48"/>
                    <a:pt x="287" y="48"/>
                    <a:pt x="287" y="48"/>
                  </a:cubicBezTo>
                  <a:cubicBezTo>
                    <a:pt x="280" y="48"/>
                    <a:pt x="280" y="48"/>
                    <a:pt x="280" y="48"/>
                  </a:cubicBezTo>
                  <a:cubicBezTo>
                    <a:pt x="280" y="41"/>
                    <a:pt x="280" y="41"/>
                    <a:pt x="280" y="41"/>
                  </a:cubicBezTo>
                  <a:lnTo>
                    <a:pt x="287" y="41"/>
                  </a:lnTo>
                  <a:close/>
                  <a:moveTo>
                    <a:pt x="295" y="41"/>
                  </a:moveTo>
                  <a:cubicBezTo>
                    <a:pt x="295" y="48"/>
                    <a:pt x="295" y="48"/>
                    <a:pt x="295" y="48"/>
                  </a:cubicBezTo>
                  <a:cubicBezTo>
                    <a:pt x="288" y="48"/>
                    <a:pt x="288" y="48"/>
                    <a:pt x="288" y="48"/>
                  </a:cubicBezTo>
                  <a:cubicBezTo>
                    <a:pt x="288" y="41"/>
                    <a:pt x="288" y="41"/>
                    <a:pt x="288" y="41"/>
                  </a:cubicBezTo>
                  <a:lnTo>
                    <a:pt x="295" y="41"/>
                  </a:lnTo>
                  <a:close/>
                  <a:moveTo>
                    <a:pt x="304" y="41"/>
                  </a:moveTo>
                  <a:cubicBezTo>
                    <a:pt x="304" y="48"/>
                    <a:pt x="304" y="48"/>
                    <a:pt x="304" y="48"/>
                  </a:cubicBezTo>
                  <a:cubicBezTo>
                    <a:pt x="297" y="48"/>
                    <a:pt x="297" y="48"/>
                    <a:pt x="297" y="48"/>
                  </a:cubicBezTo>
                  <a:cubicBezTo>
                    <a:pt x="297" y="41"/>
                    <a:pt x="297" y="41"/>
                    <a:pt x="297" y="41"/>
                  </a:cubicBezTo>
                  <a:lnTo>
                    <a:pt x="304" y="41"/>
                  </a:lnTo>
                  <a:close/>
                  <a:moveTo>
                    <a:pt x="312" y="41"/>
                  </a:moveTo>
                  <a:cubicBezTo>
                    <a:pt x="312" y="48"/>
                    <a:pt x="312" y="48"/>
                    <a:pt x="312" y="48"/>
                  </a:cubicBezTo>
                  <a:cubicBezTo>
                    <a:pt x="305" y="48"/>
                    <a:pt x="305" y="48"/>
                    <a:pt x="305" y="48"/>
                  </a:cubicBezTo>
                  <a:cubicBezTo>
                    <a:pt x="305" y="41"/>
                    <a:pt x="305" y="41"/>
                    <a:pt x="305" y="41"/>
                  </a:cubicBezTo>
                  <a:lnTo>
                    <a:pt x="312" y="41"/>
                  </a:lnTo>
                  <a:close/>
                  <a:moveTo>
                    <a:pt x="295" y="67"/>
                  </a:moveTo>
                  <a:cubicBezTo>
                    <a:pt x="288" y="67"/>
                    <a:pt x="288" y="67"/>
                    <a:pt x="288" y="67"/>
                  </a:cubicBezTo>
                  <a:cubicBezTo>
                    <a:pt x="288" y="60"/>
                    <a:pt x="288" y="60"/>
                    <a:pt x="288" y="60"/>
                  </a:cubicBezTo>
                  <a:cubicBezTo>
                    <a:pt x="295" y="60"/>
                    <a:pt x="295" y="60"/>
                    <a:pt x="295" y="60"/>
                  </a:cubicBezTo>
                  <a:lnTo>
                    <a:pt x="295" y="67"/>
                  </a:lnTo>
                  <a:close/>
                  <a:moveTo>
                    <a:pt x="297" y="60"/>
                  </a:moveTo>
                  <a:cubicBezTo>
                    <a:pt x="304" y="60"/>
                    <a:pt x="304" y="60"/>
                    <a:pt x="304" y="60"/>
                  </a:cubicBezTo>
                  <a:cubicBezTo>
                    <a:pt x="304" y="67"/>
                    <a:pt x="304" y="67"/>
                    <a:pt x="304" y="67"/>
                  </a:cubicBezTo>
                  <a:cubicBezTo>
                    <a:pt x="297" y="67"/>
                    <a:pt x="297" y="67"/>
                    <a:pt x="297" y="67"/>
                  </a:cubicBezTo>
                  <a:lnTo>
                    <a:pt x="297" y="60"/>
                  </a:lnTo>
                  <a:close/>
                  <a:moveTo>
                    <a:pt x="287" y="67"/>
                  </a:moveTo>
                  <a:cubicBezTo>
                    <a:pt x="280" y="67"/>
                    <a:pt x="280" y="67"/>
                    <a:pt x="280" y="67"/>
                  </a:cubicBezTo>
                  <a:cubicBezTo>
                    <a:pt x="280" y="60"/>
                    <a:pt x="280" y="60"/>
                    <a:pt x="280" y="60"/>
                  </a:cubicBezTo>
                  <a:cubicBezTo>
                    <a:pt x="287" y="60"/>
                    <a:pt x="287" y="60"/>
                    <a:pt x="287" y="60"/>
                  </a:cubicBezTo>
                  <a:lnTo>
                    <a:pt x="287" y="67"/>
                  </a:lnTo>
                  <a:close/>
                  <a:moveTo>
                    <a:pt x="278" y="67"/>
                  </a:moveTo>
                  <a:cubicBezTo>
                    <a:pt x="272" y="67"/>
                    <a:pt x="272" y="67"/>
                    <a:pt x="272" y="67"/>
                  </a:cubicBezTo>
                  <a:cubicBezTo>
                    <a:pt x="272" y="60"/>
                    <a:pt x="272" y="60"/>
                    <a:pt x="272" y="60"/>
                  </a:cubicBezTo>
                  <a:cubicBezTo>
                    <a:pt x="278" y="60"/>
                    <a:pt x="278" y="60"/>
                    <a:pt x="278" y="60"/>
                  </a:cubicBezTo>
                  <a:lnTo>
                    <a:pt x="278" y="67"/>
                  </a:lnTo>
                  <a:close/>
                  <a:moveTo>
                    <a:pt x="278" y="69"/>
                  </a:moveTo>
                  <a:cubicBezTo>
                    <a:pt x="278" y="77"/>
                    <a:pt x="278" y="77"/>
                    <a:pt x="278" y="77"/>
                  </a:cubicBezTo>
                  <a:cubicBezTo>
                    <a:pt x="272" y="77"/>
                    <a:pt x="272" y="77"/>
                    <a:pt x="272" y="77"/>
                  </a:cubicBezTo>
                  <a:cubicBezTo>
                    <a:pt x="272" y="69"/>
                    <a:pt x="272" y="69"/>
                    <a:pt x="272" y="69"/>
                  </a:cubicBezTo>
                  <a:lnTo>
                    <a:pt x="278" y="69"/>
                  </a:lnTo>
                  <a:close/>
                  <a:moveTo>
                    <a:pt x="280" y="69"/>
                  </a:moveTo>
                  <a:cubicBezTo>
                    <a:pt x="287" y="69"/>
                    <a:pt x="287" y="69"/>
                    <a:pt x="287" y="69"/>
                  </a:cubicBezTo>
                  <a:cubicBezTo>
                    <a:pt x="287" y="77"/>
                    <a:pt x="287" y="77"/>
                    <a:pt x="287" y="77"/>
                  </a:cubicBezTo>
                  <a:cubicBezTo>
                    <a:pt x="280" y="77"/>
                    <a:pt x="280" y="77"/>
                    <a:pt x="280" y="77"/>
                  </a:cubicBezTo>
                  <a:lnTo>
                    <a:pt x="280" y="69"/>
                  </a:lnTo>
                  <a:close/>
                  <a:moveTo>
                    <a:pt x="288" y="69"/>
                  </a:moveTo>
                  <a:cubicBezTo>
                    <a:pt x="295" y="69"/>
                    <a:pt x="295" y="69"/>
                    <a:pt x="295" y="69"/>
                  </a:cubicBezTo>
                  <a:cubicBezTo>
                    <a:pt x="295" y="77"/>
                    <a:pt x="295" y="77"/>
                    <a:pt x="295" y="77"/>
                  </a:cubicBezTo>
                  <a:cubicBezTo>
                    <a:pt x="288" y="77"/>
                    <a:pt x="288" y="77"/>
                    <a:pt x="288" y="77"/>
                  </a:cubicBezTo>
                  <a:lnTo>
                    <a:pt x="288" y="69"/>
                  </a:lnTo>
                  <a:close/>
                  <a:moveTo>
                    <a:pt x="297" y="69"/>
                  </a:moveTo>
                  <a:cubicBezTo>
                    <a:pt x="304" y="69"/>
                    <a:pt x="304" y="69"/>
                    <a:pt x="304" y="69"/>
                  </a:cubicBezTo>
                  <a:cubicBezTo>
                    <a:pt x="304" y="77"/>
                    <a:pt x="304" y="77"/>
                    <a:pt x="304" y="77"/>
                  </a:cubicBezTo>
                  <a:cubicBezTo>
                    <a:pt x="297" y="77"/>
                    <a:pt x="297" y="77"/>
                    <a:pt x="297" y="77"/>
                  </a:cubicBezTo>
                  <a:lnTo>
                    <a:pt x="297" y="69"/>
                  </a:lnTo>
                  <a:close/>
                  <a:moveTo>
                    <a:pt x="305" y="69"/>
                  </a:moveTo>
                  <a:cubicBezTo>
                    <a:pt x="312" y="69"/>
                    <a:pt x="312" y="69"/>
                    <a:pt x="312" y="69"/>
                  </a:cubicBezTo>
                  <a:cubicBezTo>
                    <a:pt x="312" y="77"/>
                    <a:pt x="312" y="77"/>
                    <a:pt x="312" y="77"/>
                  </a:cubicBezTo>
                  <a:cubicBezTo>
                    <a:pt x="305" y="77"/>
                    <a:pt x="305" y="77"/>
                    <a:pt x="305" y="77"/>
                  </a:cubicBezTo>
                  <a:lnTo>
                    <a:pt x="305" y="69"/>
                  </a:lnTo>
                  <a:close/>
                  <a:moveTo>
                    <a:pt x="305" y="67"/>
                  </a:moveTo>
                  <a:cubicBezTo>
                    <a:pt x="305" y="60"/>
                    <a:pt x="305" y="60"/>
                    <a:pt x="305" y="60"/>
                  </a:cubicBezTo>
                  <a:cubicBezTo>
                    <a:pt x="312" y="60"/>
                    <a:pt x="312" y="60"/>
                    <a:pt x="312" y="60"/>
                  </a:cubicBezTo>
                  <a:cubicBezTo>
                    <a:pt x="312" y="67"/>
                    <a:pt x="312" y="67"/>
                    <a:pt x="312" y="67"/>
                  </a:cubicBezTo>
                  <a:lnTo>
                    <a:pt x="305" y="67"/>
                  </a:lnTo>
                  <a:close/>
                  <a:moveTo>
                    <a:pt x="305" y="58"/>
                  </a:moveTo>
                  <a:cubicBezTo>
                    <a:pt x="305" y="50"/>
                    <a:pt x="305" y="50"/>
                    <a:pt x="305" y="50"/>
                  </a:cubicBezTo>
                  <a:cubicBezTo>
                    <a:pt x="312" y="50"/>
                    <a:pt x="312" y="50"/>
                    <a:pt x="312" y="50"/>
                  </a:cubicBezTo>
                  <a:cubicBezTo>
                    <a:pt x="312" y="58"/>
                    <a:pt x="312" y="58"/>
                    <a:pt x="312" y="58"/>
                  </a:cubicBezTo>
                  <a:lnTo>
                    <a:pt x="305" y="58"/>
                  </a:lnTo>
                  <a:close/>
                  <a:moveTo>
                    <a:pt x="304" y="58"/>
                  </a:moveTo>
                  <a:cubicBezTo>
                    <a:pt x="297" y="58"/>
                    <a:pt x="297" y="58"/>
                    <a:pt x="297" y="58"/>
                  </a:cubicBezTo>
                  <a:cubicBezTo>
                    <a:pt x="297" y="50"/>
                    <a:pt x="297" y="50"/>
                    <a:pt x="297" y="50"/>
                  </a:cubicBezTo>
                  <a:cubicBezTo>
                    <a:pt x="304" y="50"/>
                    <a:pt x="304" y="50"/>
                    <a:pt x="304" y="50"/>
                  </a:cubicBezTo>
                  <a:lnTo>
                    <a:pt x="304" y="58"/>
                  </a:lnTo>
                  <a:close/>
                  <a:moveTo>
                    <a:pt x="295" y="58"/>
                  </a:moveTo>
                  <a:cubicBezTo>
                    <a:pt x="288" y="58"/>
                    <a:pt x="288" y="58"/>
                    <a:pt x="288" y="58"/>
                  </a:cubicBezTo>
                  <a:cubicBezTo>
                    <a:pt x="288" y="50"/>
                    <a:pt x="288" y="50"/>
                    <a:pt x="288" y="50"/>
                  </a:cubicBezTo>
                  <a:cubicBezTo>
                    <a:pt x="295" y="50"/>
                    <a:pt x="295" y="50"/>
                    <a:pt x="295" y="50"/>
                  </a:cubicBezTo>
                  <a:lnTo>
                    <a:pt x="295" y="58"/>
                  </a:lnTo>
                  <a:close/>
                  <a:moveTo>
                    <a:pt x="287" y="58"/>
                  </a:moveTo>
                  <a:cubicBezTo>
                    <a:pt x="280" y="58"/>
                    <a:pt x="280" y="58"/>
                    <a:pt x="280" y="58"/>
                  </a:cubicBezTo>
                  <a:cubicBezTo>
                    <a:pt x="280" y="50"/>
                    <a:pt x="280" y="50"/>
                    <a:pt x="280" y="50"/>
                  </a:cubicBezTo>
                  <a:cubicBezTo>
                    <a:pt x="287" y="50"/>
                    <a:pt x="287" y="50"/>
                    <a:pt x="287" y="50"/>
                  </a:cubicBezTo>
                  <a:lnTo>
                    <a:pt x="287" y="58"/>
                  </a:lnTo>
                  <a:close/>
                  <a:moveTo>
                    <a:pt x="278" y="58"/>
                  </a:moveTo>
                  <a:cubicBezTo>
                    <a:pt x="272" y="58"/>
                    <a:pt x="272" y="58"/>
                    <a:pt x="272" y="58"/>
                  </a:cubicBezTo>
                  <a:cubicBezTo>
                    <a:pt x="272" y="50"/>
                    <a:pt x="272" y="50"/>
                    <a:pt x="272" y="50"/>
                  </a:cubicBezTo>
                  <a:cubicBezTo>
                    <a:pt x="278" y="50"/>
                    <a:pt x="278" y="50"/>
                    <a:pt x="278" y="50"/>
                  </a:cubicBezTo>
                  <a:lnTo>
                    <a:pt x="278" y="58"/>
                  </a:lnTo>
                  <a:close/>
                  <a:moveTo>
                    <a:pt x="270" y="58"/>
                  </a:moveTo>
                  <a:cubicBezTo>
                    <a:pt x="263" y="58"/>
                    <a:pt x="263" y="58"/>
                    <a:pt x="263" y="58"/>
                  </a:cubicBezTo>
                  <a:cubicBezTo>
                    <a:pt x="263" y="50"/>
                    <a:pt x="263" y="50"/>
                    <a:pt x="263" y="50"/>
                  </a:cubicBezTo>
                  <a:cubicBezTo>
                    <a:pt x="270" y="50"/>
                    <a:pt x="270" y="50"/>
                    <a:pt x="270" y="50"/>
                  </a:cubicBezTo>
                  <a:lnTo>
                    <a:pt x="270" y="58"/>
                  </a:lnTo>
                  <a:close/>
                  <a:moveTo>
                    <a:pt x="270" y="60"/>
                  </a:moveTo>
                  <a:cubicBezTo>
                    <a:pt x="270" y="67"/>
                    <a:pt x="270" y="67"/>
                    <a:pt x="270" y="67"/>
                  </a:cubicBezTo>
                  <a:cubicBezTo>
                    <a:pt x="263" y="67"/>
                    <a:pt x="263" y="67"/>
                    <a:pt x="263" y="67"/>
                  </a:cubicBezTo>
                  <a:cubicBezTo>
                    <a:pt x="263" y="60"/>
                    <a:pt x="263" y="60"/>
                    <a:pt x="263" y="60"/>
                  </a:cubicBezTo>
                  <a:lnTo>
                    <a:pt x="270" y="60"/>
                  </a:lnTo>
                  <a:close/>
                  <a:moveTo>
                    <a:pt x="270" y="69"/>
                  </a:moveTo>
                  <a:cubicBezTo>
                    <a:pt x="270" y="77"/>
                    <a:pt x="270" y="77"/>
                    <a:pt x="270" y="77"/>
                  </a:cubicBezTo>
                  <a:cubicBezTo>
                    <a:pt x="263" y="77"/>
                    <a:pt x="263" y="77"/>
                    <a:pt x="263" y="77"/>
                  </a:cubicBezTo>
                  <a:cubicBezTo>
                    <a:pt x="263" y="69"/>
                    <a:pt x="263" y="69"/>
                    <a:pt x="263" y="69"/>
                  </a:cubicBezTo>
                  <a:lnTo>
                    <a:pt x="270" y="69"/>
                  </a:lnTo>
                  <a:close/>
                  <a:moveTo>
                    <a:pt x="270" y="79"/>
                  </a:moveTo>
                  <a:cubicBezTo>
                    <a:pt x="270" y="86"/>
                    <a:pt x="270" y="86"/>
                    <a:pt x="270" y="86"/>
                  </a:cubicBezTo>
                  <a:cubicBezTo>
                    <a:pt x="263" y="86"/>
                    <a:pt x="263" y="86"/>
                    <a:pt x="263" y="86"/>
                  </a:cubicBezTo>
                  <a:cubicBezTo>
                    <a:pt x="263" y="79"/>
                    <a:pt x="263" y="79"/>
                    <a:pt x="263" y="79"/>
                  </a:cubicBezTo>
                  <a:lnTo>
                    <a:pt x="270" y="79"/>
                  </a:lnTo>
                  <a:close/>
                  <a:moveTo>
                    <a:pt x="272" y="79"/>
                  </a:moveTo>
                  <a:cubicBezTo>
                    <a:pt x="278" y="79"/>
                    <a:pt x="278" y="79"/>
                    <a:pt x="278" y="79"/>
                  </a:cubicBezTo>
                  <a:cubicBezTo>
                    <a:pt x="278" y="86"/>
                    <a:pt x="278" y="86"/>
                    <a:pt x="278" y="86"/>
                  </a:cubicBezTo>
                  <a:cubicBezTo>
                    <a:pt x="272" y="86"/>
                    <a:pt x="272" y="86"/>
                    <a:pt x="272" y="86"/>
                  </a:cubicBezTo>
                  <a:lnTo>
                    <a:pt x="272" y="79"/>
                  </a:lnTo>
                  <a:close/>
                  <a:moveTo>
                    <a:pt x="280" y="79"/>
                  </a:moveTo>
                  <a:cubicBezTo>
                    <a:pt x="287" y="79"/>
                    <a:pt x="287" y="79"/>
                    <a:pt x="287" y="79"/>
                  </a:cubicBezTo>
                  <a:cubicBezTo>
                    <a:pt x="287" y="86"/>
                    <a:pt x="287" y="86"/>
                    <a:pt x="287" y="86"/>
                  </a:cubicBezTo>
                  <a:cubicBezTo>
                    <a:pt x="280" y="86"/>
                    <a:pt x="280" y="86"/>
                    <a:pt x="280" y="86"/>
                  </a:cubicBezTo>
                  <a:lnTo>
                    <a:pt x="280" y="79"/>
                  </a:lnTo>
                  <a:close/>
                  <a:moveTo>
                    <a:pt x="288" y="79"/>
                  </a:moveTo>
                  <a:cubicBezTo>
                    <a:pt x="295" y="79"/>
                    <a:pt x="295" y="79"/>
                    <a:pt x="295" y="79"/>
                  </a:cubicBezTo>
                  <a:cubicBezTo>
                    <a:pt x="295" y="86"/>
                    <a:pt x="295" y="86"/>
                    <a:pt x="295" y="86"/>
                  </a:cubicBezTo>
                  <a:cubicBezTo>
                    <a:pt x="288" y="86"/>
                    <a:pt x="288" y="86"/>
                    <a:pt x="288" y="86"/>
                  </a:cubicBezTo>
                  <a:lnTo>
                    <a:pt x="288" y="79"/>
                  </a:lnTo>
                  <a:close/>
                  <a:moveTo>
                    <a:pt x="297" y="79"/>
                  </a:moveTo>
                  <a:cubicBezTo>
                    <a:pt x="304" y="79"/>
                    <a:pt x="304" y="79"/>
                    <a:pt x="304" y="79"/>
                  </a:cubicBezTo>
                  <a:cubicBezTo>
                    <a:pt x="304" y="86"/>
                    <a:pt x="304" y="86"/>
                    <a:pt x="304" y="86"/>
                  </a:cubicBezTo>
                  <a:cubicBezTo>
                    <a:pt x="297" y="86"/>
                    <a:pt x="297" y="86"/>
                    <a:pt x="297" y="86"/>
                  </a:cubicBezTo>
                  <a:lnTo>
                    <a:pt x="297" y="79"/>
                  </a:lnTo>
                  <a:close/>
                  <a:moveTo>
                    <a:pt x="305" y="79"/>
                  </a:moveTo>
                  <a:cubicBezTo>
                    <a:pt x="312" y="79"/>
                    <a:pt x="312" y="79"/>
                    <a:pt x="312" y="79"/>
                  </a:cubicBezTo>
                  <a:cubicBezTo>
                    <a:pt x="312" y="86"/>
                    <a:pt x="312" y="86"/>
                    <a:pt x="312" y="86"/>
                  </a:cubicBezTo>
                  <a:cubicBezTo>
                    <a:pt x="305" y="86"/>
                    <a:pt x="305" y="86"/>
                    <a:pt x="305" y="86"/>
                  </a:cubicBezTo>
                  <a:lnTo>
                    <a:pt x="305" y="79"/>
                  </a:lnTo>
                  <a:close/>
                  <a:moveTo>
                    <a:pt x="270" y="48"/>
                  </a:moveTo>
                  <a:cubicBezTo>
                    <a:pt x="263" y="48"/>
                    <a:pt x="263" y="48"/>
                    <a:pt x="263" y="48"/>
                  </a:cubicBezTo>
                  <a:cubicBezTo>
                    <a:pt x="263" y="41"/>
                    <a:pt x="263" y="41"/>
                    <a:pt x="263" y="41"/>
                  </a:cubicBezTo>
                  <a:cubicBezTo>
                    <a:pt x="270" y="41"/>
                    <a:pt x="270" y="41"/>
                    <a:pt x="270" y="41"/>
                  </a:cubicBezTo>
                  <a:lnTo>
                    <a:pt x="270" y="48"/>
                  </a:lnTo>
                  <a:close/>
                  <a:moveTo>
                    <a:pt x="263" y="88"/>
                  </a:moveTo>
                  <a:cubicBezTo>
                    <a:pt x="270" y="88"/>
                    <a:pt x="270" y="88"/>
                    <a:pt x="270" y="88"/>
                  </a:cubicBezTo>
                  <a:cubicBezTo>
                    <a:pt x="270" y="95"/>
                    <a:pt x="270" y="95"/>
                    <a:pt x="270" y="95"/>
                  </a:cubicBezTo>
                  <a:cubicBezTo>
                    <a:pt x="263" y="95"/>
                    <a:pt x="263" y="95"/>
                    <a:pt x="263" y="95"/>
                  </a:cubicBezTo>
                  <a:lnTo>
                    <a:pt x="263" y="88"/>
                  </a:lnTo>
                  <a:close/>
                  <a:moveTo>
                    <a:pt x="272" y="88"/>
                  </a:moveTo>
                  <a:cubicBezTo>
                    <a:pt x="278" y="88"/>
                    <a:pt x="278" y="88"/>
                    <a:pt x="278" y="88"/>
                  </a:cubicBezTo>
                  <a:cubicBezTo>
                    <a:pt x="278" y="95"/>
                    <a:pt x="278" y="95"/>
                    <a:pt x="278" y="95"/>
                  </a:cubicBezTo>
                  <a:cubicBezTo>
                    <a:pt x="272" y="95"/>
                    <a:pt x="272" y="95"/>
                    <a:pt x="272" y="95"/>
                  </a:cubicBezTo>
                  <a:lnTo>
                    <a:pt x="272" y="88"/>
                  </a:lnTo>
                  <a:close/>
                  <a:moveTo>
                    <a:pt x="280" y="88"/>
                  </a:moveTo>
                  <a:cubicBezTo>
                    <a:pt x="287" y="88"/>
                    <a:pt x="287" y="88"/>
                    <a:pt x="287" y="88"/>
                  </a:cubicBezTo>
                  <a:cubicBezTo>
                    <a:pt x="287" y="95"/>
                    <a:pt x="287" y="95"/>
                    <a:pt x="287" y="95"/>
                  </a:cubicBezTo>
                  <a:cubicBezTo>
                    <a:pt x="280" y="95"/>
                    <a:pt x="280" y="95"/>
                    <a:pt x="280" y="95"/>
                  </a:cubicBezTo>
                  <a:lnTo>
                    <a:pt x="280" y="88"/>
                  </a:lnTo>
                  <a:close/>
                  <a:moveTo>
                    <a:pt x="288" y="88"/>
                  </a:moveTo>
                  <a:cubicBezTo>
                    <a:pt x="295" y="88"/>
                    <a:pt x="295" y="88"/>
                    <a:pt x="295" y="88"/>
                  </a:cubicBezTo>
                  <a:cubicBezTo>
                    <a:pt x="295" y="95"/>
                    <a:pt x="295" y="95"/>
                    <a:pt x="295" y="95"/>
                  </a:cubicBezTo>
                  <a:cubicBezTo>
                    <a:pt x="288" y="95"/>
                    <a:pt x="288" y="95"/>
                    <a:pt x="288" y="95"/>
                  </a:cubicBezTo>
                  <a:lnTo>
                    <a:pt x="288" y="88"/>
                  </a:lnTo>
                  <a:close/>
                  <a:moveTo>
                    <a:pt x="297" y="88"/>
                  </a:moveTo>
                  <a:cubicBezTo>
                    <a:pt x="304" y="88"/>
                    <a:pt x="304" y="88"/>
                    <a:pt x="304" y="88"/>
                  </a:cubicBezTo>
                  <a:cubicBezTo>
                    <a:pt x="304" y="95"/>
                    <a:pt x="304" y="95"/>
                    <a:pt x="304" y="95"/>
                  </a:cubicBezTo>
                  <a:cubicBezTo>
                    <a:pt x="297" y="95"/>
                    <a:pt x="297" y="95"/>
                    <a:pt x="297" y="95"/>
                  </a:cubicBezTo>
                  <a:lnTo>
                    <a:pt x="297" y="88"/>
                  </a:lnTo>
                  <a:close/>
                  <a:moveTo>
                    <a:pt x="305" y="88"/>
                  </a:moveTo>
                  <a:cubicBezTo>
                    <a:pt x="312" y="88"/>
                    <a:pt x="312" y="88"/>
                    <a:pt x="312" y="88"/>
                  </a:cubicBezTo>
                  <a:cubicBezTo>
                    <a:pt x="312" y="95"/>
                    <a:pt x="312" y="95"/>
                    <a:pt x="312" y="95"/>
                  </a:cubicBezTo>
                  <a:cubicBezTo>
                    <a:pt x="305" y="95"/>
                    <a:pt x="305" y="95"/>
                    <a:pt x="305" y="95"/>
                  </a:cubicBezTo>
                  <a:lnTo>
                    <a:pt x="305" y="88"/>
                  </a:lnTo>
                  <a:close/>
                  <a:moveTo>
                    <a:pt x="312" y="36"/>
                  </a:moveTo>
                  <a:cubicBezTo>
                    <a:pt x="312" y="39"/>
                    <a:pt x="312" y="39"/>
                    <a:pt x="312" y="39"/>
                  </a:cubicBezTo>
                  <a:cubicBezTo>
                    <a:pt x="305" y="39"/>
                    <a:pt x="305" y="39"/>
                    <a:pt x="305" y="39"/>
                  </a:cubicBezTo>
                  <a:cubicBezTo>
                    <a:pt x="305" y="39"/>
                    <a:pt x="304" y="39"/>
                    <a:pt x="304" y="39"/>
                  </a:cubicBezTo>
                  <a:cubicBezTo>
                    <a:pt x="304" y="39"/>
                    <a:pt x="304" y="39"/>
                    <a:pt x="304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88" y="39"/>
                    <a:pt x="288" y="39"/>
                    <a:pt x="288" y="39"/>
                  </a:cubicBezTo>
                  <a:cubicBezTo>
                    <a:pt x="288" y="39"/>
                    <a:pt x="288" y="39"/>
                    <a:pt x="288" y="39"/>
                  </a:cubicBezTo>
                  <a:cubicBezTo>
                    <a:pt x="287" y="39"/>
                    <a:pt x="287" y="39"/>
                    <a:pt x="287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1" y="39"/>
                    <a:pt x="271" y="39"/>
                    <a:pt x="271" y="39"/>
                  </a:cubicBezTo>
                  <a:cubicBezTo>
                    <a:pt x="271" y="39"/>
                    <a:pt x="271" y="39"/>
                    <a:pt x="271" y="39"/>
                  </a:cubicBezTo>
                  <a:cubicBezTo>
                    <a:pt x="271" y="39"/>
                    <a:pt x="271" y="39"/>
                    <a:pt x="270" y="39"/>
                  </a:cubicBezTo>
                  <a:cubicBezTo>
                    <a:pt x="263" y="39"/>
                    <a:pt x="263" y="39"/>
                    <a:pt x="263" y="39"/>
                  </a:cubicBezTo>
                  <a:cubicBezTo>
                    <a:pt x="263" y="3"/>
                    <a:pt x="263" y="3"/>
                    <a:pt x="263" y="3"/>
                  </a:cubicBezTo>
                  <a:lnTo>
                    <a:pt x="312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" name="Freeform 281">
              <a:extLst>
                <a:ext uri="{FF2B5EF4-FFF2-40B4-BE49-F238E27FC236}">
                  <a16:creationId xmlns:a16="http://schemas.microsoft.com/office/drawing/2014/main" id="{16BC58F0-6CC0-413E-BE4E-8816EE6892E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313238" y="4302125"/>
              <a:ext cx="434975" cy="531813"/>
            </a:xfrm>
            <a:custGeom>
              <a:avLst/>
              <a:gdLst>
                <a:gd name="T0" fmla="*/ 217 w 274"/>
                <a:gd name="T1" fmla="*/ 119 h 335"/>
                <a:gd name="T2" fmla="*/ 178 w 274"/>
                <a:gd name="T3" fmla="*/ 80 h 335"/>
                <a:gd name="T4" fmla="*/ 217 w 274"/>
                <a:gd name="T5" fmla="*/ 80 h 335"/>
                <a:gd name="T6" fmla="*/ 139 w 274"/>
                <a:gd name="T7" fmla="*/ 0 h 335"/>
                <a:gd name="T8" fmla="*/ 56 w 274"/>
                <a:gd name="T9" fmla="*/ 80 h 335"/>
                <a:gd name="T10" fmla="*/ 96 w 274"/>
                <a:gd name="T11" fmla="*/ 80 h 335"/>
                <a:gd name="T12" fmla="*/ 56 w 274"/>
                <a:gd name="T13" fmla="*/ 119 h 335"/>
                <a:gd name="T14" fmla="*/ 96 w 274"/>
                <a:gd name="T15" fmla="*/ 119 h 335"/>
                <a:gd name="T16" fmla="*/ 0 w 274"/>
                <a:gd name="T17" fmla="*/ 216 h 335"/>
                <a:gd name="T18" fmla="*/ 117 w 274"/>
                <a:gd name="T19" fmla="*/ 216 h 335"/>
                <a:gd name="T20" fmla="*/ 117 w 274"/>
                <a:gd name="T21" fmla="*/ 335 h 335"/>
                <a:gd name="T22" fmla="*/ 156 w 274"/>
                <a:gd name="T23" fmla="*/ 335 h 335"/>
                <a:gd name="T24" fmla="*/ 156 w 274"/>
                <a:gd name="T25" fmla="*/ 216 h 335"/>
                <a:gd name="T26" fmla="*/ 274 w 274"/>
                <a:gd name="T27" fmla="*/ 216 h 335"/>
                <a:gd name="T28" fmla="*/ 183 w 274"/>
                <a:gd name="T29" fmla="*/ 119 h 335"/>
                <a:gd name="T30" fmla="*/ 217 w 274"/>
                <a:gd name="T31" fmla="*/ 119 h 335"/>
                <a:gd name="T32" fmla="*/ 252 w 274"/>
                <a:gd name="T33" fmla="*/ 207 h 335"/>
                <a:gd name="T34" fmla="*/ 152 w 274"/>
                <a:gd name="T35" fmla="*/ 207 h 335"/>
                <a:gd name="T36" fmla="*/ 152 w 274"/>
                <a:gd name="T37" fmla="*/ 331 h 335"/>
                <a:gd name="T38" fmla="*/ 122 w 274"/>
                <a:gd name="T39" fmla="*/ 331 h 335"/>
                <a:gd name="T40" fmla="*/ 122 w 274"/>
                <a:gd name="T41" fmla="*/ 207 h 335"/>
                <a:gd name="T42" fmla="*/ 21 w 274"/>
                <a:gd name="T43" fmla="*/ 207 h 335"/>
                <a:gd name="T44" fmla="*/ 113 w 274"/>
                <a:gd name="T45" fmla="*/ 110 h 335"/>
                <a:gd name="T46" fmla="*/ 78 w 274"/>
                <a:gd name="T47" fmla="*/ 110 h 335"/>
                <a:gd name="T48" fmla="*/ 113 w 274"/>
                <a:gd name="T49" fmla="*/ 75 h 335"/>
                <a:gd name="T50" fmla="*/ 78 w 274"/>
                <a:gd name="T51" fmla="*/ 75 h 335"/>
                <a:gd name="T52" fmla="*/ 139 w 274"/>
                <a:gd name="T53" fmla="*/ 9 h 335"/>
                <a:gd name="T54" fmla="*/ 200 w 274"/>
                <a:gd name="T55" fmla="*/ 75 h 335"/>
                <a:gd name="T56" fmla="*/ 161 w 274"/>
                <a:gd name="T57" fmla="*/ 75 h 335"/>
                <a:gd name="T58" fmla="*/ 200 w 274"/>
                <a:gd name="T59" fmla="*/ 110 h 335"/>
                <a:gd name="T60" fmla="*/ 161 w 274"/>
                <a:gd name="T61" fmla="*/ 110 h 335"/>
                <a:gd name="T62" fmla="*/ 252 w 274"/>
                <a:gd name="T63" fmla="*/ 207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4" h="335">
                  <a:moveTo>
                    <a:pt x="217" y="119"/>
                  </a:moveTo>
                  <a:lnTo>
                    <a:pt x="178" y="80"/>
                  </a:lnTo>
                  <a:lnTo>
                    <a:pt x="217" y="80"/>
                  </a:lnTo>
                  <a:lnTo>
                    <a:pt x="139" y="0"/>
                  </a:lnTo>
                  <a:lnTo>
                    <a:pt x="56" y="80"/>
                  </a:lnTo>
                  <a:lnTo>
                    <a:pt x="96" y="80"/>
                  </a:lnTo>
                  <a:lnTo>
                    <a:pt x="56" y="119"/>
                  </a:lnTo>
                  <a:lnTo>
                    <a:pt x="96" y="119"/>
                  </a:lnTo>
                  <a:lnTo>
                    <a:pt x="0" y="216"/>
                  </a:lnTo>
                  <a:lnTo>
                    <a:pt x="117" y="216"/>
                  </a:lnTo>
                  <a:lnTo>
                    <a:pt x="117" y="335"/>
                  </a:lnTo>
                  <a:lnTo>
                    <a:pt x="156" y="335"/>
                  </a:lnTo>
                  <a:lnTo>
                    <a:pt x="156" y="216"/>
                  </a:lnTo>
                  <a:lnTo>
                    <a:pt x="274" y="216"/>
                  </a:lnTo>
                  <a:lnTo>
                    <a:pt x="183" y="119"/>
                  </a:lnTo>
                  <a:lnTo>
                    <a:pt x="217" y="119"/>
                  </a:lnTo>
                  <a:close/>
                  <a:moveTo>
                    <a:pt x="252" y="207"/>
                  </a:moveTo>
                  <a:lnTo>
                    <a:pt x="152" y="207"/>
                  </a:lnTo>
                  <a:lnTo>
                    <a:pt x="152" y="331"/>
                  </a:lnTo>
                  <a:lnTo>
                    <a:pt x="122" y="331"/>
                  </a:lnTo>
                  <a:lnTo>
                    <a:pt x="122" y="207"/>
                  </a:lnTo>
                  <a:lnTo>
                    <a:pt x="21" y="207"/>
                  </a:lnTo>
                  <a:lnTo>
                    <a:pt x="113" y="110"/>
                  </a:lnTo>
                  <a:lnTo>
                    <a:pt x="78" y="110"/>
                  </a:lnTo>
                  <a:lnTo>
                    <a:pt x="113" y="75"/>
                  </a:lnTo>
                  <a:lnTo>
                    <a:pt x="78" y="75"/>
                  </a:lnTo>
                  <a:lnTo>
                    <a:pt x="139" y="9"/>
                  </a:lnTo>
                  <a:lnTo>
                    <a:pt x="200" y="75"/>
                  </a:lnTo>
                  <a:lnTo>
                    <a:pt x="161" y="75"/>
                  </a:lnTo>
                  <a:lnTo>
                    <a:pt x="200" y="110"/>
                  </a:lnTo>
                  <a:lnTo>
                    <a:pt x="161" y="110"/>
                  </a:lnTo>
                  <a:lnTo>
                    <a:pt x="252" y="2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" name="Freeform 282">
              <a:extLst>
                <a:ext uri="{FF2B5EF4-FFF2-40B4-BE49-F238E27FC236}">
                  <a16:creationId xmlns:a16="http://schemas.microsoft.com/office/drawing/2014/main" id="{1821E3E8-7F32-4498-BE0E-80442040CFE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381875" y="4302125"/>
              <a:ext cx="428625" cy="531813"/>
            </a:xfrm>
            <a:custGeom>
              <a:avLst/>
              <a:gdLst>
                <a:gd name="T0" fmla="*/ 217 w 270"/>
                <a:gd name="T1" fmla="*/ 119 h 335"/>
                <a:gd name="T2" fmla="*/ 178 w 270"/>
                <a:gd name="T3" fmla="*/ 80 h 335"/>
                <a:gd name="T4" fmla="*/ 217 w 270"/>
                <a:gd name="T5" fmla="*/ 80 h 335"/>
                <a:gd name="T6" fmla="*/ 139 w 270"/>
                <a:gd name="T7" fmla="*/ 0 h 335"/>
                <a:gd name="T8" fmla="*/ 56 w 270"/>
                <a:gd name="T9" fmla="*/ 80 h 335"/>
                <a:gd name="T10" fmla="*/ 96 w 270"/>
                <a:gd name="T11" fmla="*/ 80 h 335"/>
                <a:gd name="T12" fmla="*/ 56 w 270"/>
                <a:gd name="T13" fmla="*/ 119 h 335"/>
                <a:gd name="T14" fmla="*/ 96 w 270"/>
                <a:gd name="T15" fmla="*/ 119 h 335"/>
                <a:gd name="T16" fmla="*/ 0 w 270"/>
                <a:gd name="T17" fmla="*/ 216 h 335"/>
                <a:gd name="T18" fmla="*/ 113 w 270"/>
                <a:gd name="T19" fmla="*/ 216 h 335"/>
                <a:gd name="T20" fmla="*/ 113 w 270"/>
                <a:gd name="T21" fmla="*/ 335 h 335"/>
                <a:gd name="T22" fmla="*/ 157 w 270"/>
                <a:gd name="T23" fmla="*/ 335 h 335"/>
                <a:gd name="T24" fmla="*/ 157 w 270"/>
                <a:gd name="T25" fmla="*/ 216 h 335"/>
                <a:gd name="T26" fmla="*/ 270 w 270"/>
                <a:gd name="T27" fmla="*/ 216 h 335"/>
                <a:gd name="T28" fmla="*/ 178 w 270"/>
                <a:gd name="T29" fmla="*/ 119 h 335"/>
                <a:gd name="T30" fmla="*/ 217 w 270"/>
                <a:gd name="T31" fmla="*/ 119 h 335"/>
                <a:gd name="T32" fmla="*/ 252 w 270"/>
                <a:gd name="T33" fmla="*/ 207 h 335"/>
                <a:gd name="T34" fmla="*/ 148 w 270"/>
                <a:gd name="T35" fmla="*/ 207 h 335"/>
                <a:gd name="T36" fmla="*/ 148 w 270"/>
                <a:gd name="T37" fmla="*/ 331 h 335"/>
                <a:gd name="T38" fmla="*/ 122 w 270"/>
                <a:gd name="T39" fmla="*/ 331 h 335"/>
                <a:gd name="T40" fmla="*/ 122 w 270"/>
                <a:gd name="T41" fmla="*/ 207 h 335"/>
                <a:gd name="T42" fmla="*/ 22 w 270"/>
                <a:gd name="T43" fmla="*/ 207 h 335"/>
                <a:gd name="T44" fmla="*/ 113 w 270"/>
                <a:gd name="T45" fmla="*/ 110 h 335"/>
                <a:gd name="T46" fmla="*/ 74 w 270"/>
                <a:gd name="T47" fmla="*/ 110 h 335"/>
                <a:gd name="T48" fmla="*/ 113 w 270"/>
                <a:gd name="T49" fmla="*/ 75 h 335"/>
                <a:gd name="T50" fmla="*/ 74 w 270"/>
                <a:gd name="T51" fmla="*/ 75 h 335"/>
                <a:gd name="T52" fmla="*/ 139 w 270"/>
                <a:gd name="T53" fmla="*/ 9 h 335"/>
                <a:gd name="T54" fmla="*/ 196 w 270"/>
                <a:gd name="T55" fmla="*/ 75 h 335"/>
                <a:gd name="T56" fmla="*/ 161 w 270"/>
                <a:gd name="T57" fmla="*/ 75 h 335"/>
                <a:gd name="T58" fmla="*/ 196 w 270"/>
                <a:gd name="T59" fmla="*/ 110 h 335"/>
                <a:gd name="T60" fmla="*/ 161 w 270"/>
                <a:gd name="T61" fmla="*/ 110 h 335"/>
                <a:gd name="T62" fmla="*/ 252 w 270"/>
                <a:gd name="T63" fmla="*/ 207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0" h="335">
                  <a:moveTo>
                    <a:pt x="217" y="119"/>
                  </a:moveTo>
                  <a:lnTo>
                    <a:pt x="178" y="80"/>
                  </a:lnTo>
                  <a:lnTo>
                    <a:pt x="217" y="80"/>
                  </a:lnTo>
                  <a:lnTo>
                    <a:pt x="139" y="0"/>
                  </a:lnTo>
                  <a:lnTo>
                    <a:pt x="56" y="80"/>
                  </a:lnTo>
                  <a:lnTo>
                    <a:pt x="96" y="80"/>
                  </a:lnTo>
                  <a:lnTo>
                    <a:pt x="56" y="119"/>
                  </a:lnTo>
                  <a:lnTo>
                    <a:pt x="96" y="119"/>
                  </a:lnTo>
                  <a:lnTo>
                    <a:pt x="0" y="216"/>
                  </a:lnTo>
                  <a:lnTo>
                    <a:pt x="113" y="216"/>
                  </a:lnTo>
                  <a:lnTo>
                    <a:pt x="113" y="335"/>
                  </a:lnTo>
                  <a:lnTo>
                    <a:pt x="157" y="335"/>
                  </a:lnTo>
                  <a:lnTo>
                    <a:pt x="157" y="216"/>
                  </a:lnTo>
                  <a:lnTo>
                    <a:pt x="270" y="216"/>
                  </a:lnTo>
                  <a:lnTo>
                    <a:pt x="178" y="119"/>
                  </a:lnTo>
                  <a:lnTo>
                    <a:pt x="217" y="119"/>
                  </a:lnTo>
                  <a:close/>
                  <a:moveTo>
                    <a:pt x="252" y="207"/>
                  </a:moveTo>
                  <a:lnTo>
                    <a:pt x="148" y="207"/>
                  </a:lnTo>
                  <a:lnTo>
                    <a:pt x="148" y="331"/>
                  </a:lnTo>
                  <a:lnTo>
                    <a:pt x="122" y="331"/>
                  </a:lnTo>
                  <a:lnTo>
                    <a:pt x="122" y="207"/>
                  </a:lnTo>
                  <a:lnTo>
                    <a:pt x="22" y="207"/>
                  </a:lnTo>
                  <a:lnTo>
                    <a:pt x="113" y="110"/>
                  </a:lnTo>
                  <a:lnTo>
                    <a:pt x="74" y="110"/>
                  </a:lnTo>
                  <a:lnTo>
                    <a:pt x="113" y="75"/>
                  </a:lnTo>
                  <a:lnTo>
                    <a:pt x="74" y="75"/>
                  </a:lnTo>
                  <a:lnTo>
                    <a:pt x="139" y="9"/>
                  </a:lnTo>
                  <a:lnTo>
                    <a:pt x="196" y="75"/>
                  </a:lnTo>
                  <a:lnTo>
                    <a:pt x="161" y="75"/>
                  </a:lnTo>
                  <a:lnTo>
                    <a:pt x="196" y="110"/>
                  </a:lnTo>
                  <a:lnTo>
                    <a:pt x="161" y="110"/>
                  </a:lnTo>
                  <a:lnTo>
                    <a:pt x="252" y="2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4" name="Freeform 283">
              <a:extLst>
                <a:ext uri="{FF2B5EF4-FFF2-40B4-BE49-F238E27FC236}">
                  <a16:creationId xmlns:a16="http://schemas.microsoft.com/office/drawing/2014/main" id="{87769C4B-50E5-4722-9DF6-894B31A0959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722100" y="4714875"/>
              <a:ext cx="26988" cy="34925"/>
            </a:xfrm>
            <a:custGeom>
              <a:avLst/>
              <a:gdLst>
                <a:gd name="T0" fmla="*/ 2 w 4"/>
                <a:gd name="T1" fmla="*/ 0 h 5"/>
                <a:gd name="T2" fmla="*/ 0 w 4"/>
                <a:gd name="T3" fmla="*/ 1 h 5"/>
                <a:gd name="T4" fmla="*/ 1 w 4"/>
                <a:gd name="T5" fmla="*/ 4 h 5"/>
                <a:gd name="T6" fmla="*/ 2 w 4"/>
                <a:gd name="T7" fmla="*/ 5 h 5"/>
                <a:gd name="T8" fmla="*/ 3 w 4"/>
                <a:gd name="T9" fmla="*/ 4 h 5"/>
                <a:gd name="T10" fmla="*/ 3 w 4"/>
                <a:gd name="T11" fmla="*/ 1 h 5"/>
                <a:gd name="T12" fmla="*/ 2 w 4"/>
                <a:gd name="T13" fmla="*/ 0 h 5"/>
                <a:gd name="T14" fmla="*/ 2 w 4"/>
                <a:gd name="T15" fmla="*/ 4 h 5"/>
                <a:gd name="T16" fmla="*/ 1 w 4"/>
                <a:gd name="T17" fmla="*/ 3 h 5"/>
                <a:gd name="T18" fmla="*/ 1 w 4"/>
                <a:gd name="T19" fmla="*/ 1 h 5"/>
                <a:gd name="T20" fmla="*/ 2 w 4"/>
                <a:gd name="T21" fmla="*/ 1 h 5"/>
                <a:gd name="T22" fmla="*/ 2 w 4"/>
                <a:gd name="T23" fmla="*/ 1 h 5"/>
                <a:gd name="T24" fmla="*/ 2 w 4"/>
                <a:gd name="T2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" h="5">
                  <a:moveTo>
                    <a:pt x="2" y="0"/>
                  </a:moveTo>
                  <a:cubicBezTo>
                    <a:pt x="1" y="0"/>
                    <a:pt x="1" y="0"/>
                    <a:pt x="0" y="1"/>
                  </a:cubicBezTo>
                  <a:cubicBezTo>
                    <a:pt x="0" y="1"/>
                    <a:pt x="0" y="4"/>
                    <a:pt x="1" y="4"/>
                  </a:cubicBezTo>
                  <a:cubicBezTo>
                    <a:pt x="1" y="4"/>
                    <a:pt x="2" y="5"/>
                    <a:pt x="2" y="5"/>
                  </a:cubicBezTo>
                  <a:cubicBezTo>
                    <a:pt x="2" y="5"/>
                    <a:pt x="2" y="4"/>
                    <a:pt x="3" y="4"/>
                  </a:cubicBezTo>
                  <a:cubicBezTo>
                    <a:pt x="4" y="4"/>
                    <a:pt x="4" y="2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lose/>
                  <a:moveTo>
                    <a:pt x="2" y="4"/>
                  </a:moveTo>
                  <a:cubicBezTo>
                    <a:pt x="2" y="4"/>
                    <a:pt x="2" y="4"/>
                    <a:pt x="1" y="3"/>
                  </a:cubicBezTo>
                  <a:cubicBezTo>
                    <a:pt x="1" y="3"/>
                    <a:pt x="1" y="2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3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5" name="Freeform 284">
              <a:extLst>
                <a:ext uri="{FF2B5EF4-FFF2-40B4-BE49-F238E27FC236}">
                  <a16:creationId xmlns:a16="http://schemas.microsoft.com/office/drawing/2014/main" id="{BE8DB1D6-450F-4E40-A27D-F36B2DBD9C0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798300" y="4778375"/>
              <a:ext cx="20638" cy="34925"/>
            </a:xfrm>
            <a:custGeom>
              <a:avLst/>
              <a:gdLst>
                <a:gd name="T0" fmla="*/ 0 w 3"/>
                <a:gd name="T1" fmla="*/ 3 h 5"/>
                <a:gd name="T2" fmla="*/ 1 w 3"/>
                <a:gd name="T3" fmla="*/ 5 h 5"/>
                <a:gd name="T4" fmla="*/ 2 w 3"/>
                <a:gd name="T5" fmla="*/ 5 h 5"/>
                <a:gd name="T6" fmla="*/ 3 w 3"/>
                <a:gd name="T7" fmla="*/ 4 h 5"/>
                <a:gd name="T8" fmla="*/ 3 w 3"/>
                <a:gd name="T9" fmla="*/ 1 h 5"/>
                <a:gd name="T10" fmla="*/ 1 w 3"/>
                <a:gd name="T11" fmla="*/ 0 h 5"/>
                <a:gd name="T12" fmla="*/ 0 w 3"/>
                <a:gd name="T13" fmla="*/ 3 h 5"/>
                <a:gd name="T14" fmla="*/ 2 w 3"/>
                <a:gd name="T15" fmla="*/ 1 h 5"/>
                <a:gd name="T16" fmla="*/ 2 w 3"/>
                <a:gd name="T17" fmla="*/ 2 h 5"/>
                <a:gd name="T18" fmla="*/ 2 w 3"/>
                <a:gd name="T19" fmla="*/ 4 h 5"/>
                <a:gd name="T20" fmla="*/ 2 w 3"/>
                <a:gd name="T21" fmla="*/ 4 h 5"/>
                <a:gd name="T22" fmla="*/ 1 w 3"/>
                <a:gd name="T23" fmla="*/ 4 h 5"/>
                <a:gd name="T24" fmla="*/ 1 w 3"/>
                <a:gd name="T25" fmla="*/ 3 h 5"/>
                <a:gd name="T26" fmla="*/ 1 w 3"/>
                <a:gd name="T27" fmla="*/ 1 h 5"/>
                <a:gd name="T28" fmla="*/ 2 w 3"/>
                <a:gd name="T2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" h="5">
                  <a:moveTo>
                    <a:pt x="0" y="3"/>
                  </a:moveTo>
                  <a:cubicBezTo>
                    <a:pt x="0" y="4"/>
                    <a:pt x="1" y="5"/>
                    <a:pt x="1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3" y="4"/>
                  </a:cubicBezTo>
                  <a:cubicBezTo>
                    <a:pt x="3" y="4"/>
                    <a:pt x="3" y="2"/>
                    <a:pt x="3" y="1"/>
                  </a:cubicBezTo>
                  <a:cubicBezTo>
                    <a:pt x="3" y="1"/>
                    <a:pt x="2" y="0"/>
                    <a:pt x="1" y="0"/>
                  </a:cubicBezTo>
                  <a:cubicBezTo>
                    <a:pt x="0" y="1"/>
                    <a:pt x="0" y="2"/>
                    <a:pt x="0" y="3"/>
                  </a:cubicBezTo>
                  <a:close/>
                  <a:moveTo>
                    <a:pt x="2" y="1"/>
                  </a:moveTo>
                  <a:cubicBezTo>
                    <a:pt x="2" y="1"/>
                    <a:pt x="2" y="1"/>
                    <a:pt x="2" y="2"/>
                  </a:cubicBezTo>
                  <a:cubicBezTo>
                    <a:pt x="2" y="2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1" y="4"/>
                    <a:pt x="1" y="4"/>
                  </a:cubicBezTo>
                  <a:cubicBezTo>
                    <a:pt x="1" y="4"/>
                    <a:pt x="1" y="3"/>
                    <a:pt x="1" y="3"/>
                  </a:cubicBezTo>
                  <a:cubicBezTo>
                    <a:pt x="1" y="2"/>
                    <a:pt x="1" y="1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6" name="Freeform 285">
              <a:extLst>
                <a:ext uri="{FF2B5EF4-FFF2-40B4-BE49-F238E27FC236}">
                  <a16:creationId xmlns:a16="http://schemas.microsoft.com/office/drawing/2014/main" id="{AE417526-85EC-404A-AA70-52135222E3B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941050" y="4232275"/>
              <a:ext cx="1244600" cy="615950"/>
            </a:xfrm>
            <a:custGeom>
              <a:avLst/>
              <a:gdLst>
                <a:gd name="T0" fmla="*/ 175 w 180"/>
                <a:gd name="T1" fmla="*/ 84 h 88"/>
                <a:gd name="T2" fmla="*/ 168 w 180"/>
                <a:gd name="T3" fmla="*/ 84 h 88"/>
                <a:gd name="T4" fmla="*/ 168 w 180"/>
                <a:gd name="T5" fmla="*/ 3 h 88"/>
                <a:gd name="T6" fmla="*/ 165 w 180"/>
                <a:gd name="T7" fmla="*/ 0 h 88"/>
                <a:gd name="T8" fmla="*/ 56 w 180"/>
                <a:gd name="T9" fmla="*/ 0 h 88"/>
                <a:gd name="T10" fmla="*/ 52 w 180"/>
                <a:gd name="T11" fmla="*/ 5 h 88"/>
                <a:gd name="T12" fmla="*/ 52 w 180"/>
                <a:gd name="T13" fmla="*/ 42 h 88"/>
                <a:gd name="T14" fmla="*/ 125 w 180"/>
                <a:gd name="T15" fmla="*/ 43 h 88"/>
                <a:gd name="T16" fmla="*/ 127 w 180"/>
                <a:gd name="T17" fmla="*/ 65 h 88"/>
                <a:gd name="T18" fmla="*/ 165 w 180"/>
                <a:gd name="T19" fmla="*/ 66 h 88"/>
                <a:gd name="T20" fmla="*/ 107 w 180"/>
                <a:gd name="T21" fmla="*/ 85 h 88"/>
                <a:gd name="T22" fmla="*/ 126 w 180"/>
                <a:gd name="T23" fmla="*/ 66 h 88"/>
                <a:gd name="T24" fmla="*/ 126 w 180"/>
                <a:gd name="T25" fmla="*/ 45 h 88"/>
                <a:gd name="T26" fmla="*/ 21 w 180"/>
                <a:gd name="T27" fmla="*/ 43 h 88"/>
                <a:gd name="T28" fmla="*/ 17 w 180"/>
                <a:gd name="T29" fmla="*/ 44 h 88"/>
                <a:gd name="T30" fmla="*/ 16 w 180"/>
                <a:gd name="T31" fmla="*/ 49 h 88"/>
                <a:gd name="T32" fmla="*/ 15 w 180"/>
                <a:gd name="T33" fmla="*/ 65 h 88"/>
                <a:gd name="T34" fmla="*/ 13 w 180"/>
                <a:gd name="T35" fmla="*/ 64 h 88"/>
                <a:gd name="T36" fmla="*/ 10 w 180"/>
                <a:gd name="T37" fmla="*/ 62 h 88"/>
                <a:gd name="T38" fmla="*/ 6 w 180"/>
                <a:gd name="T39" fmla="*/ 62 h 88"/>
                <a:gd name="T40" fmla="*/ 5 w 180"/>
                <a:gd name="T41" fmla="*/ 68 h 88"/>
                <a:gd name="T42" fmla="*/ 5 w 180"/>
                <a:gd name="T43" fmla="*/ 84 h 88"/>
                <a:gd name="T44" fmla="*/ 0 w 180"/>
                <a:gd name="T45" fmla="*/ 86 h 88"/>
                <a:gd name="T46" fmla="*/ 3 w 180"/>
                <a:gd name="T47" fmla="*/ 88 h 88"/>
                <a:gd name="T48" fmla="*/ 6 w 180"/>
                <a:gd name="T49" fmla="*/ 88 h 88"/>
                <a:gd name="T50" fmla="*/ 172 w 180"/>
                <a:gd name="T51" fmla="*/ 88 h 88"/>
                <a:gd name="T52" fmla="*/ 180 w 180"/>
                <a:gd name="T53" fmla="*/ 87 h 88"/>
                <a:gd name="T54" fmla="*/ 178 w 180"/>
                <a:gd name="T55" fmla="*/ 87 h 88"/>
                <a:gd name="T56" fmla="*/ 169 w 180"/>
                <a:gd name="T57" fmla="*/ 87 h 88"/>
                <a:gd name="T58" fmla="*/ 5 w 180"/>
                <a:gd name="T59" fmla="*/ 87 h 88"/>
                <a:gd name="T60" fmla="*/ 1 w 180"/>
                <a:gd name="T61" fmla="*/ 86 h 88"/>
                <a:gd name="T62" fmla="*/ 4 w 180"/>
                <a:gd name="T63" fmla="*/ 85 h 88"/>
                <a:gd name="T64" fmla="*/ 6 w 180"/>
                <a:gd name="T65" fmla="*/ 85 h 88"/>
                <a:gd name="T66" fmla="*/ 6 w 180"/>
                <a:gd name="T67" fmla="*/ 68 h 88"/>
                <a:gd name="T68" fmla="*/ 7 w 180"/>
                <a:gd name="T69" fmla="*/ 63 h 88"/>
                <a:gd name="T70" fmla="*/ 10 w 180"/>
                <a:gd name="T71" fmla="*/ 63 h 88"/>
                <a:gd name="T72" fmla="*/ 12 w 180"/>
                <a:gd name="T73" fmla="*/ 64 h 88"/>
                <a:gd name="T74" fmla="*/ 13 w 180"/>
                <a:gd name="T75" fmla="*/ 66 h 88"/>
                <a:gd name="T76" fmla="*/ 17 w 180"/>
                <a:gd name="T77" fmla="*/ 66 h 88"/>
                <a:gd name="T78" fmla="*/ 17 w 180"/>
                <a:gd name="T79" fmla="*/ 66 h 88"/>
                <a:gd name="T80" fmla="*/ 17 w 180"/>
                <a:gd name="T81" fmla="*/ 48 h 88"/>
                <a:gd name="T82" fmla="*/ 20 w 180"/>
                <a:gd name="T83" fmla="*/ 44 h 88"/>
                <a:gd name="T84" fmla="*/ 125 w 180"/>
                <a:gd name="T85" fmla="*/ 44 h 88"/>
                <a:gd name="T86" fmla="*/ 126 w 180"/>
                <a:gd name="T87" fmla="*/ 65 h 88"/>
                <a:gd name="T88" fmla="*/ 106 w 180"/>
                <a:gd name="T89" fmla="*/ 66 h 88"/>
                <a:gd name="T90" fmla="*/ 107 w 180"/>
                <a:gd name="T91" fmla="*/ 85 h 88"/>
                <a:gd name="T92" fmla="*/ 166 w 180"/>
                <a:gd name="T93" fmla="*/ 85 h 88"/>
                <a:gd name="T94" fmla="*/ 166 w 180"/>
                <a:gd name="T95" fmla="*/ 65 h 88"/>
                <a:gd name="T96" fmla="*/ 128 w 180"/>
                <a:gd name="T97" fmla="*/ 45 h 88"/>
                <a:gd name="T98" fmla="*/ 53 w 180"/>
                <a:gd name="T99" fmla="*/ 42 h 88"/>
                <a:gd name="T100" fmla="*/ 53 w 180"/>
                <a:gd name="T101" fmla="*/ 5 h 88"/>
                <a:gd name="T102" fmla="*/ 56 w 180"/>
                <a:gd name="T103" fmla="*/ 1 h 88"/>
                <a:gd name="T104" fmla="*/ 165 w 180"/>
                <a:gd name="T105" fmla="*/ 1 h 88"/>
                <a:gd name="T106" fmla="*/ 167 w 180"/>
                <a:gd name="T107" fmla="*/ 3 h 88"/>
                <a:gd name="T108" fmla="*/ 167 w 180"/>
                <a:gd name="T109" fmla="*/ 85 h 88"/>
                <a:gd name="T110" fmla="*/ 174 w 180"/>
                <a:gd name="T111" fmla="*/ 85 h 88"/>
                <a:gd name="T112" fmla="*/ 179 w 180"/>
                <a:gd name="T113" fmla="*/ 86 h 88"/>
                <a:gd name="T114" fmla="*/ 178 w 180"/>
                <a:gd name="T115" fmla="*/ 87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80" h="88">
                  <a:moveTo>
                    <a:pt x="180" y="85"/>
                  </a:moveTo>
                  <a:cubicBezTo>
                    <a:pt x="179" y="84"/>
                    <a:pt x="177" y="84"/>
                    <a:pt x="175" y="84"/>
                  </a:cubicBezTo>
                  <a:cubicBezTo>
                    <a:pt x="175" y="84"/>
                    <a:pt x="175" y="84"/>
                    <a:pt x="174" y="84"/>
                  </a:cubicBezTo>
                  <a:cubicBezTo>
                    <a:pt x="168" y="84"/>
                    <a:pt x="168" y="84"/>
                    <a:pt x="168" y="84"/>
                  </a:cubicBezTo>
                  <a:cubicBezTo>
                    <a:pt x="168" y="80"/>
                    <a:pt x="168" y="73"/>
                    <a:pt x="168" y="64"/>
                  </a:cubicBezTo>
                  <a:cubicBezTo>
                    <a:pt x="168" y="40"/>
                    <a:pt x="168" y="4"/>
                    <a:pt x="168" y="3"/>
                  </a:cubicBezTo>
                  <a:cubicBezTo>
                    <a:pt x="168" y="3"/>
                    <a:pt x="168" y="2"/>
                    <a:pt x="167" y="1"/>
                  </a:cubicBezTo>
                  <a:cubicBezTo>
                    <a:pt x="167" y="0"/>
                    <a:pt x="166" y="0"/>
                    <a:pt x="165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7" y="0"/>
                    <a:pt x="56" y="0"/>
                    <a:pt x="56" y="0"/>
                  </a:cubicBezTo>
                  <a:cubicBezTo>
                    <a:pt x="55" y="0"/>
                    <a:pt x="54" y="0"/>
                    <a:pt x="53" y="0"/>
                  </a:cubicBezTo>
                  <a:cubicBezTo>
                    <a:pt x="52" y="0"/>
                    <a:pt x="52" y="3"/>
                    <a:pt x="52" y="5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2" y="42"/>
                    <a:pt x="52" y="42"/>
                    <a:pt x="52" y="42"/>
                  </a:cubicBezTo>
                  <a:cubicBezTo>
                    <a:pt x="52" y="43"/>
                    <a:pt x="52" y="43"/>
                    <a:pt x="52" y="43"/>
                  </a:cubicBezTo>
                  <a:cubicBezTo>
                    <a:pt x="125" y="43"/>
                    <a:pt x="125" y="43"/>
                    <a:pt x="125" y="43"/>
                  </a:cubicBezTo>
                  <a:cubicBezTo>
                    <a:pt x="126" y="43"/>
                    <a:pt x="127" y="44"/>
                    <a:pt x="127" y="45"/>
                  </a:cubicBezTo>
                  <a:cubicBezTo>
                    <a:pt x="127" y="65"/>
                    <a:pt x="127" y="65"/>
                    <a:pt x="127" y="65"/>
                  </a:cubicBezTo>
                  <a:cubicBezTo>
                    <a:pt x="127" y="66"/>
                    <a:pt x="127" y="66"/>
                    <a:pt x="127" y="66"/>
                  </a:cubicBezTo>
                  <a:cubicBezTo>
                    <a:pt x="165" y="66"/>
                    <a:pt x="165" y="66"/>
                    <a:pt x="165" y="66"/>
                  </a:cubicBezTo>
                  <a:cubicBezTo>
                    <a:pt x="165" y="85"/>
                    <a:pt x="165" y="85"/>
                    <a:pt x="165" y="85"/>
                  </a:cubicBezTo>
                  <a:cubicBezTo>
                    <a:pt x="107" y="85"/>
                    <a:pt x="107" y="85"/>
                    <a:pt x="107" y="85"/>
                  </a:cubicBezTo>
                  <a:cubicBezTo>
                    <a:pt x="107" y="66"/>
                    <a:pt x="107" y="66"/>
                    <a:pt x="107" y="66"/>
                  </a:cubicBezTo>
                  <a:cubicBezTo>
                    <a:pt x="126" y="66"/>
                    <a:pt x="126" y="66"/>
                    <a:pt x="126" y="66"/>
                  </a:cubicBezTo>
                  <a:cubicBezTo>
                    <a:pt x="126" y="66"/>
                    <a:pt x="126" y="66"/>
                    <a:pt x="126" y="6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4"/>
                    <a:pt x="126" y="43"/>
                    <a:pt x="125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1" y="43"/>
                    <a:pt x="20" y="43"/>
                  </a:cubicBezTo>
                  <a:cubicBezTo>
                    <a:pt x="19" y="43"/>
                    <a:pt x="18" y="43"/>
                    <a:pt x="17" y="44"/>
                  </a:cubicBezTo>
                  <a:cubicBezTo>
                    <a:pt x="16" y="44"/>
                    <a:pt x="16" y="46"/>
                    <a:pt x="16" y="48"/>
                  </a:cubicBezTo>
                  <a:cubicBezTo>
                    <a:pt x="16" y="48"/>
                    <a:pt x="16" y="49"/>
                    <a:pt x="16" y="49"/>
                  </a:cubicBezTo>
                  <a:cubicBezTo>
                    <a:pt x="16" y="65"/>
                    <a:pt x="16" y="65"/>
                    <a:pt x="16" y="65"/>
                  </a:cubicBezTo>
                  <a:cubicBezTo>
                    <a:pt x="16" y="65"/>
                    <a:pt x="16" y="65"/>
                    <a:pt x="15" y="65"/>
                  </a:cubicBezTo>
                  <a:cubicBezTo>
                    <a:pt x="15" y="65"/>
                    <a:pt x="14" y="65"/>
                    <a:pt x="13" y="65"/>
                  </a:cubicBezTo>
                  <a:cubicBezTo>
                    <a:pt x="13" y="65"/>
                    <a:pt x="13" y="65"/>
                    <a:pt x="13" y="64"/>
                  </a:cubicBezTo>
                  <a:cubicBezTo>
                    <a:pt x="13" y="64"/>
                    <a:pt x="13" y="63"/>
                    <a:pt x="13" y="62"/>
                  </a:cubicBezTo>
                  <a:cubicBezTo>
                    <a:pt x="12" y="62"/>
                    <a:pt x="11" y="62"/>
                    <a:pt x="10" y="62"/>
                  </a:cubicBezTo>
                  <a:cubicBezTo>
                    <a:pt x="10" y="62"/>
                    <a:pt x="9" y="62"/>
                    <a:pt x="9" y="62"/>
                  </a:cubicBezTo>
                  <a:cubicBezTo>
                    <a:pt x="8" y="62"/>
                    <a:pt x="7" y="62"/>
                    <a:pt x="6" y="62"/>
                  </a:cubicBezTo>
                  <a:cubicBezTo>
                    <a:pt x="5" y="63"/>
                    <a:pt x="5" y="64"/>
                    <a:pt x="5" y="66"/>
                  </a:cubicBezTo>
                  <a:cubicBezTo>
                    <a:pt x="5" y="67"/>
                    <a:pt x="5" y="67"/>
                    <a:pt x="5" y="68"/>
                  </a:cubicBezTo>
                  <a:cubicBezTo>
                    <a:pt x="5" y="72"/>
                    <a:pt x="5" y="72"/>
                    <a:pt x="5" y="72"/>
                  </a:cubicBezTo>
                  <a:cubicBezTo>
                    <a:pt x="5" y="76"/>
                    <a:pt x="5" y="81"/>
                    <a:pt x="5" y="84"/>
                  </a:cubicBezTo>
                  <a:cubicBezTo>
                    <a:pt x="5" y="84"/>
                    <a:pt x="5" y="84"/>
                    <a:pt x="4" y="84"/>
                  </a:cubicBezTo>
                  <a:cubicBezTo>
                    <a:pt x="3" y="84"/>
                    <a:pt x="0" y="84"/>
                    <a:pt x="0" y="86"/>
                  </a:cubicBezTo>
                  <a:cubicBezTo>
                    <a:pt x="0" y="87"/>
                    <a:pt x="0" y="87"/>
                    <a:pt x="1" y="87"/>
                  </a:cubicBezTo>
                  <a:cubicBezTo>
                    <a:pt x="1" y="88"/>
                    <a:pt x="2" y="88"/>
                    <a:pt x="3" y="88"/>
                  </a:cubicBezTo>
                  <a:cubicBezTo>
                    <a:pt x="4" y="88"/>
                    <a:pt x="4" y="88"/>
                    <a:pt x="5" y="88"/>
                  </a:cubicBezTo>
                  <a:cubicBezTo>
                    <a:pt x="5" y="88"/>
                    <a:pt x="6" y="88"/>
                    <a:pt x="6" y="88"/>
                  </a:cubicBezTo>
                  <a:cubicBezTo>
                    <a:pt x="169" y="88"/>
                    <a:pt x="169" y="88"/>
                    <a:pt x="169" y="88"/>
                  </a:cubicBezTo>
                  <a:cubicBezTo>
                    <a:pt x="170" y="88"/>
                    <a:pt x="171" y="88"/>
                    <a:pt x="172" y="88"/>
                  </a:cubicBezTo>
                  <a:cubicBezTo>
                    <a:pt x="174" y="88"/>
                    <a:pt x="176" y="88"/>
                    <a:pt x="178" y="88"/>
                  </a:cubicBezTo>
                  <a:cubicBezTo>
                    <a:pt x="180" y="88"/>
                    <a:pt x="180" y="87"/>
                    <a:pt x="180" y="87"/>
                  </a:cubicBezTo>
                  <a:cubicBezTo>
                    <a:pt x="180" y="86"/>
                    <a:pt x="180" y="85"/>
                    <a:pt x="180" y="85"/>
                  </a:cubicBezTo>
                  <a:close/>
                  <a:moveTo>
                    <a:pt x="178" y="87"/>
                  </a:moveTo>
                  <a:cubicBezTo>
                    <a:pt x="176" y="87"/>
                    <a:pt x="174" y="87"/>
                    <a:pt x="172" y="87"/>
                  </a:cubicBezTo>
                  <a:cubicBezTo>
                    <a:pt x="171" y="87"/>
                    <a:pt x="170" y="87"/>
                    <a:pt x="169" y="87"/>
                  </a:cubicBezTo>
                  <a:cubicBezTo>
                    <a:pt x="6" y="87"/>
                    <a:pt x="6" y="87"/>
                    <a:pt x="6" y="87"/>
                  </a:cubicBezTo>
                  <a:cubicBezTo>
                    <a:pt x="6" y="87"/>
                    <a:pt x="5" y="87"/>
                    <a:pt x="5" y="87"/>
                  </a:cubicBezTo>
                  <a:cubicBezTo>
                    <a:pt x="3" y="87"/>
                    <a:pt x="2" y="87"/>
                    <a:pt x="1" y="87"/>
                  </a:cubicBezTo>
                  <a:cubicBezTo>
                    <a:pt x="1" y="87"/>
                    <a:pt x="1" y="87"/>
                    <a:pt x="1" y="86"/>
                  </a:cubicBezTo>
                  <a:cubicBezTo>
                    <a:pt x="1" y="85"/>
                    <a:pt x="2" y="85"/>
                    <a:pt x="3" y="85"/>
                  </a:cubicBezTo>
                  <a:cubicBezTo>
                    <a:pt x="3" y="85"/>
                    <a:pt x="4" y="85"/>
                    <a:pt x="4" y="85"/>
                  </a:cubicBezTo>
                  <a:cubicBezTo>
                    <a:pt x="5" y="85"/>
                    <a:pt x="5" y="85"/>
                    <a:pt x="6" y="85"/>
                  </a:cubicBezTo>
                  <a:cubicBezTo>
                    <a:pt x="6" y="85"/>
                    <a:pt x="6" y="85"/>
                    <a:pt x="6" y="85"/>
                  </a:cubicBezTo>
                  <a:cubicBezTo>
                    <a:pt x="6" y="81"/>
                    <a:pt x="6" y="76"/>
                    <a:pt x="6" y="72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6" y="67"/>
                    <a:pt x="6" y="67"/>
                    <a:pt x="6" y="66"/>
                  </a:cubicBezTo>
                  <a:cubicBezTo>
                    <a:pt x="6" y="65"/>
                    <a:pt x="6" y="63"/>
                    <a:pt x="7" y="63"/>
                  </a:cubicBezTo>
                  <a:cubicBezTo>
                    <a:pt x="7" y="62"/>
                    <a:pt x="8" y="63"/>
                    <a:pt x="9" y="63"/>
                  </a:cubicBezTo>
                  <a:cubicBezTo>
                    <a:pt x="9" y="63"/>
                    <a:pt x="10" y="63"/>
                    <a:pt x="10" y="63"/>
                  </a:cubicBezTo>
                  <a:cubicBezTo>
                    <a:pt x="11" y="62"/>
                    <a:pt x="12" y="62"/>
                    <a:pt x="12" y="63"/>
                  </a:cubicBezTo>
                  <a:cubicBezTo>
                    <a:pt x="12" y="63"/>
                    <a:pt x="12" y="64"/>
                    <a:pt x="12" y="64"/>
                  </a:cubicBezTo>
                  <a:cubicBezTo>
                    <a:pt x="12" y="65"/>
                    <a:pt x="12" y="65"/>
                    <a:pt x="12" y="66"/>
                  </a:cubicBezTo>
                  <a:cubicBezTo>
                    <a:pt x="12" y="66"/>
                    <a:pt x="12" y="66"/>
                    <a:pt x="13" y="66"/>
                  </a:cubicBezTo>
                  <a:cubicBezTo>
                    <a:pt x="13" y="66"/>
                    <a:pt x="14" y="66"/>
                    <a:pt x="15" y="66"/>
                  </a:cubicBezTo>
                  <a:cubicBezTo>
                    <a:pt x="16" y="66"/>
                    <a:pt x="16" y="66"/>
                    <a:pt x="17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17" y="49"/>
                    <a:pt x="17" y="49"/>
                    <a:pt x="17" y="49"/>
                  </a:cubicBezTo>
                  <a:cubicBezTo>
                    <a:pt x="17" y="49"/>
                    <a:pt x="17" y="48"/>
                    <a:pt x="17" y="48"/>
                  </a:cubicBezTo>
                  <a:cubicBezTo>
                    <a:pt x="17" y="47"/>
                    <a:pt x="17" y="45"/>
                    <a:pt x="18" y="44"/>
                  </a:cubicBezTo>
                  <a:cubicBezTo>
                    <a:pt x="18" y="44"/>
                    <a:pt x="19" y="44"/>
                    <a:pt x="20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125" y="44"/>
                    <a:pt x="125" y="44"/>
                    <a:pt x="125" y="44"/>
                  </a:cubicBezTo>
                  <a:cubicBezTo>
                    <a:pt x="125" y="44"/>
                    <a:pt x="126" y="44"/>
                    <a:pt x="126" y="45"/>
                  </a:cubicBezTo>
                  <a:cubicBezTo>
                    <a:pt x="126" y="65"/>
                    <a:pt x="126" y="65"/>
                    <a:pt x="126" y="65"/>
                  </a:cubicBezTo>
                  <a:cubicBezTo>
                    <a:pt x="107" y="65"/>
                    <a:pt x="107" y="65"/>
                    <a:pt x="107" y="65"/>
                  </a:cubicBezTo>
                  <a:cubicBezTo>
                    <a:pt x="107" y="65"/>
                    <a:pt x="106" y="65"/>
                    <a:pt x="106" y="66"/>
                  </a:cubicBezTo>
                  <a:cubicBezTo>
                    <a:pt x="106" y="85"/>
                    <a:pt x="106" y="85"/>
                    <a:pt x="106" y="85"/>
                  </a:cubicBezTo>
                  <a:cubicBezTo>
                    <a:pt x="106" y="85"/>
                    <a:pt x="107" y="85"/>
                    <a:pt x="107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6" y="65"/>
                    <a:pt x="166" y="65"/>
                    <a:pt x="166" y="65"/>
                  </a:cubicBezTo>
                  <a:cubicBezTo>
                    <a:pt x="166" y="65"/>
                    <a:pt x="166" y="65"/>
                    <a:pt x="166" y="65"/>
                  </a:cubicBezTo>
                  <a:cubicBezTo>
                    <a:pt x="128" y="65"/>
                    <a:pt x="128" y="65"/>
                    <a:pt x="128" y="65"/>
                  </a:cubicBezTo>
                  <a:cubicBezTo>
                    <a:pt x="128" y="45"/>
                    <a:pt x="128" y="45"/>
                    <a:pt x="128" y="45"/>
                  </a:cubicBezTo>
                  <a:cubicBezTo>
                    <a:pt x="128" y="43"/>
                    <a:pt x="126" y="42"/>
                    <a:pt x="125" y="42"/>
                  </a:cubicBezTo>
                  <a:cubicBezTo>
                    <a:pt x="53" y="42"/>
                    <a:pt x="53" y="42"/>
                    <a:pt x="53" y="42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3" y="6"/>
                    <a:pt x="53" y="6"/>
                    <a:pt x="53" y="5"/>
                  </a:cubicBezTo>
                  <a:cubicBezTo>
                    <a:pt x="53" y="3"/>
                    <a:pt x="53" y="1"/>
                    <a:pt x="54" y="1"/>
                  </a:cubicBezTo>
                  <a:cubicBezTo>
                    <a:pt x="54" y="1"/>
                    <a:pt x="55" y="1"/>
                    <a:pt x="56" y="1"/>
                  </a:cubicBezTo>
                  <a:cubicBezTo>
                    <a:pt x="56" y="1"/>
                    <a:pt x="57" y="1"/>
                    <a:pt x="57" y="1"/>
                  </a:cubicBezTo>
                  <a:cubicBezTo>
                    <a:pt x="165" y="1"/>
                    <a:pt x="165" y="1"/>
                    <a:pt x="165" y="1"/>
                  </a:cubicBezTo>
                  <a:cubicBezTo>
                    <a:pt x="166" y="1"/>
                    <a:pt x="166" y="1"/>
                    <a:pt x="167" y="2"/>
                  </a:cubicBezTo>
                  <a:cubicBezTo>
                    <a:pt x="167" y="2"/>
                    <a:pt x="167" y="3"/>
                    <a:pt x="167" y="3"/>
                  </a:cubicBezTo>
                  <a:cubicBezTo>
                    <a:pt x="167" y="4"/>
                    <a:pt x="167" y="31"/>
                    <a:pt x="167" y="64"/>
                  </a:cubicBezTo>
                  <a:cubicBezTo>
                    <a:pt x="167" y="73"/>
                    <a:pt x="167" y="81"/>
                    <a:pt x="167" y="85"/>
                  </a:cubicBezTo>
                  <a:cubicBezTo>
                    <a:pt x="167" y="85"/>
                    <a:pt x="167" y="85"/>
                    <a:pt x="168" y="85"/>
                  </a:cubicBezTo>
                  <a:cubicBezTo>
                    <a:pt x="174" y="85"/>
                    <a:pt x="174" y="85"/>
                    <a:pt x="174" y="85"/>
                  </a:cubicBezTo>
                  <a:cubicBezTo>
                    <a:pt x="175" y="85"/>
                    <a:pt x="175" y="85"/>
                    <a:pt x="175" y="85"/>
                  </a:cubicBezTo>
                  <a:cubicBezTo>
                    <a:pt x="177" y="85"/>
                    <a:pt x="178" y="85"/>
                    <a:pt x="179" y="86"/>
                  </a:cubicBezTo>
                  <a:cubicBezTo>
                    <a:pt x="179" y="86"/>
                    <a:pt x="179" y="86"/>
                    <a:pt x="179" y="86"/>
                  </a:cubicBezTo>
                  <a:cubicBezTo>
                    <a:pt x="179" y="87"/>
                    <a:pt x="179" y="87"/>
                    <a:pt x="178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7" name="Freeform 286">
              <a:extLst>
                <a:ext uri="{FF2B5EF4-FFF2-40B4-BE49-F238E27FC236}">
                  <a16:creationId xmlns:a16="http://schemas.microsoft.com/office/drawing/2014/main" id="{64D8619D-6D83-4F4C-AE26-3AD9ABC5B45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15775" y="4275138"/>
              <a:ext cx="14288" cy="160338"/>
            </a:xfrm>
            <a:custGeom>
              <a:avLst/>
              <a:gdLst>
                <a:gd name="T0" fmla="*/ 1 w 2"/>
                <a:gd name="T1" fmla="*/ 23 h 23"/>
                <a:gd name="T2" fmla="*/ 2 w 2"/>
                <a:gd name="T3" fmla="*/ 22 h 23"/>
                <a:gd name="T4" fmla="*/ 2 w 2"/>
                <a:gd name="T5" fmla="*/ 1 h 23"/>
                <a:gd name="T6" fmla="*/ 1 w 2"/>
                <a:gd name="T7" fmla="*/ 0 h 23"/>
                <a:gd name="T8" fmla="*/ 0 w 2"/>
                <a:gd name="T9" fmla="*/ 1 h 23"/>
                <a:gd name="T10" fmla="*/ 0 w 2"/>
                <a:gd name="T11" fmla="*/ 22 h 23"/>
                <a:gd name="T12" fmla="*/ 1 w 2"/>
                <a:gd name="T13" fmla="*/ 23 h 23"/>
                <a:gd name="T14" fmla="*/ 1 w 2"/>
                <a:gd name="T15" fmla="*/ 1 h 23"/>
                <a:gd name="T16" fmla="*/ 1 w 2"/>
                <a:gd name="T17" fmla="*/ 1 h 23"/>
                <a:gd name="T18" fmla="*/ 1 w 2"/>
                <a:gd name="T19" fmla="*/ 1 h 23"/>
                <a:gd name="T20" fmla="*/ 1 w 2"/>
                <a:gd name="T21" fmla="*/ 22 h 23"/>
                <a:gd name="T22" fmla="*/ 1 w 2"/>
                <a:gd name="T23" fmla="*/ 22 h 23"/>
                <a:gd name="T24" fmla="*/ 1 w 2"/>
                <a:gd name="T25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23">
                  <a:moveTo>
                    <a:pt x="1" y="23"/>
                  </a:moveTo>
                  <a:cubicBezTo>
                    <a:pt x="1" y="23"/>
                    <a:pt x="2" y="23"/>
                    <a:pt x="2" y="2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3"/>
                    <a:pt x="0" y="23"/>
                    <a:pt x="1" y="2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" name="Freeform 287">
              <a:extLst>
                <a:ext uri="{FF2B5EF4-FFF2-40B4-BE49-F238E27FC236}">
                  <a16:creationId xmlns:a16="http://schemas.microsoft.com/office/drawing/2014/main" id="{A5B2AD3C-E0C8-42E3-B65C-8AE0A844EAF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736388" y="4568825"/>
              <a:ext cx="12700" cy="90488"/>
            </a:xfrm>
            <a:custGeom>
              <a:avLst/>
              <a:gdLst>
                <a:gd name="T0" fmla="*/ 1 w 2"/>
                <a:gd name="T1" fmla="*/ 13 h 13"/>
                <a:gd name="T2" fmla="*/ 2 w 2"/>
                <a:gd name="T3" fmla="*/ 12 h 13"/>
                <a:gd name="T4" fmla="*/ 2 w 2"/>
                <a:gd name="T5" fmla="*/ 1 h 13"/>
                <a:gd name="T6" fmla="*/ 1 w 2"/>
                <a:gd name="T7" fmla="*/ 0 h 13"/>
                <a:gd name="T8" fmla="*/ 0 w 2"/>
                <a:gd name="T9" fmla="*/ 1 h 13"/>
                <a:gd name="T10" fmla="*/ 0 w 2"/>
                <a:gd name="T11" fmla="*/ 12 h 13"/>
                <a:gd name="T12" fmla="*/ 1 w 2"/>
                <a:gd name="T13" fmla="*/ 13 h 13"/>
                <a:gd name="T14" fmla="*/ 1 w 2"/>
                <a:gd name="T15" fmla="*/ 1 h 13"/>
                <a:gd name="T16" fmla="*/ 1 w 2"/>
                <a:gd name="T17" fmla="*/ 1 h 13"/>
                <a:gd name="T18" fmla="*/ 1 w 2"/>
                <a:gd name="T19" fmla="*/ 1 h 13"/>
                <a:gd name="T20" fmla="*/ 1 w 2"/>
                <a:gd name="T21" fmla="*/ 12 h 13"/>
                <a:gd name="T22" fmla="*/ 1 w 2"/>
                <a:gd name="T23" fmla="*/ 12 h 13"/>
                <a:gd name="T24" fmla="*/ 1 w 2"/>
                <a:gd name="T25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3">
                  <a:moveTo>
                    <a:pt x="1" y="13"/>
                  </a:moveTo>
                  <a:cubicBezTo>
                    <a:pt x="2" y="13"/>
                    <a:pt x="2" y="13"/>
                    <a:pt x="2" y="1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3"/>
                    <a:pt x="0" y="13"/>
                    <a:pt x="1" y="1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" name="Freeform 288">
              <a:extLst>
                <a:ext uri="{FF2B5EF4-FFF2-40B4-BE49-F238E27FC236}">
                  <a16:creationId xmlns:a16="http://schemas.microsoft.com/office/drawing/2014/main" id="{F30438EC-EF3A-4A78-9F3E-256376D13C8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845925" y="4476750"/>
              <a:ext cx="242888" cy="182563"/>
            </a:xfrm>
            <a:custGeom>
              <a:avLst/>
              <a:gdLst>
                <a:gd name="T0" fmla="*/ 35 w 35"/>
                <a:gd name="T1" fmla="*/ 0 h 26"/>
                <a:gd name="T2" fmla="*/ 0 w 35"/>
                <a:gd name="T3" fmla="*/ 0 h 26"/>
                <a:gd name="T4" fmla="*/ 0 w 35"/>
                <a:gd name="T5" fmla="*/ 1 h 26"/>
                <a:gd name="T6" fmla="*/ 0 w 35"/>
                <a:gd name="T7" fmla="*/ 25 h 26"/>
                <a:gd name="T8" fmla="*/ 0 w 35"/>
                <a:gd name="T9" fmla="*/ 26 h 26"/>
                <a:gd name="T10" fmla="*/ 35 w 35"/>
                <a:gd name="T11" fmla="*/ 26 h 26"/>
                <a:gd name="T12" fmla="*/ 35 w 35"/>
                <a:gd name="T13" fmla="*/ 25 h 26"/>
                <a:gd name="T14" fmla="*/ 35 w 35"/>
                <a:gd name="T15" fmla="*/ 1 h 26"/>
                <a:gd name="T16" fmla="*/ 35 w 35"/>
                <a:gd name="T17" fmla="*/ 0 h 26"/>
                <a:gd name="T18" fmla="*/ 34 w 35"/>
                <a:gd name="T19" fmla="*/ 25 h 26"/>
                <a:gd name="T20" fmla="*/ 1 w 35"/>
                <a:gd name="T21" fmla="*/ 25 h 26"/>
                <a:gd name="T22" fmla="*/ 1 w 35"/>
                <a:gd name="T23" fmla="*/ 1 h 26"/>
                <a:gd name="T24" fmla="*/ 34 w 35"/>
                <a:gd name="T25" fmla="*/ 1 h 26"/>
                <a:gd name="T26" fmla="*/ 34 w 35"/>
                <a:gd name="T27" fmla="*/ 2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5" h="26">
                  <a:moveTo>
                    <a:pt x="3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26"/>
                    <a:pt x="35" y="26"/>
                    <a:pt x="35" y="25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35" y="0"/>
                    <a:pt x="35" y="0"/>
                    <a:pt x="35" y="0"/>
                  </a:cubicBezTo>
                  <a:close/>
                  <a:moveTo>
                    <a:pt x="34" y="25"/>
                  </a:moveTo>
                  <a:cubicBezTo>
                    <a:pt x="1" y="25"/>
                    <a:pt x="1" y="25"/>
                    <a:pt x="1" y="25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34" y="1"/>
                    <a:pt x="34" y="1"/>
                    <a:pt x="34" y="1"/>
                  </a:cubicBezTo>
                  <a:lnTo>
                    <a:pt x="34" y="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" name="Freeform 289">
              <a:extLst>
                <a:ext uri="{FF2B5EF4-FFF2-40B4-BE49-F238E27FC236}">
                  <a16:creationId xmlns:a16="http://schemas.microsoft.com/office/drawing/2014/main" id="{8E5AE7F1-8F89-45F4-BC56-D0D3D994E07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804650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0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" name="Freeform 290">
              <a:extLst>
                <a:ext uri="{FF2B5EF4-FFF2-40B4-BE49-F238E27FC236}">
                  <a16:creationId xmlns:a16="http://schemas.microsoft.com/office/drawing/2014/main" id="{C76BD220-A05C-47B6-8EA9-0FE69D69AF0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542713" y="4568825"/>
              <a:ext cx="20638" cy="133350"/>
            </a:xfrm>
            <a:custGeom>
              <a:avLst/>
              <a:gdLst>
                <a:gd name="T0" fmla="*/ 2 w 3"/>
                <a:gd name="T1" fmla="*/ 19 h 19"/>
                <a:gd name="T2" fmla="*/ 3 w 3"/>
                <a:gd name="T3" fmla="*/ 18 h 19"/>
                <a:gd name="T4" fmla="*/ 3 w 3"/>
                <a:gd name="T5" fmla="*/ 1 h 19"/>
                <a:gd name="T6" fmla="*/ 2 w 3"/>
                <a:gd name="T7" fmla="*/ 0 h 19"/>
                <a:gd name="T8" fmla="*/ 0 w 3"/>
                <a:gd name="T9" fmla="*/ 1 h 19"/>
                <a:gd name="T10" fmla="*/ 0 w 3"/>
                <a:gd name="T11" fmla="*/ 18 h 19"/>
                <a:gd name="T12" fmla="*/ 2 w 3"/>
                <a:gd name="T13" fmla="*/ 19 h 19"/>
                <a:gd name="T14" fmla="*/ 1 w 3"/>
                <a:gd name="T15" fmla="*/ 1 h 19"/>
                <a:gd name="T16" fmla="*/ 2 w 3"/>
                <a:gd name="T17" fmla="*/ 1 h 19"/>
                <a:gd name="T18" fmla="*/ 2 w 3"/>
                <a:gd name="T19" fmla="*/ 1 h 19"/>
                <a:gd name="T20" fmla="*/ 2 w 3"/>
                <a:gd name="T21" fmla="*/ 18 h 19"/>
                <a:gd name="T22" fmla="*/ 1 w 3"/>
                <a:gd name="T23" fmla="*/ 18 h 19"/>
                <a:gd name="T24" fmla="*/ 1 w 3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" h="19">
                  <a:moveTo>
                    <a:pt x="2" y="19"/>
                  </a:moveTo>
                  <a:cubicBezTo>
                    <a:pt x="2" y="19"/>
                    <a:pt x="3" y="19"/>
                    <a:pt x="3" y="18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1" y="19"/>
                    <a:pt x="2" y="19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2" y="18"/>
                    <a:pt x="1" y="18"/>
                    <a:pt x="1" y="18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" name="Freeform 291">
              <a:extLst>
                <a:ext uri="{FF2B5EF4-FFF2-40B4-BE49-F238E27FC236}">
                  <a16:creationId xmlns:a16="http://schemas.microsoft.com/office/drawing/2014/main" id="{1E24D476-599D-483E-AA1F-F2D275BE5D0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363325" y="4275138"/>
              <a:ext cx="12700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2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2 w 2"/>
                <a:gd name="T23" fmla="*/ 2 h 31"/>
                <a:gd name="T24" fmla="*/ 2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2" y="30"/>
                  </a:moveTo>
                  <a:cubicBezTo>
                    <a:pt x="2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2" y="1"/>
                    <a:pt x="2" y="2"/>
                  </a:cubicBezTo>
                  <a:lnTo>
                    <a:pt x="2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" name="Freeform 292">
              <a:extLst>
                <a:ext uri="{FF2B5EF4-FFF2-40B4-BE49-F238E27FC236}">
                  <a16:creationId xmlns:a16="http://schemas.microsoft.com/office/drawing/2014/main" id="{5EFAC2CE-2C3F-44E5-B7B4-18BD4A87C36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425238" y="4589463"/>
              <a:ext cx="61913" cy="112713"/>
            </a:xfrm>
            <a:custGeom>
              <a:avLst/>
              <a:gdLst>
                <a:gd name="T0" fmla="*/ 1 w 9"/>
                <a:gd name="T1" fmla="*/ 16 h 16"/>
                <a:gd name="T2" fmla="*/ 8 w 9"/>
                <a:gd name="T3" fmla="*/ 16 h 16"/>
                <a:gd name="T4" fmla="*/ 9 w 9"/>
                <a:gd name="T5" fmla="*/ 15 h 16"/>
                <a:gd name="T6" fmla="*/ 9 w 9"/>
                <a:gd name="T7" fmla="*/ 1 h 16"/>
                <a:gd name="T8" fmla="*/ 8 w 9"/>
                <a:gd name="T9" fmla="*/ 0 h 16"/>
                <a:gd name="T10" fmla="*/ 1 w 9"/>
                <a:gd name="T11" fmla="*/ 0 h 16"/>
                <a:gd name="T12" fmla="*/ 0 w 9"/>
                <a:gd name="T13" fmla="*/ 1 h 16"/>
                <a:gd name="T14" fmla="*/ 0 w 9"/>
                <a:gd name="T15" fmla="*/ 15 h 16"/>
                <a:gd name="T16" fmla="*/ 1 w 9"/>
                <a:gd name="T17" fmla="*/ 16 h 16"/>
                <a:gd name="T18" fmla="*/ 1 w 9"/>
                <a:gd name="T19" fmla="*/ 1 h 16"/>
                <a:gd name="T20" fmla="*/ 8 w 9"/>
                <a:gd name="T21" fmla="*/ 1 h 16"/>
                <a:gd name="T22" fmla="*/ 8 w 9"/>
                <a:gd name="T23" fmla="*/ 15 h 16"/>
                <a:gd name="T24" fmla="*/ 1 w 9"/>
                <a:gd name="T25" fmla="*/ 15 h 16"/>
                <a:gd name="T26" fmla="*/ 1 w 9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" h="16">
                  <a:moveTo>
                    <a:pt x="1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9" y="15"/>
                    <a:pt x="9" y="15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8" y="0"/>
                    <a:pt x="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6"/>
                    <a:pt x="1" y="16"/>
                  </a:cubicBezTo>
                  <a:close/>
                  <a:moveTo>
                    <a:pt x="1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" name="Freeform 293">
              <a:extLst>
                <a:ext uri="{FF2B5EF4-FFF2-40B4-BE49-F238E27FC236}">
                  <a16:creationId xmlns:a16="http://schemas.microsoft.com/office/drawing/2014/main" id="{D6483921-AF48-46AB-943B-20AD9C85559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695113" y="4275138"/>
              <a:ext cx="12700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0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" name="Freeform 294">
              <a:extLst>
                <a:ext uri="{FF2B5EF4-FFF2-40B4-BE49-F238E27FC236}">
                  <a16:creationId xmlns:a16="http://schemas.microsoft.com/office/drawing/2014/main" id="{C86171CD-2BED-492C-92F2-B1DBF966821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583988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" name="Freeform 295">
              <a:extLst>
                <a:ext uri="{FF2B5EF4-FFF2-40B4-BE49-F238E27FC236}">
                  <a16:creationId xmlns:a16="http://schemas.microsoft.com/office/drawing/2014/main" id="{86D24EEF-0AEA-4D5F-ACCC-1AD6741CF4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472863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" name="Freeform 296">
              <a:extLst>
                <a:ext uri="{FF2B5EF4-FFF2-40B4-BE49-F238E27FC236}">
                  <a16:creationId xmlns:a16="http://schemas.microsoft.com/office/drawing/2014/main" id="{E0F71EC8-23B2-4651-9591-BBB7CBB41E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064875" y="4799013"/>
              <a:ext cx="560388" cy="22225"/>
            </a:xfrm>
            <a:custGeom>
              <a:avLst/>
              <a:gdLst>
                <a:gd name="T0" fmla="*/ 80 w 81"/>
                <a:gd name="T1" fmla="*/ 0 h 3"/>
                <a:gd name="T2" fmla="*/ 1 w 81"/>
                <a:gd name="T3" fmla="*/ 0 h 3"/>
                <a:gd name="T4" fmla="*/ 0 w 81"/>
                <a:gd name="T5" fmla="*/ 0 h 3"/>
                <a:gd name="T6" fmla="*/ 0 w 81"/>
                <a:gd name="T7" fmla="*/ 3 h 3"/>
                <a:gd name="T8" fmla="*/ 1 w 81"/>
                <a:gd name="T9" fmla="*/ 3 h 3"/>
                <a:gd name="T10" fmla="*/ 80 w 81"/>
                <a:gd name="T11" fmla="*/ 3 h 3"/>
                <a:gd name="T12" fmla="*/ 81 w 81"/>
                <a:gd name="T13" fmla="*/ 3 h 3"/>
                <a:gd name="T14" fmla="*/ 81 w 81"/>
                <a:gd name="T15" fmla="*/ 0 h 3"/>
                <a:gd name="T16" fmla="*/ 80 w 81"/>
                <a:gd name="T17" fmla="*/ 0 h 3"/>
                <a:gd name="T18" fmla="*/ 80 w 81"/>
                <a:gd name="T19" fmla="*/ 2 h 3"/>
                <a:gd name="T20" fmla="*/ 1 w 81"/>
                <a:gd name="T21" fmla="*/ 2 h 3"/>
                <a:gd name="T22" fmla="*/ 1 w 81"/>
                <a:gd name="T23" fmla="*/ 1 h 3"/>
                <a:gd name="T24" fmla="*/ 80 w 81"/>
                <a:gd name="T25" fmla="*/ 1 h 3"/>
                <a:gd name="T26" fmla="*/ 80 w 81"/>
                <a:gd name="T2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1" h="3">
                  <a:moveTo>
                    <a:pt x="8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1" y="3"/>
                  </a:cubicBezTo>
                  <a:cubicBezTo>
                    <a:pt x="80" y="3"/>
                    <a:pt x="80" y="3"/>
                    <a:pt x="80" y="3"/>
                  </a:cubicBezTo>
                  <a:cubicBezTo>
                    <a:pt x="81" y="3"/>
                    <a:pt x="81" y="3"/>
                    <a:pt x="81" y="3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1" y="0"/>
                    <a:pt x="81" y="0"/>
                    <a:pt x="80" y="0"/>
                  </a:cubicBezTo>
                  <a:close/>
                  <a:moveTo>
                    <a:pt x="80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80" y="1"/>
                    <a:pt x="80" y="1"/>
                    <a:pt x="80" y="1"/>
                  </a:cubicBezTo>
                  <a:lnTo>
                    <a:pt x="8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" name="Freeform 297">
              <a:extLst>
                <a:ext uri="{FF2B5EF4-FFF2-40B4-BE49-F238E27FC236}">
                  <a16:creationId xmlns:a16="http://schemas.microsoft.com/office/drawing/2014/main" id="{77464AF4-934C-4320-B35B-07AE0D02F31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639550" y="4568825"/>
              <a:ext cx="12700" cy="133350"/>
            </a:xfrm>
            <a:custGeom>
              <a:avLst/>
              <a:gdLst>
                <a:gd name="T0" fmla="*/ 1 w 2"/>
                <a:gd name="T1" fmla="*/ 0 h 19"/>
                <a:gd name="T2" fmla="*/ 0 w 2"/>
                <a:gd name="T3" fmla="*/ 1 h 19"/>
                <a:gd name="T4" fmla="*/ 0 w 2"/>
                <a:gd name="T5" fmla="*/ 18 h 19"/>
                <a:gd name="T6" fmla="*/ 1 w 2"/>
                <a:gd name="T7" fmla="*/ 19 h 19"/>
                <a:gd name="T8" fmla="*/ 2 w 2"/>
                <a:gd name="T9" fmla="*/ 18 h 19"/>
                <a:gd name="T10" fmla="*/ 2 w 2"/>
                <a:gd name="T11" fmla="*/ 1 h 19"/>
                <a:gd name="T12" fmla="*/ 1 w 2"/>
                <a:gd name="T13" fmla="*/ 0 h 19"/>
                <a:gd name="T14" fmla="*/ 1 w 2"/>
                <a:gd name="T15" fmla="*/ 18 h 19"/>
                <a:gd name="T16" fmla="*/ 1 w 2"/>
                <a:gd name="T17" fmla="*/ 18 h 19"/>
                <a:gd name="T18" fmla="*/ 1 w 2"/>
                <a:gd name="T19" fmla="*/ 1 h 19"/>
                <a:gd name="T20" fmla="*/ 1 w 2"/>
                <a:gd name="T21" fmla="*/ 1 h 19"/>
                <a:gd name="T22" fmla="*/ 1 w 2"/>
                <a:gd name="T23" fmla="*/ 1 h 19"/>
                <a:gd name="T24" fmla="*/ 1 w 2"/>
                <a:gd name="T25" fmla="*/ 1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1" y="19"/>
                    <a:pt x="1" y="19"/>
                  </a:cubicBezTo>
                  <a:cubicBezTo>
                    <a:pt x="2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  <a:moveTo>
                    <a:pt x="1" y="18"/>
                  </a:moveTo>
                  <a:cubicBezTo>
                    <a:pt x="1" y="18"/>
                    <a:pt x="1" y="18"/>
                    <a:pt x="1" y="18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lnTo>
                    <a:pt x="1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" name="Freeform 298">
              <a:extLst>
                <a:ext uri="{FF2B5EF4-FFF2-40B4-BE49-F238E27FC236}">
                  <a16:creationId xmlns:a16="http://schemas.microsoft.com/office/drawing/2014/main" id="{C7ACE79A-FBC4-4C9A-ACF7-1D33258929A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064875" y="4743450"/>
              <a:ext cx="484188" cy="28575"/>
            </a:xfrm>
            <a:custGeom>
              <a:avLst/>
              <a:gdLst>
                <a:gd name="T0" fmla="*/ 1 w 70"/>
                <a:gd name="T1" fmla="*/ 4 h 4"/>
                <a:gd name="T2" fmla="*/ 70 w 70"/>
                <a:gd name="T3" fmla="*/ 4 h 4"/>
                <a:gd name="T4" fmla="*/ 70 w 70"/>
                <a:gd name="T5" fmla="*/ 4 h 4"/>
                <a:gd name="T6" fmla="*/ 70 w 70"/>
                <a:gd name="T7" fmla="*/ 1 h 4"/>
                <a:gd name="T8" fmla="*/ 70 w 70"/>
                <a:gd name="T9" fmla="*/ 0 h 4"/>
                <a:gd name="T10" fmla="*/ 1 w 70"/>
                <a:gd name="T11" fmla="*/ 0 h 4"/>
                <a:gd name="T12" fmla="*/ 0 w 70"/>
                <a:gd name="T13" fmla="*/ 1 h 4"/>
                <a:gd name="T14" fmla="*/ 0 w 70"/>
                <a:gd name="T15" fmla="*/ 4 h 4"/>
                <a:gd name="T16" fmla="*/ 1 w 70"/>
                <a:gd name="T17" fmla="*/ 4 h 4"/>
                <a:gd name="T18" fmla="*/ 1 w 70"/>
                <a:gd name="T19" fmla="*/ 1 h 4"/>
                <a:gd name="T20" fmla="*/ 69 w 70"/>
                <a:gd name="T21" fmla="*/ 1 h 4"/>
                <a:gd name="T22" fmla="*/ 69 w 70"/>
                <a:gd name="T23" fmla="*/ 3 h 4"/>
                <a:gd name="T24" fmla="*/ 1 w 70"/>
                <a:gd name="T25" fmla="*/ 3 h 4"/>
                <a:gd name="T26" fmla="*/ 1 w 70"/>
                <a:gd name="T2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4">
                  <a:moveTo>
                    <a:pt x="1" y="4"/>
                  </a:moveTo>
                  <a:cubicBezTo>
                    <a:pt x="70" y="4"/>
                    <a:pt x="70" y="4"/>
                    <a:pt x="70" y="4"/>
                  </a:cubicBezTo>
                  <a:cubicBezTo>
                    <a:pt x="70" y="4"/>
                    <a:pt x="70" y="4"/>
                    <a:pt x="70" y="4"/>
                  </a:cubicBezTo>
                  <a:cubicBezTo>
                    <a:pt x="70" y="1"/>
                    <a:pt x="70" y="1"/>
                    <a:pt x="70" y="1"/>
                  </a:cubicBezTo>
                  <a:cubicBezTo>
                    <a:pt x="70" y="1"/>
                    <a:pt x="70" y="0"/>
                    <a:pt x="7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1" y="4"/>
                  </a:cubicBezTo>
                  <a:close/>
                  <a:moveTo>
                    <a:pt x="1" y="1"/>
                  </a:moveTo>
                  <a:cubicBezTo>
                    <a:pt x="69" y="1"/>
                    <a:pt x="69" y="1"/>
                    <a:pt x="69" y="1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1" y="3"/>
                    <a:pt x="1" y="3"/>
                    <a:pt x="1" y="3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" name="Freeform 299">
              <a:extLst>
                <a:ext uri="{FF2B5EF4-FFF2-40B4-BE49-F238E27FC236}">
                  <a16:creationId xmlns:a16="http://schemas.microsoft.com/office/drawing/2014/main" id="{D29A450D-F307-4A0A-B105-232581A8097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26900" y="4275138"/>
              <a:ext cx="12700" cy="160338"/>
            </a:xfrm>
            <a:custGeom>
              <a:avLst/>
              <a:gdLst>
                <a:gd name="T0" fmla="*/ 1 w 2"/>
                <a:gd name="T1" fmla="*/ 23 h 23"/>
                <a:gd name="T2" fmla="*/ 2 w 2"/>
                <a:gd name="T3" fmla="*/ 22 h 23"/>
                <a:gd name="T4" fmla="*/ 2 w 2"/>
                <a:gd name="T5" fmla="*/ 1 h 23"/>
                <a:gd name="T6" fmla="*/ 1 w 2"/>
                <a:gd name="T7" fmla="*/ 0 h 23"/>
                <a:gd name="T8" fmla="*/ 0 w 2"/>
                <a:gd name="T9" fmla="*/ 1 h 23"/>
                <a:gd name="T10" fmla="*/ 0 w 2"/>
                <a:gd name="T11" fmla="*/ 22 h 23"/>
                <a:gd name="T12" fmla="*/ 1 w 2"/>
                <a:gd name="T13" fmla="*/ 23 h 23"/>
                <a:gd name="T14" fmla="*/ 1 w 2"/>
                <a:gd name="T15" fmla="*/ 1 h 23"/>
                <a:gd name="T16" fmla="*/ 1 w 2"/>
                <a:gd name="T17" fmla="*/ 1 h 23"/>
                <a:gd name="T18" fmla="*/ 1 w 2"/>
                <a:gd name="T19" fmla="*/ 1 h 23"/>
                <a:gd name="T20" fmla="*/ 1 w 2"/>
                <a:gd name="T21" fmla="*/ 22 h 23"/>
                <a:gd name="T22" fmla="*/ 1 w 2"/>
                <a:gd name="T23" fmla="*/ 22 h 23"/>
                <a:gd name="T24" fmla="*/ 1 w 2"/>
                <a:gd name="T25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23">
                  <a:moveTo>
                    <a:pt x="1" y="23"/>
                  </a:moveTo>
                  <a:cubicBezTo>
                    <a:pt x="1" y="23"/>
                    <a:pt x="2" y="23"/>
                    <a:pt x="2" y="2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3"/>
                    <a:pt x="0" y="23"/>
                    <a:pt x="1" y="2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" name="Freeform 300">
              <a:extLst>
                <a:ext uri="{FF2B5EF4-FFF2-40B4-BE49-F238E27FC236}">
                  <a16:creationId xmlns:a16="http://schemas.microsoft.com/office/drawing/2014/main" id="{6D65DFA7-EA31-43C5-A778-445DE29CD8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293475" y="4589463"/>
              <a:ext cx="61913" cy="112713"/>
            </a:xfrm>
            <a:custGeom>
              <a:avLst/>
              <a:gdLst>
                <a:gd name="T0" fmla="*/ 1 w 9"/>
                <a:gd name="T1" fmla="*/ 16 h 16"/>
                <a:gd name="T2" fmla="*/ 8 w 9"/>
                <a:gd name="T3" fmla="*/ 16 h 16"/>
                <a:gd name="T4" fmla="*/ 9 w 9"/>
                <a:gd name="T5" fmla="*/ 15 h 16"/>
                <a:gd name="T6" fmla="*/ 9 w 9"/>
                <a:gd name="T7" fmla="*/ 1 h 16"/>
                <a:gd name="T8" fmla="*/ 8 w 9"/>
                <a:gd name="T9" fmla="*/ 0 h 16"/>
                <a:gd name="T10" fmla="*/ 1 w 9"/>
                <a:gd name="T11" fmla="*/ 0 h 16"/>
                <a:gd name="T12" fmla="*/ 0 w 9"/>
                <a:gd name="T13" fmla="*/ 1 h 16"/>
                <a:gd name="T14" fmla="*/ 0 w 9"/>
                <a:gd name="T15" fmla="*/ 15 h 16"/>
                <a:gd name="T16" fmla="*/ 1 w 9"/>
                <a:gd name="T17" fmla="*/ 16 h 16"/>
                <a:gd name="T18" fmla="*/ 1 w 9"/>
                <a:gd name="T19" fmla="*/ 1 h 16"/>
                <a:gd name="T20" fmla="*/ 8 w 9"/>
                <a:gd name="T21" fmla="*/ 1 h 16"/>
                <a:gd name="T22" fmla="*/ 8 w 9"/>
                <a:gd name="T23" fmla="*/ 15 h 16"/>
                <a:gd name="T24" fmla="*/ 1 w 9"/>
                <a:gd name="T25" fmla="*/ 15 h 16"/>
                <a:gd name="T26" fmla="*/ 1 w 9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" h="16">
                  <a:moveTo>
                    <a:pt x="1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9" y="16"/>
                    <a:pt x="9" y="15"/>
                    <a:pt x="9" y="15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1" y="16"/>
                    <a:pt x="1" y="16"/>
                  </a:cubicBezTo>
                  <a:close/>
                  <a:moveTo>
                    <a:pt x="1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" name="Freeform 301">
              <a:extLst>
                <a:ext uri="{FF2B5EF4-FFF2-40B4-BE49-F238E27FC236}">
                  <a16:creationId xmlns:a16="http://schemas.microsoft.com/office/drawing/2014/main" id="{093B7C93-21A0-4D52-A4ED-1342991A13D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363325" y="4589463"/>
              <a:ext cx="53975" cy="112713"/>
            </a:xfrm>
            <a:custGeom>
              <a:avLst/>
              <a:gdLst>
                <a:gd name="T0" fmla="*/ 0 w 8"/>
                <a:gd name="T1" fmla="*/ 16 h 16"/>
                <a:gd name="T2" fmla="*/ 8 w 8"/>
                <a:gd name="T3" fmla="*/ 16 h 16"/>
                <a:gd name="T4" fmla="*/ 8 w 8"/>
                <a:gd name="T5" fmla="*/ 15 h 16"/>
                <a:gd name="T6" fmla="*/ 8 w 8"/>
                <a:gd name="T7" fmla="*/ 1 h 16"/>
                <a:gd name="T8" fmla="*/ 8 w 8"/>
                <a:gd name="T9" fmla="*/ 0 h 16"/>
                <a:gd name="T10" fmla="*/ 0 w 8"/>
                <a:gd name="T11" fmla="*/ 0 h 16"/>
                <a:gd name="T12" fmla="*/ 0 w 8"/>
                <a:gd name="T13" fmla="*/ 1 h 16"/>
                <a:gd name="T14" fmla="*/ 0 w 8"/>
                <a:gd name="T15" fmla="*/ 15 h 16"/>
                <a:gd name="T16" fmla="*/ 0 w 8"/>
                <a:gd name="T17" fmla="*/ 16 h 16"/>
                <a:gd name="T18" fmla="*/ 1 w 8"/>
                <a:gd name="T19" fmla="*/ 1 h 16"/>
                <a:gd name="T20" fmla="*/ 7 w 8"/>
                <a:gd name="T21" fmla="*/ 1 h 16"/>
                <a:gd name="T22" fmla="*/ 7 w 8"/>
                <a:gd name="T23" fmla="*/ 15 h 16"/>
                <a:gd name="T24" fmla="*/ 1 w 8"/>
                <a:gd name="T25" fmla="*/ 15 h 16"/>
                <a:gd name="T26" fmla="*/ 1 w 8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" h="16">
                  <a:moveTo>
                    <a:pt x="0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8" y="15"/>
                    <a:pt x="8" y="15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6"/>
                    <a:pt x="0" y="16"/>
                  </a:cubicBezTo>
                  <a:close/>
                  <a:moveTo>
                    <a:pt x="1" y="1"/>
                  </a:moveTo>
                  <a:cubicBezTo>
                    <a:pt x="7" y="1"/>
                    <a:pt x="7" y="1"/>
                    <a:pt x="7" y="1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" name="Freeform 302">
              <a:extLst>
                <a:ext uri="{FF2B5EF4-FFF2-40B4-BE49-F238E27FC236}">
                  <a16:creationId xmlns:a16="http://schemas.microsoft.com/office/drawing/2014/main" id="{5F059CA5-7F0F-4418-AA93-806E87EE1CA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120438" y="4568825"/>
              <a:ext cx="14288" cy="133350"/>
            </a:xfrm>
            <a:custGeom>
              <a:avLst/>
              <a:gdLst>
                <a:gd name="T0" fmla="*/ 1 w 2"/>
                <a:gd name="T1" fmla="*/ 19 h 19"/>
                <a:gd name="T2" fmla="*/ 2 w 2"/>
                <a:gd name="T3" fmla="*/ 18 h 19"/>
                <a:gd name="T4" fmla="*/ 2 w 2"/>
                <a:gd name="T5" fmla="*/ 1 h 19"/>
                <a:gd name="T6" fmla="*/ 1 w 2"/>
                <a:gd name="T7" fmla="*/ 0 h 19"/>
                <a:gd name="T8" fmla="*/ 0 w 2"/>
                <a:gd name="T9" fmla="*/ 1 h 19"/>
                <a:gd name="T10" fmla="*/ 0 w 2"/>
                <a:gd name="T11" fmla="*/ 18 h 19"/>
                <a:gd name="T12" fmla="*/ 1 w 2"/>
                <a:gd name="T13" fmla="*/ 19 h 19"/>
                <a:gd name="T14" fmla="*/ 1 w 2"/>
                <a:gd name="T15" fmla="*/ 1 h 19"/>
                <a:gd name="T16" fmla="*/ 1 w 2"/>
                <a:gd name="T17" fmla="*/ 1 h 19"/>
                <a:gd name="T18" fmla="*/ 1 w 2"/>
                <a:gd name="T19" fmla="*/ 1 h 19"/>
                <a:gd name="T20" fmla="*/ 1 w 2"/>
                <a:gd name="T21" fmla="*/ 18 h 19"/>
                <a:gd name="T22" fmla="*/ 1 w 2"/>
                <a:gd name="T23" fmla="*/ 18 h 19"/>
                <a:gd name="T24" fmla="*/ 1 w 2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19"/>
                  </a:moveTo>
                  <a:cubicBezTo>
                    <a:pt x="1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0" y="19"/>
                    <a:pt x="1" y="19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1" y="18"/>
                    <a:pt x="1" y="18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" name="Freeform 303">
              <a:extLst>
                <a:ext uri="{FF2B5EF4-FFF2-40B4-BE49-F238E27FC236}">
                  <a16:creationId xmlns:a16="http://schemas.microsoft.com/office/drawing/2014/main" id="{33F81AC0-3683-49C7-B460-D67F7AD0787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217275" y="4568825"/>
              <a:ext cx="14288" cy="133350"/>
            </a:xfrm>
            <a:custGeom>
              <a:avLst/>
              <a:gdLst>
                <a:gd name="T0" fmla="*/ 1 w 2"/>
                <a:gd name="T1" fmla="*/ 19 h 19"/>
                <a:gd name="T2" fmla="*/ 2 w 2"/>
                <a:gd name="T3" fmla="*/ 18 h 19"/>
                <a:gd name="T4" fmla="*/ 2 w 2"/>
                <a:gd name="T5" fmla="*/ 1 h 19"/>
                <a:gd name="T6" fmla="*/ 1 w 2"/>
                <a:gd name="T7" fmla="*/ 0 h 19"/>
                <a:gd name="T8" fmla="*/ 0 w 2"/>
                <a:gd name="T9" fmla="*/ 1 h 19"/>
                <a:gd name="T10" fmla="*/ 0 w 2"/>
                <a:gd name="T11" fmla="*/ 18 h 19"/>
                <a:gd name="T12" fmla="*/ 1 w 2"/>
                <a:gd name="T13" fmla="*/ 19 h 19"/>
                <a:gd name="T14" fmla="*/ 0 w 2"/>
                <a:gd name="T15" fmla="*/ 1 h 19"/>
                <a:gd name="T16" fmla="*/ 1 w 2"/>
                <a:gd name="T17" fmla="*/ 1 h 19"/>
                <a:gd name="T18" fmla="*/ 1 w 2"/>
                <a:gd name="T19" fmla="*/ 1 h 19"/>
                <a:gd name="T20" fmla="*/ 1 w 2"/>
                <a:gd name="T21" fmla="*/ 18 h 19"/>
                <a:gd name="T22" fmla="*/ 0 w 2"/>
                <a:gd name="T23" fmla="*/ 18 h 19"/>
                <a:gd name="T24" fmla="*/ 0 w 2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19"/>
                  </a:moveTo>
                  <a:cubicBezTo>
                    <a:pt x="1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0" y="19"/>
                    <a:pt x="1" y="19"/>
                  </a:cubicBezTo>
                  <a:close/>
                  <a:moveTo>
                    <a:pt x="0" y="1"/>
                  </a:moveTo>
                  <a:cubicBezTo>
                    <a:pt x="0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0" y="18"/>
                    <a:pt x="0" y="18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" name="Freeform 304">
              <a:extLst>
                <a:ext uri="{FF2B5EF4-FFF2-40B4-BE49-F238E27FC236}">
                  <a16:creationId xmlns:a16="http://schemas.microsoft.com/office/drawing/2014/main" id="{8F936887-AD87-4CED-837D-19B45E9FE1A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12613" y="4729163"/>
              <a:ext cx="26988" cy="34925"/>
            </a:xfrm>
            <a:custGeom>
              <a:avLst/>
              <a:gdLst>
                <a:gd name="T0" fmla="*/ 2 w 4"/>
                <a:gd name="T1" fmla="*/ 5 h 5"/>
                <a:gd name="T2" fmla="*/ 3 w 4"/>
                <a:gd name="T3" fmla="*/ 4 h 5"/>
                <a:gd name="T4" fmla="*/ 3 w 4"/>
                <a:gd name="T5" fmla="*/ 0 h 5"/>
                <a:gd name="T6" fmla="*/ 1 w 4"/>
                <a:gd name="T7" fmla="*/ 0 h 5"/>
                <a:gd name="T8" fmla="*/ 0 w 4"/>
                <a:gd name="T9" fmla="*/ 3 h 5"/>
                <a:gd name="T10" fmla="*/ 2 w 4"/>
                <a:gd name="T11" fmla="*/ 5 h 5"/>
                <a:gd name="T12" fmla="*/ 2 w 4"/>
                <a:gd name="T13" fmla="*/ 5 h 5"/>
                <a:gd name="T14" fmla="*/ 1 w 4"/>
                <a:gd name="T15" fmla="*/ 2 h 5"/>
                <a:gd name="T16" fmla="*/ 2 w 4"/>
                <a:gd name="T17" fmla="*/ 1 h 5"/>
                <a:gd name="T18" fmla="*/ 2 w 4"/>
                <a:gd name="T19" fmla="*/ 1 h 5"/>
                <a:gd name="T20" fmla="*/ 2 w 4"/>
                <a:gd name="T21" fmla="*/ 3 h 5"/>
                <a:gd name="T22" fmla="*/ 2 w 4"/>
                <a:gd name="T23" fmla="*/ 4 h 5"/>
                <a:gd name="T24" fmla="*/ 1 w 4"/>
                <a:gd name="T25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" h="5">
                  <a:moveTo>
                    <a:pt x="2" y="5"/>
                  </a:moveTo>
                  <a:cubicBezTo>
                    <a:pt x="2" y="5"/>
                    <a:pt x="3" y="4"/>
                    <a:pt x="3" y="4"/>
                  </a:cubicBezTo>
                  <a:cubicBezTo>
                    <a:pt x="4" y="3"/>
                    <a:pt x="4" y="1"/>
                    <a:pt x="3" y="0"/>
                  </a:cubicBezTo>
                  <a:cubicBezTo>
                    <a:pt x="3" y="0"/>
                    <a:pt x="2" y="0"/>
                    <a:pt x="1" y="0"/>
                  </a:cubicBezTo>
                  <a:cubicBezTo>
                    <a:pt x="0" y="0"/>
                    <a:pt x="0" y="1"/>
                    <a:pt x="0" y="3"/>
                  </a:cubicBezTo>
                  <a:cubicBezTo>
                    <a:pt x="0" y="4"/>
                    <a:pt x="1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lose/>
                  <a:moveTo>
                    <a:pt x="1" y="2"/>
                  </a:moveTo>
                  <a:cubicBezTo>
                    <a:pt x="1" y="2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1" y="3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6" name="Freeform 305">
              <a:extLst>
                <a:ext uri="{FF2B5EF4-FFF2-40B4-BE49-F238E27FC236}">
                  <a16:creationId xmlns:a16="http://schemas.microsoft.com/office/drawing/2014/main" id="{56865626-28DB-4FC4-8A6A-A26248430A4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36413" y="4743450"/>
              <a:ext cx="20638" cy="34925"/>
            </a:xfrm>
            <a:custGeom>
              <a:avLst/>
              <a:gdLst>
                <a:gd name="T0" fmla="*/ 2 w 3"/>
                <a:gd name="T1" fmla="*/ 5 h 5"/>
                <a:gd name="T2" fmla="*/ 3 w 3"/>
                <a:gd name="T3" fmla="*/ 4 h 5"/>
                <a:gd name="T4" fmla="*/ 3 w 3"/>
                <a:gd name="T5" fmla="*/ 4 h 5"/>
                <a:gd name="T6" fmla="*/ 3 w 3"/>
                <a:gd name="T7" fmla="*/ 3 h 5"/>
                <a:gd name="T8" fmla="*/ 3 w 3"/>
                <a:gd name="T9" fmla="*/ 1 h 5"/>
                <a:gd name="T10" fmla="*/ 2 w 3"/>
                <a:gd name="T11" fmla="*/ 0 h 5"/>
                <a:gd name="T12" fmla="*/ 2 w 3"/>
                <a:gd name="T13" fmla="*/ 0 h 5"/>
                <a:gd name="T14" fmla="*/ 0 w 3"/>
                <a:gd name="T15" fmla="*/ 1 h 5"/>
                <a:gd name="T16" fmla="*/ 0 w 3"/>
                <a:gd name="T17" fmla="*/ 4 h 5"/>
                <a:gd name="T18" fmla="*/ 2 w 3"/>
                <a:gd name="T19" fmla="*/ 5 h 5"/>
                <a:gd name="T20" fmla="*/ 2 w 3"/>
                <a:gd name="T21" fmla="*/ 5 h 5"/>
                <a:gd name="T22" fmla="*/ 1 w 3"/>
                <a:gd name="T23" fmla="*/ 1 h 5"/>
                <a:gd name="T24" fmla="*/ 2 w 3"/>
                <a:gd name="T25" fmla="*/ 1 h 5"/>
                <a:gd name="T26" fmla="*/ 2 w 3"/>
                <a:gd name="T27" fmla="*/ 1 h 5"/>
                <a:gd name="T28" fmla="*/ 2 w 3"/>
                <a:gd name="T29" fmla="*/ 1 h 5"/>
                <a:gd name="T30" fmla="*/ 2 w 3"/>
                <a:gd name="T31" fmla="*/ 2 h 5"/>
                <a:gd name="T32" fmla="*/ 2 w 3"/>
                <a:gd name="T33" fmla="*/ 4 h 5"/>
                <a:gd name="T34" fmla="*/ 2 w 3"/>
                <a:gd name="T35" fmla="*/ 4 h 5"/>
                <a:gd name="T36" fmla="*/ 1 w 3"/>
                <a:gd name="T37" fmla="*/ 4 h 5"/>
                <a:gd name="T38" fmla="*/ 1 w 3"/>
                <a:gd name="T3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" h="5">
                  <a:moveTo>
                    <a:pt x="2" y="5"/>
                  </a:moveTo>
                  <a:cubicBezTo>
                    <a:pt x="2" y="5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2"/>
                    <a:pt x="0" y="4"/>
                    <a:pt x="0" y="4"/>
                  </a:cubicBezTo>
                  <a:cubicBezTo>
                    <a:pt x="1" y="5"/>
                    <a:pt x="1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2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78656CFB-BD38-C5D5-1A89-CD2B24074EF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212960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>
            <a:extLst>
              <a:ext uri="{FF2B5EF4-FFF2-40B4-BE49-F238E27FC236}">
                <a16:creationId xmlns:a16="http://schemas.microsoft.com/office/drawing/2014/main" id="{B7DF0371-AC01-4FA5-BCCE-9DA7FC56C32F}"/>
              </a:ext>
            </a:extLst>
          </p:cNvPr>
          <p:cNvSpPr/>
          <p:nvPr/>
        </p:nvSpPr>
        <p:spPr>
          <a:xfrm>
            <a:off x="711427" y="1522185"/>
            <a:ext cx="10767000" cy="2224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无符号整数</a:t>
            </a:r>
            <a:endParaRPr lang="en-US" altLang="zh-CN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任务执行的次数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课程的选课人数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……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整数数据类型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979198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>
            <a:extLst>
              <a:ext uri="{FF2B5EF4-FFF2-40B4-BE49-F238E27FC236}">
                <a16:creationId xmlns:a16="http://schemas.microsoft.com/office/drawing/2014/main" id="{B7DF0371-AC01-4FA5-BCCE-9DA7FC56C32F}"/>
              </a:ext>
            </a:extLst>
          </p:cNvPr>
          <p:cNvSpPr/>
          <p:nvPr/>
        </p:nvSpPr>
        <p:spPr>
          <a:xfrm>
            <a:off x="711427" y="1522185"/>
            <a:ext cx="10767000" cy="3150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位置记数法</a:t>
            </a:r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——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十进制无符号整数</a:t>
            </a:r>
            <a:endParaRPr lang="en-US" altLang="zh-CN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400" dirty="0"/>
              <a:t>十进制系统：</a:t>
            </a:r>
            <a:r>
              <a:rPr lang="en-US" altLang="zh-CN" sz="2400" dirty="0"/>
              <a:t>286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/>
              <a:t>2——200</a:t>
            </a:r>
            <a:r>
              <a:rPr lang="zh-CN" altLang="en-US" sz="2000" dirty="0"/>
              <a:t>，</a:t>
            </a:r>
            <a:r>
              <a:rPr lang="en-US" altLang="zh-CN" sz="2000" dirty="0"/>
              <a:t>2x102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/>
              <a:t>8——8x10</a:t>
            </a:r>
            <a:r>
              <a:rPr lang="en-US" altLang="zh-CN" sz="2000" baseline="30000" dirty="0"/>
              <a:t>1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400" dirty="0"/>
              <a:t>位置记数法，或</a:t>
            </a:r>
            <a:r>
              <a:rPr lang="zh-CN" altLang="en-US" sz="2400" dirty="0">
                <a:solidFill>
                  <a:srgbClr val="BD934E"/>
                </a:solidFill>
              </a:rPr>
              <a:t>定位数制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zh-CN" sz="2400" dirty="0"/>
              <a:t>10</a:t>
            </a:r>
            <a:r>
              <a:rPr lang="zh-CN" altLang="en-US" sz="2400" dirty="0"/>
              <a:t>，数制中的</a:t>
            </a:r>
            <a:r>
              <a:rPr lang="zh-CN" altLang="en-US" sz="2400" dirty="0">
                <a:solidFill>
                  <a:srgbClr val="BD934E"/>
                </a:solidFill>
              </a:rPr>
              <a:t>基数或基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整数数据类型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025389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9525" y="1756229"/>
            <a:ext cx="12201525" cy="3264898"/>
          </a:xfrm>
          <a:prstGeom prst="rect">
            <a:avLst/>
          </a:prstGeom>
          <a:solidFill>
            <a:srgbClr val="4E75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TextBox 2"/>
          <p:cNvSpPr txBox="1"/>
          <p:nvPr>
            <p:custDataLst>
              <p:tags r:id="rId2"/>
            </p:custDataLst>
          </p:nvPr>
        </p:nvSpPr>
        <p:spPr>
          <a:xfrm>
            <a:off x="4653280" y="2826068"/>
            <a:ext cx="1487170" cy="1240790"/>
          </a:xfrm>
          <a:prstGeom prst="rect">
            <a:avLst/>
          </a:prstGeom>
          <a:noFill/>
        </p:spPr>
        <p:txBody>
          <a:bodyPr wrap="square" lIns="91440" tIns="45720" rIns="91440" bIns="45720" rtlCol="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en-US" altLang="zh-CN" sz="7200" b="1" spc="200" dirty="0">
                <a:solidFill>
                  <a:srgbClr val="B88F4D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01</a:t>
            </a:r>
          </a:p>
        </p:txBody>
      </p:sp>
      <p:sp>
        <p:nvSpPr>
          <p:cNvPr id="13" name="标题 12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6169024" y="2977833"/>
            <a:ext cx="4914265" cy="83566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6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 algn="l"/>
            <a:r>
              <a:rPr lang="zh-CN" altLang="en-US" sz="3200" dirty="0">
                <a:solidFill>
                  <a:schemeClr val="bg1"/>
                </a:solidFill>
                <a:ea typeface="微软雅黑" panose="020B0503020204020204" pitchFamily="34" charset="-122"/>
              </a:rPr>
              <a:t>比特和数据类型</a:t>
            </a:r>
          </a:p>
        </p:txBody>
      </p:sp>
      <p:cxnSp>
        <p:nvCxnSpPr>
          <p:cNvPr id="19" name="直接连接符 18"/>
          <p:cNvCxnSpPr/>
          <p:nvPr/>
        </p:nvCxnSpPr>
        <p:spPr>
          <a:xfrm>
            <a:off x="3903980" y="2765425"/>
            <a:ext cx="0" cy="1451610"/>
          </a:xfrm>
          <a:prstGeom prst="line">
            <a:avLst/>
          </a:prstGeom>
          <a:ln w="9525">
            <a:solidFill>
              <a:srgbClr val="B88F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 descr="G:\2021\校庆\PPT\logo-08.pnglogo-08">
            <a:extLst>
              <a:ext uri="{FF2B5EF4-FFF2-40B4-BE49-F238E27FC236}">
                <a16:creationId xmlns:a16="http://schemas.microsoft.com/office/drawing/2014/main" id="{A62D7C2F-1B42-4F9E-ADC0-6A029E3724C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9502775" y="-1289050"/>
            <a:ext cx="4442460" cy="4091940"/>
          </a:xfrm>
          <a:prstGeom prst="rect">
            <a:avLst/>
          </a:prstGeom>
        </p:spPr>
      </p:pic>
      <p:pic>
        <p:nvPicPr>
          <p:cNvPr id="10" name="图片 9" descr="G:\2021\校庆\PPT\logo-09.pnglogo-09">
            <a:extLst>
              <a:ext uri="{FF2B5EF4-FFF2-40B4-BE49-F238E27FC236}">
                <a16:creationId xmlns:a16="http://schemas.microsoft.com/office/drawing/2014/main" id="{91FCD46B-D7C1-485A-8F75-C3215EC455E8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-951230" y="3764598"/>
            <a:ext cx="3503930" cy="3227070"/>
          </a:xfrm>
          <a:prstGeom prst="rect">
            <a:avLst/>
          </a:prstGeom>
        </p:spPr>
      </p:pic>
      <p:grpSp>
        <p:nvGrpSpPr>
          <p:cNvPr id="11" name="组合 10">
            <a:extLst>
              <a:ext uri="{FF2B5EF4-FFF2-40B4-BE49-F238E27FC236}">
                <a16:creationId xmlns:a16="http://schemas.microsoft.com/office/drawing/2014/main" id="{54A390AC-C27E-4A53-8E1D-EED3036834D3}"/>
              </a:ext>
            </a:extLst>
          </p:cNvPr>
          <p:cNvGrpSpPr/>
          <p:nvPr/>
        </p:nvGrpSpPr>
        <p:grpSpPr>
          <a:xfrm>
            <a:off x="-6350" y="5576887"/>
            <a:ext cx="12192000" cy="1281113"/>
            <a:chOff x="-6350" y="3575050"/>
            <a:chExt cx="12192000" cy="1281113"/>
          </a:xfrm>
          <a:gradFill>
            <a:gsLst>
              <a:gs pos="0">
                <a:srgbClr val="BD934E">
                  <a:alpha val="0"/>
                </a:srgbClr>
              </a:gs>
              <a:gs pos="100000">
                <a:srgbClr val="BD934E">
                  <a:alpha val="50000"/>
                </a:srgbClr>
              </a:gs>
            </a:gsLst>
            <a:lin ang="5400000" scaled="0"/>
          </a:gradFill>
        </p:grpSpPr>
        <p:grpSp>
          <p:nvGrpSpPr>
            <p:cNvPr id="12" name="Group 205">
              <a:extLst>
                <a:ext uri="{FF2B5EF4-FFF2-40B4-BE49-F238E27FC236}">
                  <a16:creationId xmlns:a16="http://schemas.microsoft.com/office/drawing/2014/main" id="{E2944FC1-C752-462D-9FCA-65183D6FDFC0}"/>
                </a:ext>
              </a:extLst>
            </p:cNvPr>
            <p:cNvGrpSpPr>
              <a:grpSpLocks/>
            </p:cNvGrpSpPr>
            <p:nvPr userDrawn="1"/>
          </p:nvGrpSpPr>
          <p:grpSpPr bwMode="auto">
            <a:xfrm>
              <a:off x="4810125" y="4400550"/>
              <a:ext cx="4105275" cy="433388"/>
              <a:chOff x="3030" y="2772"/>
              <a:chExt cx="2586" cy="273"/>
            </a:xfrm>
            <a:grpFill/>
          </p:grpSpPr>
          <p:sp>
            <p:nvSpPr>
              <p:cNvPr id="117" name="Line 5">
                <a:extLst>
                  <a:ext uri="{FF2B5EF4-FFF2-40B4-BE49-F238E27FC236}">
                    <a16:creationId xmlns:a16="http://schemas.microsoft.com/office/drawing/2014/main" id="{EAD416F2-CEB0-47CF-A933-96D2CCF0F874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>
                <a:off x="5616" y="2860"/>
                <a:ext cx="0" cy="0"/>
              </a:xfrm>
              <a:prstGeom prst="line">
                <a:avLst/>
              </a:prstGeom>
              <a:grpFill/>
              <a:ln w="12700" cap="rnd">
                <a:solidFill>
                  <a:srgbClr val="BF9C5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8" name="Freeform 6">
                <a:extLst>
                  <a:ext uri="{FF2B5EF4-FFF2-40B4-BE49-F238E27FC236}">
                    <a16:creationId xmlns:a16="http://schemas.microsoft.com/office/drawing/2014/main" id="{45C8CF62-8651-498C-80B3-DB3E3808393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57" y="2794"/>
                <a:ext cx="39" cy="9"/>
              </a:xfrm>
              <a:custGeom>
                <a:avLst/>
                <a:gdLst>
                  <a:gd name="T0" fmla="*/ 8 w 9"/>
                  <a:gd name="T1" fmla="*/ 2 h 2"/>
                  <a:gd name="T2" fmla="*/ 1 w 9"/>
                  <a:gd name="T3" fmla="*/ 2 h 2"/>
                  <a:gd name="T4" fmla="*/ 0 w 9"/>
                  <a:gd name="T5" fmla="*/ 1 h 2"/>
                  <a:gd name="T6" fmla="*/ 1 w 9"/>
                  <a:gd name="T7" fmla="*/ 0 h 2"/>
                  <a:gd name="T8" fmla="*/ 8 w 9"/>
                  <a:gd name="T9" fmla="*/ 0 h 2"/>
                  <a:gd name="T10" fmla="*/ 9 w 9"/>
                  <a:gd name="T11" fmla="*/ 1 h 2"/>
                  <a:gd name="T12" fmla="*/ 8 w 9"/>
                  <a:gd name="T13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2">
                    <a:moveTo>
                      <a:pt x="8" y="2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0" y="2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0"/>
                      <a:pt x="9" y="0"/>
                      <a:pt x="9" y="1"/>
                    </a:cubicBezTo>
                    <a:cubicBezTo>
                      <a:pt x="9" y="1"/>
                      <a:pt x="8" y="2"/>
                      <a:pt x="8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9" name="Freeform 7">
                <a:extLst>
                  <a:ext uri="{FF2B5EF4-FFF2-40B4-BE49-F238E27FC236}">
                    <a16:creationId xmlns:a16="http://schemas.microsoft.com/office/drawing/2014/main" id="{5093B280-F0C8-4CAA-8FF6-D0D99A9C98A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3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0" name="Freeform 8">
                <a:extLst>
                  <a:ext uri="{FF2B5EF4-FFF2-40B4-BE49-F238E27FC236}">
                    <a16:creationId xmlns:a16="http://schemas.microsoft.com/office/drawing/2014/main" id="{E5E4E009-5E46-4D83-8473-D9C60DD0C13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1" name="Freeform 9">
                <a:extLst>
                  <a:ext uri="{FF2B5EF4-FFF2-40B4-BE49-F238E27FC236}">
                    <a16:creationId xmlns:a16="http://schemas.microsoft.com/office/drawing/2014/main" id="{76F83A0A-7E07-41E6-88F9-8E20A28EE7C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2" name="Freeform 10">
                <a:extLst>
                  <a:ext uri="{FF2B5EF4-FFF2-40B4-BE49-F238E27FC236}">
                    <a16:creationId xmlns:a16="http://schemas.microsoft.com/office/drawing/2014/main" id="{C4DD1F2B-C5E9-44FC-ACCC-67058A4CBDE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7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3" name="Freeform 11">
                <a:extLst>
                  <a:ext uri="{FF2B5EF4-FFF2-40B4-BE49-F238E27FC236}">
                    <a16:creationId xmlns:a16="http://schemas.microsoft.com/office/drawing/2014/main" id="{18CFE215-7C32-41EF-AA25-4BA786A7FDF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8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4" name="Freeform 12">
                <a:extLst>
                  <a:ext uri="{FF2B5EF4-FFF2-40B4-BE49-F238E27FC236}">
                    <a16:creationId xmlns:a16="http://schemas.microsoft.com/office/drawing/2014/main" id="{4AEF8AF7-0039-4E08-B8DE-F7FA8199569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0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5" name="Freeform 13">
                <a:extLst>
                  <a:ext uri="{FF2B5EF4-FFF2-40B4-BE49-F238E27FC236}">
                    <a16:creationId xmlns:a16="http://schemas.microsoft.com/office/drawing/2014/main" id="{1D3D927F-B301-45F3-8E2B-ED8584DDAF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1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6" name="Freeform 14">
                <a:extLst>
                  <a:ext uri="{FF2B5EF4-FFF2-40B4-BE49-F238E27FC236}">
                    <a16:creationId xmlns:a16="http://schemas.microsoft.com/office/drawing/2014/main" id="{905D27A2-9DA4-44FD-B666-862A721CC9B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2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7" name="Freeform 15">
                <a:extLst>
                  <a:ext uri="{FF2B5EF4-FFF2-40B4-BE49-F238E27FC236}">
                    <a16:creationId xmlns:a16="http://schemas.microsoft.com/office/drawing/2014/main" id="{5E2AB4B1-7B57-40BD-BAB1-06C44DA3BA4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4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8" name="Freeform 16">
                <a:extLst>
                  <a:ext uri="{FF2B5EF4-FFF2-40B4-BE49-F238E27FC236}">
                    <a16:creationId xmlns:a16="http://schemas.microsoft.com/office/drawing/2014/main" id="{8AB9D97F-B504-41E5-AE06-63A012FCBAD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5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9" name="Freeform 17">
                <a:extLst>
                  <a:ext uri="{FF2B5EF4-FFF2-40B4-BE49-F238E27FC236}">
                    <a16:creationId xmlns:a16="http://schemas.microsoft.com/office/drawing/2014/main" id="{47779405-097A-4BE0-882D-76E7F82C8C6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7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0" name="Freeform 18">
                <a:extLst>
                  <a:ext uri="{FF2B5EF4-FFF2-40B4-BE49-F238E27FC236}">
                    <a16:creationId xmlns:a16="http://schemas.microsoft.com/office/drawing/2014/main" id="{236B67C1-B503-4361-998E-63A6BB77BAB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8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1" name="Freeform 19">
                <a:extLst>
                  <a:ext uri="{FF2B5EF4-FFF2-40B4-BE49-F238E27FC236}">
                    <a16:creationId xmlns:a16="http://schemas.microsoft.com/office/drawing/2014/main" id="{A7FFC1FE-3DA4-468F-91E5-D86EBAAF883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9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2" name="Freeform 20">
                <a:extLst>
                  <a:ext uri="{FF2B5EF4-FFF2-40B4-BE49-F238E27FC236}">
                    <a16:creationId xmlns:a16="http://schemas.microsoft.com/office/drawing/2014/main" id="{53A5554D-F8BE-48E5-8A77-6BAEE0F27B6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0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3" name="Freeform 21">
                <a:extLst>
                  <a:ext uri="{FF2B5EF4-FFF2-40B4-BE49-F238E27FC236}">
                    <a16:creationId xmlns:a16="http://schemas.microsoft.com/office/drawing/2014/main" id="{8C0AAE5B-F4B3-4F47-9252-50835548325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2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4" name="Freeform 22">
                <a:extLst>
                  <a:ext uri="{FF2B5EF4-FFF2-40B4-BE49-F238E27FC236}">
                    <a16:creationId xmlns:a16="http://schemas.microsoft.com/office/drawing/2014/main" id="{623A727B-0A98-4283-962B-DB561715C1F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3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5" name="Freeform 23">
                <a:extLst>
                  <a:ext uri="{FF2B5EF4-FFF2-40B4-BE49-F238E27FC236}">
                    <a16:creationId xmlns:a16="http://schemas.microsoft.com/office/drawing/2014/main" id="{11AFDF79-ECE7-4905-B1F2-ACE8ED0CEB4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5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6" name="Freeform 24">
                <a:extLst>
                  <a:ext uri="{FF2B5EF4-FFF2-40B4-BE49-F238E27FC236}">
                    <a16:creationId xmlns:a16="http://schemas.microsoft.com/office/drawing/2014/main" id="{8A1ABB4F-29AC-4388-98FA-41B48BAF0FE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6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7" name="Freeform 25">
                <a:extLst>
                  <a:ext uri="{FF2B5EF4-FFF2-40B4-BE49-F238E27FC236}">
                    <a16:creationId xmlns:a16="http://schemas.microsoft.com/office/drawing/2014/main" id="{568A4B37-5289-4838-B032-DA24FD702A0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7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8" name="Freeform 26">
                <a:extLst>
                  <a:ext uri="{FF2B5EF4-FFF2-40B4-BE49-F238E27FC236}">
                    <a16:creationId xmlns:a16="http://schemas.microsoft.com/office/drawing/2014/main" id="{FAF19633-161F-4329-8A34-F1A68608DFB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9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9" name="Freeform 27">
                <a:extLst>
                  <a:ext uri="{FF2B5EF4-FFF2-40B4-BE49-F238E27FC236}">
                    <a16:creationId xmlns:a16="http://schemas.microsoft.com/office/drawing/2014/main" id="{E201ACFA-EEF1-4A84-AB88-CE61B8E2733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0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0" name="Freeform 28">
                <a:extLst>
                  <a:ext uri="{FF2B5EF4-FFF2-40B4-BE49-F238E27FC236}">
                    <a16:creationId xmlns:a16="http://schemas.microsoft.com/office/drawing/2014/main" id="{FC084B12-7FC8-4A89-8816-F4131960BE3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1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1" name="Freeform 29">
                <a:extLst>
                  <a:ext uri="{FF2B5EF4-FFF2-40B4-BE49-F238E27FC236}">
                    <a16:creationId xmlns:a16="http://schemas.microsoft.com/office/drawing/2014/main" id="{84E34670-AFF1-4E1D-8FDD-A24E2BC2030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2" name="Freeform 30">
                <a:extLst>
                  <a:ext uri="{FF2B5EF4-FFF2-40B4-BE49-F238E27FC236}">
                    <a16:creationId xmlns:a16="http://schemas.microsoft.com/office/drawing/2014/main" id="{C40E194C-FA13-42E9-BC5A-3CE5F3C0E0D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3" name="Freeform 31">
                <a:extLst>
                  <a:ext uri="{FF2B5EF4-FFF2-40B4-BE49-F238E27FC236}">
                    <a16:creationId xmlns:a16="http://schemas.microsoft.com/office/drawing/2014/main" id="{8FD974F1-ECE7-46AA-923E-D5B3BFB0DB7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4" name="Freeform 32">
                <a:extLst>
                  <a:ext uri="{FF2B5EF4-FFF2-40B4-BE49-F238E27FC236}">
                    <a16:creationId xmlns:a16="http://schemas.microsoft.com/office/drawing/2014/main" id="{E987B222-2301-4140-9A62-5EB14E68F18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7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5" name="Freeform 33">
                <a:extLst>
                  <a:ext uri="{FF2B5EF4-FFF2-40B4-BE49-F238E27FC236}">
                    <a16:creationId xmlns:a16="http://schemas.microsoft.com/office/drawing/2014/main" id="{FA8CA113-95C5-4241-93F6-DEBAC3B6308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8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6" name="Freeform 34">
                <a:extLst>
                  <a:ext uri="{FF2B5EF4-FFF2-40B4-BE49-F238E27FC236}">
                    <a16:creationId xmlns:a16="http://schemas.microsoft.com/office/drawing/2014/main" id="{35388D6C-B41B-4686-8DB7-6D6029A981D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0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7" name="Freeform 35">
                <a:extLst>
                  <a:ext uri="{FF2B5EF4-FFF2-40B4-BE49-F238E27FC236}">
                    <a16:creationId xmlns:a16="http://schemas.microsoft.com/office/drawing/2014/main" id="{BBD8BE59-DC29-4603-B988-C7D4B0034D6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1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8" name="Freeform 36">
                <a:extLst>
                  <a:ext uri="{FF2B5EF4-FFF2-40B4-BE49-F238E27FC236}">
                    <a16:creationId xmlns:a16="http://schemas.microsoft.com/office/drawing/2014/main" id="{914782A3-CA79-4C2A-9A28-2C4F6114D16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2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9" name="Freeform 37">
                <a:extLst>
                  <a:ext uri="{FF2B5EF4-FFF2-40B4-BE49-F238E27FC236}">
                    <a16:creationId xmlns:a16="http://schemas.microsoft.com/office/drawing/2014/main" id="{88815001-3CAF-429D-8B5C-35349645534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4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0" name="Freeform 38">
                <a:extLst>
                  <a:ext uri="{FF2B5EF4-FFF2-40B4-BE49-F238E27FC236}">
                    <a16:creationId xmlns:a16="http://schemas.microsoft.com/office/drawing/2014/main" id="{D9B9F6DD-214D-4FEE-BAFF-16A8C147A6B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5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1" name="Freeform 39">
                <a:extLst>
                  <a:ext uri="{FF2B5EF4-FFF2-40B4-BE49-F238E27FC236}">
                    <a16:creationId xmlns:a16="http://schemas.microsoft.com/office/drawing/2014/main" id="{11363098-AD72-465B-87CD-EA1540D2AF6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7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2" name="Freeform 40">
                <a:extLst>
                  <a:ext uri="{FF2B5EF4-FFF2-40B4-BE49-F238E27FC236}">
                    <a16:creationId xmlns:a16="http://schemas.microsoft.com/office/drawing/2014/main" id="{AABC4FDA-1213-4F58-9E01-77EAC4F470B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8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3" name="Freeform 41">
                <a:extLst>
                  <a:ext uri="{FF2B5EF4-FFF2-40B4-BE49-F238E27FC236}">
                    <a16:creationId xmlns:a16="http://schemas.microsoft.com/office/drawing/2014/main" id="{093A76B4-26B3-4341-A1D7-DCEE5D222C8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9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4" name="Freeform 42">
                <a:extLst>
                  <a:ext uri="{FF2B5EF4-FFF2-40B4-BE49-F238E27FC236}">
                    <a16:creationId xmlns:a16="http://schemas.microsoft.com/office/drawing/2014/main" id="{F08CD3C6-4C00-4B6D-AD78-8B5B9A7363C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0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5" name="Freeform 43">
                <a:extLst>
                  <a:ext uri="{FF2B5EF4-FFF2-40B4-BE49-F238E27FC236}">
                    <a16:creationId xmlns:a16="http://schemas.microsoft.com/office/drawing/2014/main" id="{BA9BCF4F-6B26-481A-AC0E-E577E33A388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2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6" name="Freeform 44">
                <a:extLst>
                  <a:ext uri="{FF2B5EF4-FFF2-40B4-BE49-F238E27FC236}">
                    <a16:creationId xmlns:a16="http://schemas.microsoft.com/office/drawing/2014/main" id="{EADF28B6-B14E-424F-BF34-17BFE42E7EE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3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7" name="Freeform 45">
                <a:extLst>
                  <a:ext uri="{FF2B5EF4-FFF2-40B4-BE49-F238E27FC236}">
                    <a16:creationId xmlns:a16="http://schemas.microsoft.com/office/drawing/2014/main" id="{91CB88F7-BEA9-4549-9B09-5E4E55146C9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5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8" name="Freeform 46">
                <a:extLst>
                  <a:ext uri="{FF2B5EF4-FFF2-40B4-BE49-F238E27FC236}">
                    <a16:creationId xmlns:a16="http://schemas.microsoft.com/office/drawing/2014/main" id="{603711ED-C5EB-4A71-B215-521E71AFCD3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6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9" name="Freeform 47">
                <a:extLst>
                  <a:ext uri="{FF2B5EF4-FFF2-40B4-BE49-F238E27FC236}">
                    <a16:creationId xmlns:a16="http://schemas.microsoft.com/office/drawing/2014/main" id="{E719DE56-7BCD-49B7-A350-AF0E51668EE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7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0" name="Freeform 48">
                <a:extLst>
                  <a:ext uri="{FF2B5EF4-FFF2-40B4-BE49-F238E27FC236}">
                    <a16:creationId xmlns:a16="http://schemas.microsoft.com/office/drawing/2014/main" id="{693A81F8-35A4-4C56-9724-5FF713C7C39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9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1" name="Freeform 49">
                <a:extLst>
                  <a:ext uri="{FF2B5EF4-FFF2-40B4-BE49-F238E27FC236}">
                    <a16:creationId xmlns:a16="http://schemas.microsoft.com/office/drawing/2014/main" id="{A3DB9144-E1AD-4B20-B65F-1A12E9BAC7F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0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2" name="Freeform 50">
                <a:extLst>
                  <a:ext uri="{FF2B5EF4-FFF2-40B4-BE49-F238E27FC236}">
                    <a16:creationId xmlns:a16="http://schemas.microsoft.com/office/drawing/2014/main" id="{DA77728A-5532-4A7A-A40C-8BDCC0618C6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1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3" name="Freeform 51">
                <a:extLst>
                  <a:ext uri="{FF2B5EF4-FFF2-40B4-BE49-F238E27FC236}">
                    <a16:creationId xmlns:a16="http://schemas.microsoft.com/office/drawing/2014/main" id="{E994ACC9-4B32-470F-9044-43E02BD2C2E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4" name="Freeform 52">
                <a:extLst>
                  <a:ext uri="{FF2B5EF4-FFF2-40B4-BE49-F238E27FC236}">
                    <a16:creationId xmlns:a16="http://schemas.microsoft.com/office/drawing/2014/main" id="{28D3B174-96C5-40EA-A012-A67FFA7C70C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5" name="Freeform 53">
                <a:extLst>
                  <a:ext uri="{FF2B5EF4-FFF2-40B4-BE49-F238E27FC236}">
                    <a16:creationId xmlns:a16="http://schemas.microsoft.com/office/drawing/2014/main" id="{C669CF6C-BE41-4E02-81D4-D5FA4A3C933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6" name="Freeform 54">
                <a:extLst>
                  <a:ext uri="{FF2B5EF4-FFF2-40B4-BE49-F238E27FC236}">
                    <a16:creationId xmlns:a16="http://schemas.microsoft.com/office/drawing/2014/main" id="{1023512B-E261-4D34-B152-1816EF43157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7" name="Freeform 55">
                <a:extLst>
                  <a:ext uri="{FF2B5EF4-FFF2-40B4-BE49-F238E27FC236}">
                    <a16:creationId xmlns:a16="http://schemas.microsoft.com/office/drawing/2014/main" id="{97CF4D43-4D61-483C-A4C1-284E5CC315A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8" name="Freeform 56">
                <a:extLst>
                  <a:ext uri="{FF2B5EF4-FFF2-40B4-BE49-F238E27FC236}">
                    <a16:creationId xmlns:a16="http://schemas.microsoft.com/office/drawing/2014/main" id="{2D48091A-8383-484F-B441-4880654A59A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9" name="Freeform 57">
                <a:extLst>
                  <a:ext uri="{FF2B5EF4-FFF2-40B4-BE49-F238E27FC236}">
                    <a16:creationId xmlns:a16="http://schemas.microsoft.com/office/drawing/2014/main" id="{473BD28C-825E-4988-8FE5-A04B9A5F647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0" name="Freeform 58">
                <a:extLst>
                  <a:ext uri="{FF2B5EF4-FFF2-40B4-BE49-F238E27FC236}">
                    <a16:creationId xmlns:a16="http://schemas.microsoft.com/office/drawing/2014/main" id="{370A1CB0-23DC-4C64-8A3A-5D60172EA16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1" name="Freeform 59">
                <a:extLst>
                  <a:ext uri="{FF2B5EF4-FFF2-40B4-BE49-F238E27FC236}">
                    <a16:creationId xmlns:a16="http://schemas.microsoft.com/office/drawing/2014/main" id="{3E678D10-31B4-474E-BE61-0C3B2525104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2" name="Freeform 60">
                <a:extLst>
                  <a:ext uri="{FF2B5EF4-FFF2-40B4-BE49-F238E27FC236}">
                    <a16:creationId xmlns:a16="http://schemas.microsoft.com/office/drawing/2014/main" id="{67ABF8D6-2CC9-4132-BB35-C87DE191334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3" name="Freeform 61">
                <a:extLst>
                  <a:ext uri="{FF2B5EF4-FFF2-40B4-BE49-F238E27FC236}">
                    <a16:creationId xmlns:a16="http://schemas.microsoft.com/office/drawing/2014/main" id="{C4C61B9A-FED0-4E05-9F6E-BE145D7162A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4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4" name="Freeform 62">
                <a:extLst>
                  <a:ext uri="{FF2B5EF4-FFF2-40B4-BE49-F238E27FC236}">
                    <a16:creationId xmlns:a16="http://schemas.microsoft.com/office/drawing/2014/main" id="{151B88AC-765F-44C0-A53F-3FDB4349E1A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5" name="Freeform 63">
                <a:extLst>
                  <a:ext uri="{FF2B5EF4-FFF2-40B4-BE49-F238E27FC236}">
                    <a16:creationId xmlns:a16="http://schemas.microsoft.com/office/drawing/2014/main" id="{5BF459B4-AC3A-4EF1-9DC6-C618A0A02A5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6" name="Freeform 64">
                <a:extLst>
                  <a:ext uri="{FF2B5EF4-FFF2-40B4-BE49-F238E27FC236}">
                    <a16:creationId xmlns:a16="http://schemas.microsoft.com/office/drawing/2014/main" id="{CE8ED756-591F-4F3B-8403-B5E8F31938E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7" name="Freeform 65">
                <a:extLst>
                  <a:ext uri="{FF2B5EF4-FFF2-40B4-BE49-F238E27FC236}">
                    <a16:creationId xmlns:a16="http://schemas.microsoft.com/office/drawing/2014/main" id="{CAFC611B-E4BF-4ED7-889C-7354BBBCD85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8" name="Freeform 66">
                <a:extLst>
                  <a:ext uri="{FF2B5EF4-FFF2-40B4-BE49-F238E27FC236}">
                    <a16:creationId xmlns:a16="http://schemas.microsoft.com/office/drawing/2014/main" id="{9954A38E-3FA8-4D6B-957D-780CBC84F84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9" name="Freeform 67">
                <a:extLst>
                  <a:ext uri="{FF2B5EF4-FFF2-40B4-BE49-F238E27FC236}">
                    <a16:creationId xmlns:a16="http://schemas.microsoft.com/office/drawing/2014/main" id="{4C5F7C21-ABDE-46AC-9ECA-641886F11C2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0" name="Freeform 68">
                <a:extLst>
                  <a:ext uri="{FF2B5EF4-FFF2-40B4-BE49-F238E27FC236}">
                    <a16:creationId xmlns:a16="http://schemas.microsoft.com/office/drawing/2014/main" id="{E012D852-44A8-4E53-ADC2-1353DF8FADB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4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1" name="Freeform 69">
                <a:extLst>
                  <a:ext uri="{FF2B5EF4-FFF2-40B4-BE49-F238E27FC236}">
                    <a16:creationId xmlns:a16="http://schemas.microsoft.com/office/drawing/2014/main" id="{B98ECFF2-62D0-4260-95D6-02B356A1531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5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2" name="Freeform 70">
                <a:extLst>
                  <a:ext uri="{FF2B5EF4-FFF2-40B4-BE49-F238E27FC236}">
                    <a16:creationId xmlns:a16="http://schemas.microsoft.com/office/drawing/2014/main" id="{A1751E66-94BE-4C6F-B2D9-B9783A6A520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6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3" name="Freeform 71">
                <a:extLst>
                  <a:ext uri="{FF2B5EF4-FFF2-40B4-BE49-F238E27FC236}">
                    <a16:creationId xmlns:a16="http://schemas.microsoft.com/office/drawing/2014/main" id="{BF058728-980E-4EFE-9CA5-B063A55F279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7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4" name="Freeform 72">
                <a:extLst>
                  <a:ext uri="{FF2B5EF4-FFF2-40B4-BE49-F238E27FC236}">
                    <a16:creationId xmlns:a16="http://schemas.microsoft.com/office/drawing/2014/main" id="{BD6FF8ED-ED14-4926-80C8-385C798416E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5" name="Freeform 73">
                <a:extLst>
                  <a:ext uri="{FF2B5EF4-FFF2-40B4-BE49-F238E27FC236}">
                    <a16:creationId xmlns:a16="http://schemas.microsoft.com/office/drawing/2014/main" id="{70DA038F-9962-46AF-887B-E2CB07367D6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1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6" name="Freeform 74">
                <a:extLst>
                  <a:ext uri="{FF2B5EF4-FFF2-40B4-BE49-F238E27FC236}">
                    <a16:creationId xmlns:a16="http://schemas.microsoft.com/office/drawing/2014/main" id="{E4D8A310-E699-46FE-8619-F90F1EDFA7C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2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7" name="Freeform 75">
                <a:extLst>
                  <a:ext uri="{FF2B5EF4-FFF2-40B4-BE49-F238E27FC236}">
                    <a16:creationId xmlns:a16="http://schemas.microsoft.com/office/drawing/2014/main" id="{3447F87F-BE53-4C09-B5C3-9E75E5F2094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3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8" name="Freeform 76">
                <a:extLst>
                  <a:ext uri="{FF2B5EF4-FFF2-40B4-BE49-F238E27FC236}">
                    <a16:creationId xmlns:a16="http://schemas.microsoft.com/office/drawing/2014/main" id="{9B307674-AD20-453D-9684-6B4517A349D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4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9" name="Freeform 77">
                <a:extLst>
                  <a:ext uri="{FF2B5EF4-FFF2-40B4-BE49-F238E27FC236}">
                    <a16:creationId xmlns:a16="http://schemas.microsoft.com/office/drawing/2014/main" id="{B434F504-E055-4B45-82E1-F3FE15CBD09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6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0" name="Freeform 78">
                <a:extLst>
                  <a:ext uri="{FF2B5EF4-FFF2-40B4-BE49-F238E27FC236}">
                    <a16:creationId xmlns:a16="http://schemas.microsoft.com/office/drawing/2014/main" id="{A4042A31-DFB6-4946-A767-C7545A37057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1" name="Freeform 79">
                <a:extLst>
                  <a:ext uri="{FF2B5EF4-FFF2-40B4-BE49-F238E27FC236}">
                    <a16:creationId xmlns:a16="http://schemas.microsoft.com/office/drawing/2014/main" id="{1D8175E5-35DB-45FB-BE13-BF6E16B1A72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2" name="Freeform 80">
                <a:extLst>
                  <a:ext uri="{FF2B5EF4-FFF2-40B4-BE49-F238E27FC236}">
                    <a16:creationId xmlns:a16="http://schemas.microsoft.com/office/drawing/2014/main" id="{C7C939A3-67FF-4D1F-BB7E-1E43F9537B6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3" name="Freeform 81">
                <a:extLst>
                  <a:ext uri="{FF2B5EF4-FFF2-40B4-BE49-F238E27FC236}">
                    <a16:creationId xmlns:a16="http://schemas.microsoft.com/office/drawing/2014/main" id="{B17A20B1-9D75-49A5-A914-E6580ECC59E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4" name="Freeform 82">
                <a:extLst>
                  <a:ext uri="{FF2B5EF4-FFF2-40B4-BE49-F238E27FC236}">
                    <a16:creationId xmlns:a16="http://schemas.microsoft.com/office/drawing/2014/main" id="{CA22C89C-BB78-4654-9E5F-75295B3A55B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3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5" name="Freeform 83">
                <a:extLst>
                  <a:ext uri="{FF2B5EF4-FFF2-40B4-BE49-F238E27FC236}">
                    <a16:creationId xmlns:a16="http://schemas.microsoft.com/office/drawing/2014/main" id="{DE4913CA-10BB-4BFC-A842-1DD0790016E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4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6" name="Freeform 84">
                <a:extLst>
                  <a:ext uri="{FF2B5EF4-FFF2-40B4-BE49-F238E27FC236}">
                    <a16:creationId xmlns:a16="http://schemas.microsoft.com/office/drawing/2014/main" id="{6D2BD86F-9D86-4783-8F5E-55B0649CDB7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7" name="Freeform 85">
                <a:extLst>
                  <a:ext uri="{FF2B5EF4-FFF2-40B4-BE49-F238E27FC236}">
                    <a16:creationId xmlns:a16="http://schemas.microsoft.com/office/drawing/2014/main" id="{A70BC2B9-82CE-4B4D-B594-5FE98F19F71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7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8" name="Freeform 86">
                <a:extLst>
                  <a:ext uri="{FF2B5EF4-FFF2-40B4-BE49-F238E27FC236}">
                    <a16:creationId xmlns:a16="http://schemas.microsoft.com/office/drawing/2014/main" id="{41185E2D-4670-49CD-973B-BC60DA8B48E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8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9" name="Freeform 87">
                <a:extLst>
                  <a:ext uri="{FF2B5EF4-FFF2-40B4-BE49-F238E27FC236}">
                    <a16:creationId xmlns:a16="http://schemas.microsoft.com/office/drawing/2014/main" id="{39BDB715-312C-46D4-BA05-9DD70BDB80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9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0" name="Freeform 88">
                <a:extLst>
                  <a:ext uri="{FF2B5EF4-FFF2-40B4-BE49-F238E27FC236}">
                    <a16:creationId xmlns:a16="http://schemas.microsoft.com/office/drawing/2014/main" id="{D9DDFFB6-2AF7-43B5-96A5-35A8C93488A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1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1" name="Freeform 89">
                <a:extLst>
                  <a:ext uri="{FF2B5EF4-FFF2-40B4-BE49-F238E27FC236}">
                    <a16:creationId xmlns:a16="http://schemas.microsoft.com/office/drawing/2014/main" id="{3FB039E2-8722-4B5F-B07D-58003DC550A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2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2" name="Freeform 90">
                <a:extLst>
                  <a:ext uri="{FF2B5EF4-FFF2-40B4-BE49-F238E27FC236}">
                    <a16:creationId xmlns:a16="http://schemas.microsoft.com/office/drawing/2014/main" id="{60051F78-C76A-4287-808A-E08E981F442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3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3" name="Freeform 91">
                <a:extLst>
                  <a:ext uri="{FF2B5EF4-FFF2-40B4-BE49-F238E27FC236}">
                    <a16:creationId xmlns:a16="http://schemas.microsoft.com/office/drawing/2014/main" id="{11383A92-E209-4031-A28F-913E93572EB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4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4" name="Freeform 92">
                <a:extLst>
                  <a:ext uri="{FF2B5EF4-FFF2-40B4-BE49-F238E27FC236}">
                    <a16:creationId xmlns:a16="http://schemas.microsoft.com/office/drawing/2014/main" id="{63A1D1AD-72F3-4E3F-8A96-AC045F19206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6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5" name="Freeform 93">
                <a:extLst>
                  <a:ext uri="{FF2B5EF4-FFF2-40B4-BE49-F238E27FC236}">
                    <a16:creationId xmlns:a16="http://schemas.microsoft.com/office/drawing/2014/main" id="{5C94FCB4-FEEB-4C17-858A-9035F6F63A8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8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6" name="Freeform 94">
                <a:extLst>
                  <a:ext uri="{FF2B5EF4-FFF2-40B4-BE49-F238E27FC236}">
                    <a16:creationId xmlns:a16="http://schemas.microsoft.com/office/drawing/2014/main" id="{D43CC0CA-328B-4B56-964B-B9227EB3CB2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7" name="Freeform 95">
                <a:extLst>
                  <a:ext uri="{FF2B5EF4-FFF2-40B4-BE49-F238E27FC236}">
                    <a16:creationId xmlns:a16="http://schemas.microsoft.com/office/drawing/2014/main" id="{13674396-FAA5-456A-8470-8B76E90D38B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0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8" name="Freeform 96">
                <a:extLst>
                  <a:ext uri="{FF2B5EF4-FFF2-40B4-BE49-F238E27FC236}">
                    <a16:creationId xmlns:a16="http://schemas.microsoft.com/office/drawing/2014/main" id="{918E5F5A-AB61-4DAE-AE33-102A59A7970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1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9" name="Freeform 97">
                <a:extLst>
                  <a:ext uri="{FF2B5EF4-FFF2-40B4-BE49-F238E27FC236}">
                    <a16:creationId xmlns:a16="http://schemas.microsoft.com/office/drawing/2014/main" id="{216D50E5-AA0E-4A1F-80C8-90916F8DE71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3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0" name="Freeform 98">
                <a:extLst>
                  <a:ext uri="{FF2B5EF4-FFF2-40B4-BE49-F238E27FC236}">
                    <a16:creationId xmlns:a16="http://schemas.microsoft.com/office/drawing/2014/main" id="{8C1A38BA-BB7C-4081-AFA9-290E7712946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4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1" name="Freeform 99">
                <a:extLst>
                  <a:ext uri="{FF2B5EF4-FFF2-40B4-BE49-F238E27FC236}">
                    <a16:creationId xmlns:a16="http://schemas.microsoft.com/office/drawing/2014/main" id="{9200001A-D18B-4357-AB66-F1BC609B5C2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2" name="Freeform 100">
                <a:extLst>
                  <a:ext uri="{FF2B5EF4-FFF2-40B4-BE49-F238E27FC236}">
                    <a16:creationId xmlns:a16="http://schemas.microsoft.com/office/drawing/2014/main" id="{72FDBEE2-C997-4732-B891-FDCA56D1521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7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3" name="Freeform 101">
                <a:extLst>
                  <a:ext uri="{FF2B5EF4-FFF2-40B4-BE49-F238E27FC236}">
                    <a16:creationId xmlns:a16="http://schemas.microsoft.com/office/drawing/2014/main" id="{9CF2F6A0-564E-4908-8BF0-4EF7C2E8FC0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8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4" name="Freeform 102">
                <a:extLst>
                  <a:ext uri="{FF2B5EF4-FFF2-40B4-BE49-F238E27FC236}">
                    <a16:creationId xmlns:a16="http://schemas.microsoft.com/office/drawing/2014/main" id="{8C2871BB-1485-44FB-B766-6F57665AA6A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0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5" name="Freeform 103">
                <a:extLst>
                  <a:ext uri="{FF2B5EF4-FFF2-40B4-BE49-F238E27FC236}">
                    <a16:creationId xmlns:a16="http://schemas.microsoft.com/office/drawing/2014/main" id="{DE863B29-200D-4F13-95AC-CDDDDD3401B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1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6" name="Freeform 104">
                <a:extLst>
                  <a:ext uri="{FF2B5EF4-FFF2-40B4-BE49-F238E27FC236}">
                    <a16:creationId xmlns:a16="http://schemas.microsoft.com/office/drawing/2014/main" id="{4276380F-3798-43B1-8EF0-9856D77F0E7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2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7" name="Freeform 105">
                <a:extLst>
                  <a:ext uri="{FF2B5EF4-FFF2-40B4-BE49-F238E27FC236}">
                    <a16:creationId xmlns:a16="http://schemas.microsoft.com/office/drawing/2014/main" id="{8BA3CCE7-AECC-4767-BB03-7CDC168535B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4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8" name="Freeform 106">
                <a:extLst>
                  <a:ext uri="{FF2B5EF4-FFF2-40B4-BE49-F238E27FC236}">
                    <a16:creationId xmlns:a16="http://schemas.microsoft.com/office/drawing/2014/main" id="{03037FB9-2F71-4EF9-9C01-965E8D8461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5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9" name="Freeform 107">
                <a:extLst>
                  <a:ext uri="{FF2B5EF4-FFF2-40B4-BE49-F238E27FC236}">
                    <a16:creationId xmlns:a16="http://schemas.microsoft.com/office/drawing/2014/main" id="{3B95A020-686D-494B-991B-E3DAEBC3271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6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0" name="Freeform 108">
                <a:extLst>
                  <a:ext uri="{FF2B5EF4-FFF2-40B4-BE49-F238E27FC236}">
                    <a16:creationId xmlns:a16="http://schemas.microsoft.com/office/drawing/2014/main" id="{0734A911-5587-487B-B946-BF77B60469C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8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1" name="Freeform 109">
                <a:extLst>
                  <a:ext uri="{FF2B5EF4-FFF2-40B4-BE49-F238E27FC236}">
                    <a16:creationId xmlns:a16="http://schemas.microsoft.com/office/drawing/2014/main" id="{06EEFC69-79AD-4100-9737-8C4C2863577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2" name="Freeform 110">
                <a:extLst>
                  <a:ext uri="{FF2B5EF4-FFF2-40B4-BE49-F238E27FC236}">
                    <a16:creationId xmlns:a16="http://schemas.microsoft.com/office/drawing/2014/main" id="{A94DB305-A79C-412A-92A0-8A8F13FA3AB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61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3" name="Freeform 111">
                <a:extLst>
                  <a:ext uri="{FF2B5EF4-FFF2-40B4-BE49-F238E27FC236}">
                    <a16:creationId xmlns:a16="http://schemas.microsoft.com/office/drawing/2014/main" id="{510342AC-CF24-4837-962C-5629914C05A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62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4" name="Freeform 112">
                <a:extLst>
                  <a:ext uri="{FF2B5EF4-FFF2-40B4-BE49-F238E27FC236}">
                    <a16:creationId xmlns:a16="http://schemas.microsoft.com/office/drawing/2014/main" id="{3DEEA3ED-1AA7-4112-8973-A49E213B79C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62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5" name="Freeform 113">
                <a:extLst>
                  <a:ext uri="{FF2B5EF4-FFF2-40B4-BE49-F238E27FC236}">
                    <a16:creationId xmlns:a16="http://schemas.microsoft.com/office/drawing/2014/main" id="{4ED2EBC9-AFDB-4A28-AFC4-756D03A8FBF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4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6" name="Freeform 114">
                <a:extLst>
                  <a:ext uri="{FF2B5EF4-FFF2-40B4-BE49-F238E27FC236}">
                    <a16:creationId xmlns:a16="http://schemas.microsoft.com/office/drawing/2014/main" id="{CC14B2EB-024F-47B8-BE32-7204698F2D0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5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7" name="Freeform 115">
                <a:extLst>
                  <a:ext uri="{FF2B5EF4-FFF2-40B4-BE49-F238E27FC236}">
                    <a16:creationId xmlns:a16="http://schemas.microsoft.com/office/drawing/2014/main" id="{BA710B14-6F25-44D5-87F2-6DD76F3004F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6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8" name="Freeform 116">
                <a:extLst>
                  <a:ext uri="{FF2B5EF4-FFF2-40B4-BE49-F238E27FC236}">
                    <a16:creationId xmlns:a16="http://schemas.microsoft.com/office/drawing/2014/main" id="{4954FAF2-7766-4C99-BCC5-77794AF40EE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8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9" name="Freeform 117">
                <a:extLst>
                  <a:ext uri="{FF2B5EF4-FFF2-40B4-BE49-F238E27FC236}">
                    <a16:creationId xmlns:a16="http://schemas.microsoft.com/office/drawing/2014/main" id="{C19B4CDD-2754-461D-9AF3-A9C20C00E61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0" name="Freeform 118">
                <a:extLst>
                  <a:ext uri="{FF2B5EF4-FFF2-40B4-BE49-F238E27FC236}">
                    <a16:creationId xmlns:a16="http://schemas.microsoft.com/office/drawing/2014/main" id="{295F74CC-8BBE-4F1B-9D45-E8795087535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1" name="Freeform 119">
                <a:extLst>
                  <a:ext uri="{FF2B5EF4-FFF2-40B4-BE49-F238E27FC236}">
                    <a16:creationId xmlns:a16="http://schemas.microsoft.com/office/drawing/2014/main" id="{D600F657-91E4-458B-9A0F-66BDC6CEDF9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2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2" name="Freeform 120">
                <a:extLst>
                  <a:ext uri="{FF2B5EF4-FFF2-40B4-BE49-F238E27FC236}">
                    <a16:creationId xmlns:a16="http://schemas.microsoft.com/office/drawing/2014/main" id="{1685D6B3-0E52-4EDF-B1E2-1AF1E636245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3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3" name="Freeform 121">
                <a:extLst>
                  <a:ext uri="{FF2B5EF4-FFF2-40B4-BE49-F238E27FC236}">
                    <a16:creationId xmlns:a16="http://schemas.microsoft.com/office/drawing/2014/main" id="{3B7F28A1-7FA3-4D76-9C9D-72807D0A2A8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5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4" name="Freeform 122">
                <a:extLst>
                  <a:ext uri="{FF2B5EF4-FFF2-40B4-BE49-F238E27FC236}">
                    <a16:creationId xmlns:a16="http://schemas.microsoft.com/office/drawing/2014/main" id="{26C4C815-02ED-4327-9D24-FDA1D78920C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6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5" name="Freeform 123">
                <a:extLst>
                  <a:ext uri="{FF2B5EF4-FFF2-40B4-BE49-F238E27FC236}">
                    <a16:creationId xmlns:a16="http://schemas.microsoft.com/office/drawing/2014/main" id="{FAA867E3-A550-48D5-B366-FFBF336EC93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7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6" name="Freeform 124">
                <a:extLst>
                  <a:ext uri="{FF2B5EF4-FFF2-40B4-BE49-F238E27FC236}">
                    <a16:creationId xmlns:a16="http://schemas.microsoft.com/office/drawing/2014/main" id="{F765249D-85AB-4F78-901C-D24BA5E049A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9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7" name="Freeform 125">
                <a:extLst>
                  <a:ext uri="{FF2B5EF4-FFF2-40B4-BE49-F238E27FC236}">
                    <a16:creationId xmlns:a16="http://schemas.microsoft.com/office/drawing/2014/main" id="{9A32BE65-4C36-473A-B17D-32C2695019B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0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8" name="Freeform 126">
                <a:extLst>
                  <a:ext uri="{FF2B5EF4-FFF2-40B4-BE49-F238E27FC236}">
                    <a16:creationId xmlns:a16="http://schemas.microsoft.com/office/drawing/2014/main" id="{597FF9B4-B552-4B22-B02D-7F3A4B2D0E2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1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9" name="Freeform 127">
                <a:extLst>
                  <a:ext uri="{FF2B5EF4-FFF2-40B4-BE49-F238E27FC236}">
                    <a16:creationId xmlns:a16="http://schemas.microsoft.com/office/drawing/2014/main" id="{2ADBC2A9-EC4A-4F1A-9575-5C2E2C61118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3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0" name="Freeform 128">
                <a:extLst>
                  <a:ext uri="{FF2B5EF4-FFF2-40B4-BE49-F238E27FC236}">
                    <a16:creationId xmlns:a16="http://schemas.microsoft.com/office/drawing/2014/main" id="{EA07E267-4077-44DF-8793-958470082B4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1" name="Freeform 129">
                <a:extLst>
                  <a:ext uri="{FF2B5EF4-FFF2-40B4-BE49-F238E27FC236}">
                    <a16:creationId xmlns:a16="http://schemas.microsoft.com/office/drawing/2014/main" id="{450FF888-CA74-468F-8DC5-3DE39375646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2" name="Freeform 130">
                <a:extLst>
                  <a:ext uri="{FF2B5EF4-FFF2-40B4-BE49-F238E27FC236}">
                    <a16:creationId xmlns:a16="http://schemas.microsoft.com/office/drawing/2014/main" id="{6ED42186-4921-48DF-991E-AE5DD331C4B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3" name="Freeform 131">
                <a:extLst>
                  <a:ext uri="{FF2B5EF4-FFF2-40B4-BE49-F238E27FC236}">
                    <a16:creationId xmlns:a16="http://schemas.microsoft.com/office/drawing/2014/main" id="{E9E5CB15-AB4F-44A1-8370-FC9B9DE7129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4" name="Freeform 132">
                <a:extLst>
                  <a:ext uri="{FF2B5EF4-FFF2-40B4-BE49-F238E27FC236}">
                    <a16:creationId xmlns:a16="http://schemas.microsoft.com/office/drawing/2014/main" id="{BB497DB7-75E3-4FF7-9D1B-3B26C89E3F1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5" name="Freeform 133">
                <a:extLst>
                  <a:ext uri="{FF2B5EF4-FFF2-40B4-BE49-F238E27FC236}">
                    <a16:creationId xmlns:a16="http://schemas.microsoft.com/office/drawing/2014/main" id="{58918294-39CB-4298-9521-4858BE11916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6" name="Freeform 134">
                <a:extLst>
                  <a:ext uri="{FF2B5EF4-FFF2-40B4-BE49-F238E27FC236}">
                    <a16:creationId xmlns:a16="http://schemas.microsoft.com/office/drawing/2014/main" id="{5E68ABBC-3AD2-4386-8729-8CEDB6410BD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2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7" name="Freeform 135">
                <a:extLst>
                  <a:ext uri="{FF2B5EF4-FFF2-40B4-BE49-F238E27FC236}">
                    <a16:creationId xmlns:a16="http://schemas.microsoft.com/office/drawing/2014/main" id="{FB58C689-CA62-4846-982D-BB491E1DA98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3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8" name="Freeform 136">
                <a:extLst>
                  <a:ext uri="{FF2B5EF4-FFF2-40B4-BE49-F238E27FC236}">
                    <a16:creationId xmlns:a16="http://schemas.microsoft.com/office/drawing/2014/main" id="{7753AA88-031A-4F0B-9006-FDEB3E8A1F6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5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9" name="Freeform 137">
                <a:extLst>
                  <a:ext uri="{FF2B5EF4-FFF2-40B4-BE49-F238E27FC236}">
                    <a16:creationId xmlns:a16="http://schemas.microsoft.com/office/drawing/2014/main" id="{DA2A45BD-27B0-4DBE-9786-71176316779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6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0" name="Freeform 138">
                <a:extLst>
                  <a:ext uri="{FF2B5EF4-FFF2-40B4-BE49-F238E27FC236}">
                    <a16:creationId xmlns:a16="http://schemas.microsoft.com/office/drawing/2014/main" id="{FF7AF075-4C26-460E-95E1-C982B30CE0C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7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1" name="Freeform 139">
                <a:extLst>
                  <a:ext uri="{FF2B5EF4-FFF2-40B4-BE49-F238E27FC236}">
                    <a16:creationId xmlns:a16="http://schemas.microsoft.com/office/drawing/2014/main" id="{384F615C-971C-48EB-AFD6-4917BA583D7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9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2" name="Freeform 140">
                <a:extLst>
                  <a:ext uri="{FF2B5EF4-FFF2-40B4-BE49-F238E27FC236}">
                    <a16:creationId xmlns:a16="http://schemas.microsoft.com/office/drawing/2014/main" id="{4382A5B1-F61B-4F84-932F-AD52BE68AF8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0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3" name="Freeform 141">
                <a:extLst>
                  <a:ext uri="{FF2B5EF4-FFF2-40B4-BE49-F238E27FC236}">
                    <a16:creationId xmlns:a16="http://schemas.microsoft.com/office/drawing/2014/main" id="{BBACC224-575D-4C7B-A0AF-D5EF9D2FFA5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1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4" name="Freeform 142">
                <a:extLst>
                  <a:ext uri="{FF2B5EF4-FFF2-40B4-BE49-F238E27FC236}">
                    <a16:creationId xmlns:a16="http://schemas.microsoft.com/office/drawing/2014/main" id="{F36BF60F-CB81-494A-A823-BF107DE627D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5" name="Freeform 143">
                <a:extLst>
                  <a:ext uri="{FF2B5EF4-FFF2-40B4-BE49-F238E27FC236}">
                    <a16:creationId xmlns:a16="http://schemas.microsoft.com/office/drawing/2014/main" id="{D32E9445-0115-42C8-AE88-5350B9BA618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6" name="Freeform 144">
                <a:extLst>
                  <a:ext uri="{FF2B5EF4-FFF2-40B4-BE49-F238E27FC236}">
                    <a16:creationId xmlns:a16="http://schemas.microsoft.com/office/drawing/2014/main" id="{F519BADD-B6E6-4D98-A876-AFD5129752A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7" name="Freeform 145">
                <a:extLst>
                  <a:ext uri="{FF2B5EF4-FFF2-40B4-BE49-F238E27FC236}">
                    <a16:creationId xmlns:a16="http://schemas.microsoft.com/office/drawing/2014/main" id="{9DD06A6E-A12A-4E2B-93CF-F0F4D620644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8" name="Freeform 146">
                <a:extLst>
                  <a:ext uri="{FF2B5EF4-FFF2-40B4-BE49-F238E27FC236}">
                    <a16:creationId xmlns:a16="http://schemas.microsoft.com/office/drawing/2014/main" id="{D7AC8B17-D40F-445D-93B8-DBF708A2E25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9" name="Freeform 147">
                <a:extLst>
                  <a:ext uri="{FF2B5EF4-FFF2-40B4-BE49-F238E27FC236}">
                    <a16:creationId xmlns:a16="http://schemas.microsoft.com/office/drawing/2014/main" id="{C3B5C9F1-1ACD-4587-AC11-A8471B685A7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0" name="Freeform 148">
                <a:extLst>
                  <a:ext uri="{FF2B5EF4-FFF2-40B4-BE49-F238E27FC236}">
                    <a16:creationId xmlns:a16="http://schemas.microsoft.com/office/drawing/2014/main" id="{03856535-9045-47F9-B0ED-C38C12A76A1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1" name="Freeform 149">
                <a:extLst>
                  <a:ext uri="{FF2B5EF4-FFF2-40B4-BE49-F238E27FC236}">
                    <a16:creationId xmlns:a16="http://schemas.microsoft.com/office/drawing/2014/main" id="{A27FD34A-F05C-47CE-86AE-B155B225436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2" name="Freeform 150">
                <a:extLst>
                  <a:ext uri="{FF2B5EF4-FFF2-40B4-BE49-F238E27FC236}">
                    <a16:creationId xmlns:a16="http://schemas.microsoft.com/office/drawing/2014/main" id="{5992BA88-7B96-47CF-8C9D-40C964B07DD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4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3" name="Freeform 151">
                <a:extLst>
                  <a:ext uri="{FF2B5EF4-FFF2-40B4-BE49-F238E27FC236}">
                    <a16:creationId xmlns:a16="http://schemas.microsoft.com/office/drawing/2014/main" id="{D2BF8795-332A-4F5F-8CEE-441A2630096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5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4" name="Freeform 152">
                <a:extLst>
                  <a:ext uri="{FF2B5EF4-FFF2-40B4-BE49-F238E27FC236}">
                    <a16:creationId xmlns:a16="http://schemas.microsoft.com/office/drawing/2014/main" id="{4D69721B-6155-4CBC-9891-081D1481A70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6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5" name="Freeform 153">
                <a:extLst>
                  <a:ext uri="{FF2B5EF4-FFF2-40B4-BE49-F238E27FC236}">
                    <a16:creationId xmlns:a16="http://schemas.microsoft.com/office/drawing/2014/main" id="{B853FA4C-4645-4AEC-99F5-FCEE64ACC78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7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6" name="Freeform 154">
                <a:extLst>
                  <a:ext uri="{FF2B5EF4-FFF2-40B4-BE49-F238E27FC236}">
                    <a16:creationId xmlns:a16="http://schemas.microsoft.com/office/drawing/2014/main" id="{6531B25A-D997-473C-8FA4-4C98AF31F59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9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7" name="Freeform 155">
                <a:extLst>
                  <a:ext uri="{FF2B5EF4-FFF2-40B4-BE49-F238E27FC236}">
                    <a16:creationId xmlns:a16="http://schemas.microsoft.com/office/drawing/2014/main" id="{27D22B82-399D-4485-ACBF-54CBB61539F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0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8" name="Freeform 156">
                <a:extLst>
                  <a:ext uri="{FF2B5EF4-FFF2-40B4-BE49-F238E27FC236}">
                    <a16:creationId xmlns:a16="http://schemas.microsoft.com/office/drawing/2014/main" id="{F1326CFD-F95A-46A5-B63D-2A69E17442D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1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9" name="Freeform 157">
                <a:extLst>
                  <a:ext uri="{FF2B5EF4-FFF2-40B4-BE49-F238E27FC236}">
                    <a16:creationId xmlns:a16="http://schemas.microsoft.com/office/drawing/2014/main" id="{71C1922C-1F60-4345-8F97-F9CFB8D4F82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0" name="Freeform 158">
                <a:extLst>
                  <a:ext uri="{FF2B5EF4-FFF2-40B4-BE49-F238E27FC236}">
                    <a16:creationId xmlns:a16="http://schemas.microsoft.com/office/drawing/2014/main" id="{400A75FF-3E2C-4109-939B-69D42C1B3C3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1" name="Freeform 159">
                <a:extLst>
                  <a:ext uri="{FF2B5EF4-FFF2-40B4-BE49-F238E27FC236}">
                    <a16:creationId xmlns:a16="http://schemas.microsoft.com/office/drawing/2014/main" id="{0916170F-A8E3-4718-8FDF-BAA6ADD627B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2" name="Freeform 160">
                <a:extLst>
                  <a:ext uri="{FF2B5EF4-FFF2-40B4-BE49-F238E27FC236}">
                    <a16:creationId xmlns:a16="http://schemas.microsoft.com/office/drawing/2014/main" id="{3054D6E1-B67D-4458-967F-CB2CA59EB74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3" name="Freeform 161">
                <a:extLst>
                  <a:ext uri="{FF2B5EF4-FFF2-40B4-BE49-F238E27FC236}">
                    <a16:creationId xmlns:a16="http://schemas.microsoft.com/office/drawing/2014/main" id="{B239E4EE-AF3C-4558-A0DF-3E44F03E6DD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4" name="Freeform 162">
                <a:extLst>
                  <a:ext uri="{FF2B5EF4-FFF2-40B4-BE49-F238E27FC236}">
                    <a16:creationId xmlns:a16="http://schemas.microsoft.com/office/drawing/2014/main" id="{44AFAA8B-2407-4BBF-8C38-64CBD9DBE28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5" name="Freeform 163">
                <a:extLst>
                  <a:ext uri="{FF2B5EF4-FFF2-40B4-BE49-F238E27FC236}">
                    <a16:creationId xmlns:a16="http://schemas.microsoft.com/office/drawing/2014/main" id="{A0C1BA25-F722-4A87-A318-84C185A37EC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6" name="Freeform 164">
                <a:extLst>
                  <a:ext uri="{FF2B5EF4-FFF2-40B4-BE49-F238E27FC236}">
                    <a16:creationId xmlns:a16="http://schemas.microsoft.com/office/drawing/2014/main" id="{56527AA1-9227-4509-BDAE-A4D1968AD6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7" name="Freeform 165">
                <a:extLst>
                  <a:ext uri="{FF2B5EF4-FFF2-40B4-BE49-F238E27FC236}">
                    <a16:creationId xmlns:a16="http://schemas.microsoft.com/office/drawing/2014/main" id="{38A8C6AD-838A-45AC-8D65-590EDEEA4CA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8" name="Freeform 166">
                <a:extLst>
                  <a:ext uri="{FF2B5EF4-FFF2-40B4-BE49-F238E27FC236}">
                    <a16:creationId xmlns:a16="http://schemas.microsoft.com/office/drawing/2014/main" id="{C950C40D-4529-4F11-B0CA-E59CEC3ACF6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9" name="Freeform 167">
                <a:extLst>
                  <a:ext uri="{FF2B5EF4-FFF2-40B4-BE49-F238E27FC236}">
                    <a16:creationId xmlns:a16="http://schemas.microsoft.com/office/drawing/2014/main" id="{2441D5BF-E11A-46BB-9738-CCF9AD38C07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0" name="Freeform 168">
                <a:extLst>
                  <a:ext uri="{FF2B5EF4-FFF2-40B4-BE49-F238E27FC236}">
                    <a16:creationId xmlns:a16="http://schemas.microsoft.com/office/drawing/2014/main" id="{93C3B02A-F80C-4117-A852-CBBED2D089C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7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1" name="Freeform 169">
                <a:extLst>
                  <a:ext uri="{FF2B5EF4-FFF2-40B4-BE49-F238E27FC236}">
                    <a16:creationId xmlns:a16="http://schemas.microsoft.com/office/drawing/2014/main" id="{73ABD493-D91D-4340-9BF2-3EEF8BE05B7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8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2" name="Freeform 170">
                <a:extLst>
                  <a:ext uri="{FF2B5EF4-FFF2-40B4-BE49-F238E27FC236}">
                    <a16:creationId xmlns:a16="http://schemas.microsoft.com/office/drawing/2014/main" id="{AC4514DB-FA63-46EA-98D9-5CECADD5833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0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3" name="Freeform 171">
                <a:extLst>
                  <a:ext uri="{FF2B5EF4-FFF2-40B4-BE49-F238E27FC236}">
                    <a16:creationId xmlns:a16="http://schemas.microsoft.com/office/drawing/2014/main" id="{BB8C9E5D-DE99-4A8A-B39C-E9D1FEA0DEB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1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4" name="Freeform 172">
                <a:extLst>
                  <a:ext uri="{FF2B5EF4-FFF2-40B4-BE49-F238E27FC236}">
                    <a16:creationId xmlns:a16="http://schemas.microsoft.com/office/drawing/2014/main" id="{CAC092A3-64E8-43E7-95F6-405521DCAE1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5" name="Freeform 173">
                <a:extLst>
                  <a:ext uri="{FF2B5EF4-FFF2-40B4-BE49-F238E27FC236}">
                    <a16:creationId xmlns:a16="http://schemas.microsoft.com/office/drawing/2014/main" id="{19C10D4E-A106-4F51-B0A7-E5C5A3398E9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4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6" name="Freeform 174">
                <a:extLst>
                  <a:ext uri="{FF2B5EF4-FFF2-40B4-BE49-F238E27FC236}">
                    <a16:creationId xmlns:a16="http://schemas.microsoft.com/office/drawing/2014/main" id="{0E216099-8F53-4B1F-B77D-154899FAF52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5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7" name="Freeform 175">
                <a:extLst>
                  <a:ext uri="{FF2B5EF4-FFF2-40B4-BE49-F238E27FC236}">
                    <a16:creationId xmlns:a16="http://schemas.microsoft.com/office/drawing/2014/main" id="{E17400DB-E192-4D32-92A3-932622E9365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6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8" name="Freeform 176">
                <a:extLst>
                  <a:ext uri="{FF2B5EF4-FFF2-40B4-BE49-F238E27FC236}">
                    <a16:creationId xmlns:a16="http://schemas.microsoft.com/office/drawing/2014/main" id="{DED18E91-1DE8-4111-B4BC-042B13D3B84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7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9" name="Freeform 177">
                <a:extLst>
                  <a:ext uri="{FF2B5EF4-FFF2-40B4-BE49-F238E27FC236}">
                    <a16:creationId xmlns:a16="http://schemas.microsoft.com/office/drawing/2014/main" id="{7882987E-1DBD-4370-910D-94837449F0C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9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0" name="Freeform 178">
                <a:extLst>
                  <a:ext uri="{FF2B5EF4-FFF2-40B4-BE49-F238E27FC236}">
                    <a16:creationId xmlns:a16="http://schemas.microsoft.com/office/drawing/2014/main" id="{A610CD6B-5D95-4E7D-8D08-2A29212B89E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0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1" name="Freeform 179">
                <a:extLst>
                  <a:ext uri="{FF2B5EF4-FFF2-40B4-BE49-F238E27FC236}">
                    <a16:creationId xmlns:a16="http://schemas.microsoft.com/office/drawing/2014/main" id="{0A2302BB-5D47-47D0-8992-D5965D4983E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1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2" name="Freeform 180">
                <a:extLst>
                  <a:ext uri="{FF2B5EF4-FFF2-40B4-BE49-F238E27FC236}">
                    <a16:creationId xmlns:a16="http://schemas.microsoft.com/office/drawing/2014/main" id="{D51BF928-3255-4820-85E9-E25E9C75365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3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3" name="Freeform 181">
                <a:extLst>
                  <a:ext uri="{FF2B5EF4-FFF2-40B4-BE49-F238E27FC236}">
                    <a16:creationId xmlns:a16="http://schemas.microsoft.com/office/drawing/2014/main" id="{75CCA836-6E6F-4C78-91E3-C5D04D0FD86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4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4" name="Freeform 182">
                <a:extLst>
                  <a:ext uri="{FF2B5EF4-FFF2-40B4-BE49-F238E27FC236}">
                    <a16:creationId xmlns:a16="http://schemas.microsoft.com/office/drawing/2014/main" id="{C9D4F360-8F16-4D98-8111-B2D901F7CC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5" name="Freeform 183">
                <a:extLst>
                  <a:ext uri="{FF2B5EF4-FFF2-40B4-BE49-F238E27FC236}">
                    <a16:creationId xmlns:a16="http://schemas.microsoft.com/office/drawing/2014/main" id="{AE367D6C-595C-455F-96B2-F5F2685E41D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7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6" name="Freeform 184">
                <a:extLst>
                  <a:ext uri="{FF2B5EF4-FFF2-40B4-BE49-F238E27FC236}">
                    <a16:creationId xmlns:a16="http://schemas.microsoft.com/office/drawing/2014/main" id="{1981FC77-C4C6-4EB3-8C67-A324B9B0D5C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8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7" name="Freeform 185">
                <a:extLst>
                  <a:ext uri="{FF2B5EF4-FFF2-40B4-BE49-F238E27FC236}">
                    <a16:creationId xmlns:a16="http://schemas.microsoft.com/office/drawing/2014/main" id="{5F2301FC-3D05-4438-A987-BD19627F191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0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8" name="Freeform 186">
                <a:extLst>
                  <a:ext uri="{FF2B5EF4-FFF2-40B4-BE49-F238E27FC236}">
                    <a16:creationId xmlns:a16="http://schemas.microsoft.com/office/drawing/2014/main" id="{A78AD257-E344-4321-9CC3-91D3BF34DBA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1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9" name="Freeform 187">
                <a:extLst>
                  <a:ext uri="{FF2B5EF4-FFF2-40B4-BE49-F238E27FC236}">
                    <a16:creationId xmlns:a16="http://schemas.microsoft.com/office/drawing/2014/main" id="{73B8DE1F-139A-4A92-A687-CC387715E8E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0" name="Freeform 188">
                <a:extLst>
                  <a:ext uri="{FF2B5EF4-FFF2-40B4-BE49-F238E27FC236}">
                    <a16:creationId xmlns:a16="http://schemas.microsoft.com/office/drawing/2014/main" id="{F92A0609-6D4E-4588-BA75-134B412D036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4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1" name="Freeform 189">
                <a:extLst>
                  <a:ext uri="{FF2B5EF4-FFF2-40B4-BE49-F238E27FC236}">
                    <a16:creationId xmlns:a16="http://schemas.microsoft.com/office/drawing/2014/main" id="{D6F9A5F4-C671-4D8B-AD8D-93D9FDDDB9F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5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2" name="Freeform 190">
                <a:extLst>
                  <a:ext uri="{FF2B5EF4-FFF2-40B4-BE49-F238E27FC236}">
                    <a16:creationId xmlns:a16="http://schemas.microsoft.com/office/drawing/2014/main" id="{1FD8A1E3-F98E-4893-8D6D-2C61C13F635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6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3" name="Freeform 191">
                <a:extLst>
                  <a:ext uri="{FF2B5EF4-FFF2-40B4-BE49-F238E27FC236}">
                    <a16:creationId xmlns:a16="http://schemas.microsoft.com/office/drawing/2014/main" id="{9258249A-153E-45D8-9127-106E571480C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8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4" name="Freeform 192">
                <a:extLst>
                  <a:ext uri="{FF2B5EF4-FFF2-40B4-BE49-F238E27FC236}">
                    <a16:creationId xmlns:a16="http://schemas.microsoft.com/office/drawing/2014/main" id="{10EA8548-333E-4C80-BA26-4CAA59441BB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9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5" name="Freeform 193">
                <a:extLst>
                  <a:ext uri="{FF2B5EF4-FFF2-40B4-BE49-F238E27FC236}">
                    <a16:creationId xmlns:a16="http://schemas.microsoft.com/office/drawing/2014/main" id="{A271E4A3-5C18-4499-8D1E-770789A8171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0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6" name="Freeform 194">
                <a:extLst>
                  <a:ext uri="{FF2B5EF4-FFF2-40B4-BE49-F238E27FC236}">
                    <a16:creationId xmlns:a16="http://schemas.microsoft.com/office/drawing/2014/main" id="{51DF0EDA-9C32-492A-9E77-11E3B695E8E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1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7" name="Freeform 195">
                <a:extLst>
                  <a:ext uri="{FF2B5EF4-FFF2-40B4-BE49-F238E27FC236}">
                    <a16:creationId xmlns:a16="http://schemas.microsoft.com/office/drawing/2014/main" id="{0B269A3B-9C5A-4629-A06C-8E46EB70890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3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8" name="Freeform 196">
                <a:extLst>
                  <a:ext uri="{FF2B5EF4-FFF2-40B4-BE49-F238E27FC236}">
                    <a16:creationId xmlns:a16="http://schemas.microsoft.com/office/drawing/2014/main" id="{1E4ACBB5-E798-473F-BCA6-22AC0E57F2F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4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9" name="Freeform 197">
                <a:extLst>
                  <a:ext uri="{FF2B5EF4-FFF2-40B4-BE49-F238E27FC236}">
                    <a16:creationId xmlns:a16="http://schemas.microsoft.com/office/drawing/2014/main" id="{14EC8DD6-CF43-480A-B840-1D66A2A54BC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0" name="Freeform 198">
                <a:extLst>
                  <a:ext uri="{FF2B5EF4-FFF2-40B4-BE49-F238E27FC236}">
                    <a16:creationId xmlns:a16="http://schemas.microsoft.com/office/drawing/2014/main" id="{28BC5548-67A3-4F81-923E-6EA95825F69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7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1" name="Freeform 199">
                <a:extLst>
                  <a:ext uri="{FF2B5EF4-FFF2-40B4-BE49-F238E27FC236}">
                    <a16:creationId xmlns:a16="http://schemas.microsoft.com/office/drawing/2014/main" id="{39556343-E938-40B9-A8AF-57BC1AF1888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8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2" name="Freeform 200">
                <a:extLst>
                  <a:ext uri="{FF2B5EF4-FFF2-40B4-BE49-F238E27FC236}">
                    <a16:creationId xmlns:a16="http://schemas.microsoft.com/office/drawing/2014/main" id="{2773F9B4-8AB8-4D45-805A-40998FC0184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0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3" name="Freeform 201">
                <a:extLst>
                  <a:ext uri="{FF2B5EF4-FFF2-40B4-BE49-F238E27FC236}">
                    <a16:creationId xmlns:a16="http://schemas.microsoft.com/office/drawing/2014/main" id="{FE1AB86F-EF70-4D63-94A1-CB4AA8700BD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1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4" name="Freeform 202">
                <a:extLst>
                  <a:ext uri="{FF2B5EF4-FFF2-40B4-BE49-F238E27FC236}">
                    <a16:creationId xmlns:a16="http://schemas.microsoft.com/office/drawing/2014/main" id="{A80E9747-C074-482C-89D5-9EAAC7E2389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2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5" name="Freeform 203">
                <a:extLst>
                  <a:ext uri="{FF2B5EF4-FFF2-40B4-BE49-F238E27FC236}">
                    <a16:creationId xmlns:a16="http://schemas.microsoft.com/office/drawing/2014/main" id="{9044ABE2-1ED3-4053-887C-7A4B088797B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4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6" name="Freeform 204">
                <a:extLst>
                  <a:ext uri="{FF2B5EF4-FFF2-40B4-BE49-F238E27FC236}">
                    <a16:creationId xmlns:a16="http://schemas.microsoft.com/office/drawing/2014/main" id="{086700A2-E29C-4257-8DDD-FCAD615C27B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5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5" name="Freeform 206">
              <a:extLst>
                <a:ext uri="{FF2B5EF4-FFF2-40B4-BE49-F238E27FC236}">
                  <a16:creationId xmlns:a16="http://schemas.microsoft.com/office/drawing/2014/main" id="{E1CD6AFC-C79A-4FC5-B769-34F3B00419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9136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Freeform 207">
              <a:extLst>
                <a:ext uri="{FF2B5EF4-FFF2-40B4-BE49-F238E27FC236}">
                  <a16:creationId xmlns:a16="http://schemas.microsoft.com/office/drawing/2014/main" id="{D3793318-2AFC-4AE2-83D9-7F670C0C639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200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Freeform 208">
              <a:extLst>
                <a:ext uri="{FF2B5EF4-FFF2-40B4-BE49-F238E27FC236}">
                  <a16:creationId xmlns:a16="http://schemas.microsoft.com/office/drawing/2014/main" id="{4D40E823-65EF-4FCB-9A74-AA256EA1A87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32638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209">
              <a:extLst>
                <a:ext uri="{FF2B5EF4-FFF2-40B4-BE49-F238E27FC236}">
                  <a16:creationId xmlns:a16="http://schemas.microsoft.com/office/drawing/2014/main" id="{1E01F165-2A8B-4A14-96C7-B58FF684AFE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5327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210">
              <a:extLst>
                <a:ext uri="{FF2B5EF4-FFF2-40B4-BE49-F238E27FC236}">
                  <a16:creationId xmlns:a16="http://schemas.microsoft.com/office/drawing/2014/main" id="{D0981116-00E3-4B82-BCEE-60C43BA579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739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211">
              <a:extLst>
                <a:ext uri="{FF2B5EF4-FFF2-40B4-BE49-F238E27FC236}">
                  <a16:creationId xmlns:a16="http://schemas.microsoft.com/office/drawing/2014/main" id="{E4F8945E-9824-43F7-9497-CFF441A116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9455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212">
              <a:extLst>
                <a:ext uri="{FF2B5EF4-FFF2-40B4-BE49-F238E27FC236}">
                  <a16:creationId xmlns:a16="http://schemas.microsoft.com/office/drawing/2014/main" id="{01E88E53-B0BC-47CA-91B8-A52B5F8080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312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213">
              <a:extLst>
                <a:ext uri="{FF2B5EF4-FFF2-40B4-BE49-F238E27FC236}">
                  <a16:creationId xmlns:a16="http://schemas.microsoft.com/office/drawing/2014/main" id="{588EC6DD-F822-40CD-BE0C-E4D3D6F12DB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4376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214">
              <a:extLst>
                <a:ext uri="{FF2B5EF4-FFF2-40B4-BE49-F238E27FC236}">
                  <a16:creationId xmlns:a16="http://schemas.microsoft.com/office/drawing/2014/main" id="{F538D805-2DDF-4E4D-A9F0-D34C818606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6440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215">
              <a:extLst>
                <a:ext uri="{FF2B5EF4-FFF2-40B4-BE49-F238E27FC236}">
                  <a16:creationId xmlns:a16="http://schemas.microsoft.com/office/drawing/2014/main" id="{4AF5F795-05F9-469E-8F00-175D60156D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85038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216">
              <a:extLst>
                <a:ext uri="{FF2B5EF4-FFF2-40B4-BE49-F238E27FC236}">
                  <a16:creationId xmlns:a16="http://schemas.microsoft.com/office/drawing/2014/main" id="{5497F4E7-8B94-4EB8-86B2-AD5DCE4F155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0567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217">
              <a:extLst>
                <a:ext uri="{FF2B5EF4-FFF2-40B4-BE49-F238E27FC236}">
                  <a16:creationId xmlns:a16="http://schemas.microsoft.com/office/drawing/2014/main" id="{68DA8338-E4AF-45E1-9C5D-74887AA0FB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263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218">
              <a:extLst>
                <a:ext uri="{FF2B5EF4-FFF2-40B4-BE49-F238E27FC236}">
                  <a16:creationId xmlns:a16="http://schemas.microsoft.com/office/drawing/2014/main" id="{1CFAD0AF-35CD-4C91-BDE8-4A961EE9F2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263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219">
              <a:extLst>
                <a:ext uri="{FF2B5EF4-FFF2-40B4-BE49-F238E27FC236}">
                  <a16:creationId xmlns:a16="http://schemas.microsoft.com/office/drawing/2014/main" id="{D5308D28-E7D4-476F-88BE-3FE6F88D5B2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160000" y="4513263"/>
              <a:ext cx="636588" cy="342900"/>
            </a:xfrm>
            <a:custGeom>
              <a:avLst/>
              <a:gdLst>
                <a:gd name="T0" fmla="*/ 344 w 401"/>
                <a:gd name="T1" fmla="*/ 57 h 216"/>
                <a:gd name="T2" fmla="*/ 318 w 401"/>
                <a:gd name="T3" fmla="*/ 0 h 216"/>
                <a:gd name="T4" fmla="*/ 287 w 401"/>
                <a:gd name="T5" fmla="*/ 57 h 216"/>
                <a:gd name="T6" fmla="*/ 287 w 401"/>
                <a:gd name="T7" fmla="*/ 79 h 216"/>
                <a:gd name="T8" fmla="*/ 235 w 401"/>
                <a:gd name="T9" fmla="*/ 79 h 216"/>
                <a:gd name="T10" fmla="*/ 235 w 401"/>
                <a:gd name="T11" fmla="*/ 57 h 216"/>
                <a:gd name="T12" fmla="*/ 205 w 401"/>
                <a:gd name="T13" fmla="*/ 0 h 216"/>
                <a:gd name="T14" fmla="*/ 174 w 401"/>
                <a:gd name="T15" fmla="*/ 57 h 216"/>
                <a:gd name="T16" fmla="*/ 174 w 401"/>
                <a:gd name="T17" fmla="*/ 79 h 216"/>
                <a:gd name="T18" fmla="*/ 118 w 401"/>
                <a:gd name="T19" fmla="*/ 79 h 216"/>
                <a:gd name="T20" fmla="*/ 118 w 401"/>
                <a:gd name="T21" fmla="*/ 57 h 216"/>
                <a:gd name="T22" fmla="*/ 87 w 401"/>
                <a:gd name="T23" fmla="*/ 0 h 216"/>
                <a:gd name="T24" fmla="*/ 57 w 401"/>
                <a:gd name="T25" fmla="*/ 57 h 216"/>
                <a:gd name="T26" fmla="*/ 57 w 401"/>
                <a:gd name="T27" fmla="*/ 79 h 216"/>
                <a:gd name="T28" fmla="*/ 74 w 401"/>
                <a:gd name="T29" fmla="*/ 136 h 216"/>
                <a:gd name="T30" fmla="*/ 104 w 401"/>
                <a:gd name="T31" fmla="*/ 216 h 216"/>
                <a:gd name="T32" fmla="*/ 118 w 401"/>
                <a:gd name="T33" fmla="*/ 136 h 216"/>
                <a:gd name="T34" fmla="*/ 192 w 401"/>
                <a:gd name="T35" fmla="*/ 136 h 216"/>
                <a:gd name="T36" fmla="*/ 218 w 401"/>
                <a:gd name="T37" fmla="*/ 216 h 216"/>
                <a:gd name="T38" fmla="*/ 226 w 401"/>
                <a:gd name="T39" fmla="*/ 136 h 216"/>
                <a:gd name="T40" fmla="*/ 300 w 401"/>
                <a:gd name="T41" fmla="*/ 136 h 216"/>
                <a:gd name="T42" fmla="*/ 331 w 401"/>
                <a:gd name="T43" fmla="*/ 216 h 216"/>
                <a:gd name="T44" fmla="*/ 401 w 401"/>
                <a:gd name="T45" fmla="*/ 136 h 216"/>
                <a:gd name="T46" fmla="*/ 370 w 401"/>
                <a:gd name="T47" fmla="*/ 79 h 216"/>
                <a:gd name="T48" fmla="*/ 96 w 401"/>
                <a:gd name="T49" fmla="*/ 207 h 216"/>
                <a:gd name="T50" fmla="*/ 83 w 401"/>
                <a:gd name="T51" fmla="*/ 132 h 216"/>
                <a:gd name="T52" fmla="*/ 78 w 401"/>
                <a:gd name="T53" fmla="*/ 70 h 216"/>
                <a:gd name="T54" fmla="*/ 78 w 401"/>
                <a:gd name="T55" fmla="*/ 48 h 216"/>
                <a:gd name="T56" fmla="*/ 87 w 401"/>
                <a:gd name="T57" fmla="*/ 13 h 216"/>
                <a:gd name="T58" fmla="*/ 100 w 401"/>
                <a:gd name="T59" fmla="*/ 48 h 216"/>
                <a:gd name="T60" fmla="*/ 100 w 401"/>
                <a:gd name="T61" fmla="*/ 70 h 216"/>
                <a:gd name="T62" fmla="*/ 126 w 401"/>
                <a:gd name="T63" fmla="*/ 132 h 216"/>
                <a:gd name="T64" fmla="*/ 135 w 401"/>
                <a:gd name="T65" fmla="*/ 132 h 216"/>
                <a:gd name="T66" fmla="*/ 157 w 401"/>
                <a:gd name="T67" fmla="*/ 132 h 216"/>
                <a:gd name="T68" fmla="*/ 213 w 401"/>
                <a:gd name="T69" fmla="*/ 132 h 216"/>
                <a:gd name="T70" fmla="*/ 196 w 401"/>
                <a:gd name="T71" fmla="*/ 207 h 216"/>
                <a:gd name="T72" fmla="*/ 165 w 401"/>
                <a:gd name="T73" fmla="*/ 132 h 216"/>
                <a:gd name="T74" fmla="*/ 196 w 401"/>
                <a:gd name="T75" fmla="*/ 70 h 216"/>
                <a:gd name="T76" fmla="*/ 192 w 401"/>
                <a:gd name="T77" fmla="*/ 48 h 216"/>
                <a:gd name="T78" fmla="*/ 205 w 401"/>
                <a:gd name="T79" fmla="*/ 13 h 216"/>
                <a:gd name="T80" fmla="*/ 218 w 401"/>
                <a:gd name="T81" fmla="*/ 48 h 216"/>
                <a:gd name="T82" fmla="*/ 218 w 401"/>
                <a:gd name="T83" fmla="*/ 70 h 216"/>
                <a:gd name="T84" fmla="*/ 235 w 401"/>
                <a:gd name="T85" fmla="*/ 132 h 216"/>
                <a:gd name="T86" fmla="*/ 248 w 401"/>
                <a:gd name="T87" fmla="*/ 132 h 216"/>
                <a:gd name="T88" fmla="*/ 274 w 401"/>
                <a:gd name="T89" fmla="*/ 132 h 216"/>
                <a:gd name="T90" fmla="*/ 383 w 401"/>
                <a:gd name="T91" fmla="*/ 132 h 216"/>
                <a:gd name="T92" fmla="*/ 322 w 401"/>
                <a:gd name="T93" fmla="*/ 207 h 216"/>
                <a:gd name="T94" fmla="*/ 309 w 401"/>
                <a:gd name="T95" fmla="*/ 132 h 216"/>
                <a:gd name="T96" fmla="*/ 266 w 401"/>
                <a:gd name="T97" fmla="*/ 110 h 216"/>
                <a:gd name="T98" fmla="*/ 283 w 401"/>
                <a:gd name="T99" fmla="*/ 70 h 216"/>
                <a:gd name="T100" fmla="*/ 283 w 401"/>
                <a:gd name="T101" fmla="*/ 48 h 216"/>
                <a:gd name="T102" fmla="*/ 348 w 401"/>
                <a:gd name="T103" fmla="*/ 48 h 216"/>
                <a:gd name="T104" fmla="*/ 348 w 401"/>
                <a:gd name="T105" fmla="*/ 70 h 216"/>
                <a:gd name="T106" fmla="*/ 383 w 401"/>
                <a:gd name="T107" fmla="*/ 132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01" h="216">
                  <a:moveTo>
                    <a:pt x="370" y="79"/>
                  </a:moveTo>
                  <a:lnTo>
                    <a:pt x="344" y="57"/>
                  </a:lnTo>
                  <a:lnTo>
                    <a:pt x="370" y="57"/>
                  </a:lnTo>
                  <a:lnTo>
                    <a:pt x="318" y="0"/>
                  </a:lnTo>
                  <a:lnTo>
                    <a:pt x="261" y="57"/>
                  </a:lnTo>
                  <a:lnTo>
                    <a:pt x="287" y="57"/>
                  </a:lnTo>
                  <a:lnTo>
                    <a:pt x="261" y="79"/>
                  </a:lnTo>
                  <a:lnTo>
                    <a:pt x="287" y="79"/>
                  </a:lnTo>
                  <a:lnTo>
                    <a:pt x="261" y="105"/>
                  </a:lnTo>
                  <a:lnTo>
                    <a:pt x="235" y="79"/>
                  </a:lnTo>
                  <a:lnTo>
                    <a:pt x="257" y="79"/>
                  </a:lnTo>
                  <a:lnTo>
                    <a:pt x="235" y="57"/>
                  </a:lnTo>
                  <a:lnTo>
                    <a:pt x="257" y="57"/>
                  </a:lnTo>
                  <a:lnTo>
                    <a:pt x="205" y="0"/>
                  </a:lnTo>
                  <a:lnTo>
                    <a:pt x="152" y="57"/>
                  </a:lnTo>
                  <a:lnTo>
                    <a:pt x="174" y="57"/>
                  </a:lnTo>
                  <a:lnTo>
                    <a:pt x="152" y="79"/>
                  </a:lnTo>
                  <a:lnTo>
                    <a:pt x="174" y="79"/>
                  </a:lnTo>
                  <a:lnTo>
                    <a:pt x="148" y="110"/>
                  </a:lnTo>
                  <a:lnTo>
                    <a:pt x="118" y="79"/>
                  </a:lnTo>
                  <a:lnTo>
                    <a:pt x="139" y="79"/>
                  </a:lnTo>
                  <a:lnTo>
                    <a:pt x="118" y="57"/>
                  </a:lnTo>
                  <a:lnTo>
                    <a:pt x="139" y="57"/>
                  </a:lnTo>
                  <a:lnTo>
                    <a:pt x="87" y="0"/>
                  </a:lnTo>
                  <a:lnTo>
                    <a:pt x="35" y="57"/>
                  </a:lnTo>
                  <a:lnTo>
                    <a:pt x="57" y="57"/>
                  </a:lnTo>
                  <a:lnTo>
                    <a:pt x="35" y="79"/>
                  </a:lnTo>
                  <a:lnTo>
                    <a:pt x="57" y="79"/>
                  </a:lnTo>
                  <a:lnTo>
                    <a:pt x="0" y="136"/>
                  </a:lnTo>
                  <a:lnTo>
                    <a:pt x="74" y="136"/>
                  </a:lnTo>
                  <a:lnTo>
                    <a:pt x="74" y="216"/>
                  </a:lnTo>
                  <a:lnTo>
                    <a:pt x="104" y="216"/>
                  </a:lnTo>
                  <a:lnTo>
                    <a:pt x="104" y="136"/>
                  </a:lnTo>
                  <a:lnTo>
                    <a:pt x="118" y="136"/>
                  </a:lnTo>
                  <a:lnTo>
                    <a:pt x="174" y="136"/>
                  </a:lnTo>
                  <a:lnTo>
                    <a:pt x="192" y="136"/>
                  </a:lnTo>
                  <a:lnTo>
                    <a:pt x="192" y="216"/>
                  </a:lnTo>
                  <a:lnTo>
                    <a:pt x="218" y="216"/>
                  </a:lnTo>
                  <a:lnTo>
                    <a:pt x="218" y="136"/>
                  </a:lnTo>
                  <a:lnTo>
                    <a:pt x="226" y="136"/>
                  </a:lnTo>
                  <a:lnTo>
                    <a:pt x="292" y="136"/>
                  </a:lnTo>
                  <a:lnTo>
                    <a:pt x="300" y="136"/>
                  </a:lnTo>
                  <a:lnTo>
                    <a:pt x="300" y="216"/>
                  </a:lnTo>
                  <a:lnTo>
                    <a:pt x="331" y="216"/>
                  </a:lnTo>
                  <a:lnTo>
                    <a:pt x="331" y="136"/>
                  </a:lnTo>
                  <a:lnTo>
                    <a:pt x="401" y="136"/>
                  </a:lnTo>
                  <a:lnTo>
                    <a:pt x="344" y="79"/>
                  </a:lnTo>
                  <a:lnTo>
                    <a:pt x="370" y="79"/>
                  </a:lnTo>
                  <a:close/>
                  <a:moveTo>
                    <a:pt x="96" y="132"/>
                  </a:moveTo>
                  <a:lnTo>
                    <a:pt x="96" y="207"/>
                  </a:lnTo>
                  <a:lnTo>
                    <a:pt x="83" y="207"/>
                  </a:lnTo>
                  <a:lnTo>
                    <a:pt x="83" y="132"/>
                  </a:lnTo>
                  <a:lnTo>
                    <a:pt x="17" y="132"/>
                  </a:lnTo>
                  <a:lnTo>
                    <a:pt x="78" y="70"/>
                  </a:lnTo>
                  <a:lnTo>
                    <a:pt x="52" y="70"/>
                  </a:lnTo>
                  <a:lnTo>
                    <a:pt x="78" y="48"/>
                  </a:lnTo>
                  <a:lnTo>
                    <a:pt x="52" y="48"/>
                  </a:lnTo>
                  <a:lnTo>
                    <a:pt x="87" y="13"/>
                  </a:lnTo>
                  <a:lnTo>
                    <a:pt x="122" y="48"/>
                  </a:lnTo>
                  <a:lnTo>
                    <a:pt x="100" y="48"/>
                  </a:lnTo>
                  <a:lnTo>
                    <a:pt x="122" y="70"/>
                  </a:lnTo>
                  <a:lnTo>
                    <a:pt x="100" y="70"/>
                  </a:lnTo>
                  <a:lnTo>
                    <a:pt x="139" y="114"/>
                  </a:lnTo>
                  <a:lnTo>
                    <a:pt x="126" y="132"/>
                  </a:lnTo>
                  <a:lnTo>
                    <a:pt x="96" y="132"/>
                  </a:lnTo>
                  <a:close/>
                  <a:moveTo>
                    <a:pt x="135" y="132"/>
                  </a:moveTo>
                  <a:lnTo>
                    <a:pt x="148" y="119"/>
                  </a:lnTo>
                  <a:lnTo>
                    <a:pt x="157" y="132"/>
                  </a:lnTo>
                  <a:lnTo>
                    <a:pt x="135" y="132"/>
                  </a:lnTo>
                  <a:close/>
                  <a:moveTo>
                    <a:pt x="213" y="132"/>
                  </a:moveTo>
                  <a:lnTo>
                    <a:pt x="213" y="207"/>
                  </a:lnTo>
                  <a:lnTo>
                    <a:pt x="196" y="207"/>
                  </a:lnTo>
                  <a:lnTo>
                    <a:pt x="196" y="132"/>
                  </a:lnTo>
                  <a:lnTo>
                    <a:pt x="165" y="132"/>
                  </a:lnTo>
                  <a:lnTo>
                    <a:pt x="152" y="114"/>
                  </a:lnTo>
                  <a:lnTo>
                    <a:pt x="196" y="70"/>
                  </a:lnTo>
                  <a:lnTo>
                    <a:pt x="170" y="70"/>
                  </a:lnTo>
                  <a:lnTo>
                    <a:pt x="192" y="48"/>
                  </a:lnTo>
                  <a:lnTo>
                    <a:pt x="170" y="48"/>
                  </a:lnTo>
                  <a:lnTo>
                    <a:pt x="205" y="13"/>
                  </a:lnTo>
                  <a:lnTo>
                    <a:pt x="239" y="48"/>
                  </a:lnTo>
                  <a:lnTo>
                    <a:pt x="218" y="48"/>
                  </a:lnTo>
                  <a:lnTo>
                    <a:pt x="239" y="70"/>
                  </a:lnTo>
                  <a:lnTo>
                    <a:pt x="218" y="70"/>
                  </a:lnTo>
                  <a:lnTo>
                    <a:pt x="253" y="110"/>
                  </a:lnTo>
                  <a:lnTo>
                    <a:pt x="235" y="132"/>
                  </a:lnTo>
                  <a:lnTo>
                    <a:pt x="213" y="132"/>
                  </a:lnTo>
                  <a:close/>
                  <a:moveTo>
                    <a:pt x="248" y="132"/>
                  </a:moveTo>
                  <a:lnTo>
                    <a:pt x="261" y="119"/>
                  </a:lnTo>
                  <a:lnTo>
                    <a:pt x="274" y="132"/>
                  </a:lnTo>
                  <a:lnTo>
                    <a:pt x="248" y="132"/>
                  </a:lnTo>
                  <a:close/>
                  <a:moveTo>
                    <a:pt x="383" y="132"/>
                  </a:moveTo>
                  <a:lnTo>
                    <a:pt x="322" y="132"/>
                  </a:lnTo>
                  <a:lnTo>
                    <a:pt x="322" y="207"/>
                  </a:lnTo>
                  <a:lnTo>
                    <a:pt x="309" y="207"/>
                  </a:lnTo>
                  <a:lnTo>
                    <a:pt x="309" y="132"/>
                  </a:lnTo>
                  <a:lnTo>
                    <a:pt x="283" y="132"/>
                  </a:lnTo>
                  <a:lnTo>
                    <a:pt x="266" y="110"/>
                  </a:lnTo>
                  <a:lnTo>
                    <a:pt x="305" y="70"/>
                  </a:lnTo>
                  <a:lnTo>
                    <a:pt x="283" y="70"/>
                  </a:lnTo>
                  <a:lnTo>
                    <a:pt x="305" y="48"/>
                  </a:lnTo>
                  <a:lnTo>
                    <a:pt x="283" y="48"/>
                  </a:lnTo>
                  <a:lnTo>
                    <a:pt x="318" y="13"/>
                  </a:lnTo>
                  <a:lnTo>
                    <a:pt x="348" y="48"/>
                  </a:lnTo>
                  <a:lnTo>
                    <a:pt x="327" y="48"/>
                  </a:lnTo>
                  <a:lnTo>
                    <a:pt x="348" y="70"/>
                  </a:lnTo>
                  <a:lnTo>
                    <a:pt x="327" y="70"/>
                  </a:lnTo>
                  <a:lnTo>
                    <a:pt x="383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220">
              <a:extLst>
                <a:ext uri="{FF2B5EF4-FFF2-40B4-BE49-F238E27FC236}">
                  <a16:creationId xmlns:a16="http://schemas.microsoft.com/office/drawing/2014/main" id="{933F96A6-244C-49F1-8498-F69F81A839A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843838" y="4400550"/>
              <a:ext cx="2268538" cy="447675"/>
            </a:xfrm>
            <a:custGeom>
              <a:avLst/>
              <a:gdLst>
                <a:gd name="T0" fmla="*/ 91 w 328"/>
                <a:gd name="T1" fmla="*/ 0 h 64"/>
                <a:gd name="T2" fmla="*/ 124 w 328"/>
                <a:gd name="T3" fmla="*/ 59 h 64"/>
                <a:gd name="T4" fmla="*/ 328 w 328"/>
                <a:gd name="T5" fmla="*/ 63 h 64"/>
                <a:gd name="T6" fmla="*/ 327 w 328"/>
                <a:gd name="T7" fmla="*/ 2 h 64"/>
                <a:gd name="T8" fmla="*/ 193 w 328"/>
                <a:gd name="T9" fmla="*/ 21 h 64"/>
                <a:gd name="T10" fmla="*/ 123 w 328"/>
                <a:gd name="T11" fmla="*/ 57 h 64"/>
                <a:gd name="T12" fmla="*/ 113 w 328"/>
                <a:gd name="T13" fmla="*/ 5 h 64"/>
                <a:gd name="T14" fmla="*/ 150 w 328"/>
                <a:gd name="T15" fmla="*/ 19 h 64"/>
                <a:gd name="T16" fmla="*/ 140 w 328"/>
                <a:gd name="T17" fmla="*/ 20 h 64"/>
                <a:gd name="T18" fmla="*/ 132 w 328"/>
                <a:gd name="T19" fmla="*/ 10 h 64"/>
                <a:gd name="T20" fmla="*/ 188 w 328"/>
                <a:gd name="T21" fmla="*/ 15 h 64"/>
                <a:gd name="T22" fmla="*/ 191 w 328"/>
                <a:gd name="T23" fmla="*/ 49 h 64"/>
                <a:gd name="T24" fmla="*/ 134 w 328"/>
                <a:gd name="T25" fmla="*/ 38 h 64"/>
                <a:gd name="T26" fmla="*/ 139 w 328"/>
                <a:gd name="T27" fmla="*/ 40 h 64"/>
                <a:gd name="T28" fmla="*/ 155 w 328"/>
                <a:gd name="T29" fmla="*/ 38 h 64"/>
                <a:gd name="T30" fmla="*/ 156 w 328"/>
                <a:gd name="T31" fmla="*/ 38 h 64"/>
                <a:gd name="T32" fmla="*/ 172 w 328"/>
                <a:gd name="T33" fmla="*/ 40 h 64"/>
                <a:gd name="T34" fmla="*/ 179 w 328"/>
                <a:gd name="T35" fmla="*/ 38 h 64"/>
                <a:gd name="T36" fmla="*/ 185 w 328"/>
                <a:gd name="T37" fmla="*/ 40 h 64"/>
                <a:gd name="T38" fmla="*/ 180 w 328"/>
                <a:gd name="T39" fmla="*/ 36 h 64"/>
                <a:gd name="T40" fmla="*/ 178 w 328"/>
                <a:gd name="T41" fmla="*/ 36 h 64"/>
                <a:gd name="T42" fmla="*/ 162 w 328"/>
                <a:gd name="T43" fmla="*/ 33 h 64"/>
                <a:gd name="T44" fmla="*/ 155 w 328"/>
                <a:gd name="T45" fmla="*/ 36 h 64"/>
                <a:gd name="T46" fmla="*/ 149 w 328"/>
                <a:gd name="T47" fmla="*/ 33 h 64"/>
                <a:gd name="T48" fmla="*/ 134 w 328"/>
                <a:gd name="T49" fmla="*/ 36 h 64"/>
                <a:gd name="T50" fmla="*/ 138 w 328"/>
                <a:gd name="T51" fmla="*/ 42 h 64"/>
                <a:gd name="T52" fmla="*/ 149 w 328"/>
                <a:gd name="T53" fmla="*/ 42 h 64"/>
                <a:gd name="T54" fmla="*/ 157 w 328"/>
                <a:gd name="T55" fmla="*/ 45 h 64"/>
                <a:gd name="T56" fmla="*/ 162 w 328"/>
                <a:gd name="T57" fmla="*/ 45 h 64"/>
                <a:gd name="T58" fmla="*/ 177 w 328"/>
                <a:gd name="T59" fmla="*/ 42 h 64"/>
                <a:gd name="T60" fmla="*/ 179 w 328"/>
                <a:gd name="T61" fmla="*/ 42 h 64"/>
                <a:gd name="T62" fmla="*/ 180 w 328"/>
                <a:gd name="T63" fmla="*/ 29 h 64"/>
                <a:gd name="T64" fmla="*/ 172 w 328"/>
                <a:gd name="T65" fmla="*/ 31 h 64"/>
                <a:gd name="T66" fmla="*/ 166 w 328"/>
                <a:gd name="T67" fmla="*/ 29 h 64"/>
                <a:gd name="T68" fmla="*/ 154 w 328"/>
                <a:gd name="T69" fmla="*/ 31 h 64"/>
                <a:gd name="T70" fmla="*/ 148 w 328"/>
                <a:gd name="T71" fmla="*/ 29 h 64"/>
                <a:gd name="T72" fmla="*/ 133 w 328"/>
                <a:gd name="T73" fmla="*/ 31 h 64"/>
                <a:gd name="T74" fmla="*/ 123 w 328"/>
                <a:gd name="T75" fmla="*/ 7 h 64"/>
                <a:gd name="T76" fmla="*/ 135 w 328"/>
                <a:gd name="T77" fmla="*/ 50 h 64"/>
                <a:gd name="T78" fmla="*/ 198 w 328"/>
                <a:gd name="T79" fmla="*/ 56 h 64"/>
                <a:gd name="T80" fmla="*/ 203 w 328"/>
                <a:gd name="T81" fmla="*/ 62 h 64"/>
                <a:gd name="T82" fmla="*/ 215 w 328"/>
                <a:gd name="T83" fmla="*/ 6 h 64"/>
                <a:gd name="T84" fmla="*/ 217 w 328"/>
                <a:gd name="T85" fmla="*/ 5 h 64"/>
                <a:gd name="T86" fmla="*/ 230 w 328"/>
                <a:gd name="T87" fmla="*/ 62 h 64"/>
                <a:gd name="T88" fmla="*/ 236 w 328"/>
                <a:gd name="T89" fmla="*/ 2 h 64"/>
                <a:gd name="T90" fmla="*/ 241 w 328"/>
                <a:gd name="T91" fmla="*/ 62 h 64"/>
                <a:gd name="T92" fmla="*/ 254 w 328"/>
                <a:gd name="T93" fmla="*/ 2 h 64"/>
                <a:gd name="T94" fmla="*/ 256 w 328"/>
                <a:gd name="T95" fmla="*/ 2 h 64"/>
                <a:gd name="T96" fmla="*/ 268 w 328"/>
                <a:gd name="T97" fmla="*/ 62 h 64"/>
                <a:gd name="T98" fmla="*/ 275 w 328"/>
                <a:gd name="T99" fmla="*/ 2 h 64"/>
                <a:gd name="T100" fmla="*/ 280 w 328"/>
                <a:gd name="T101" fmla="*/ 62 h 64"/>
                <a:gd name="T102" fmla="*/ 292 w 328"/>
                <a:gd name="T103" fmla="*/ 2 h 64"/>
                <a:gd name="T104" fmla="*/ 294 w 328"/>
                <a:gd name="T105" fmla="*/ 2 h 64"/>
                <a:gd name="T106" fmla="*/ 307 w 328"/>
                <a:gd name="T107" fmla="*/ 62 h 64"/>
                <a:gd name="T108" fmla="*/ 313 w 328"/>
                <a:gd name="T109" fmla="*/ 2 h 64"/>
                <a:gd name="T110" fmla="*/ 318 w 328"/>
                <a:gd name="T111" fmla="*/ 62 h 64"/>
                <a:gd name="T112" fmla="*/ 132 w 328"/>
                <a:gd name="T113" fmla="*/ 27 h 64"/>
                <a:gd name="T114" fmla="*/ 113 w 328"/>
                <a:gd name="T115" fmla="*/ 62 h 64"/>
                <a:gd name="T116" fmla="*/ 2 w 328"/>
                <a:gd name="T117" fmla="*/ 2 h 64"/>
                <a:gd name="T118" fmla="*/ 129 w 328"/>
                <a:gd name="T119" fmla="*/ 55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28" h="64">
                  <a:moveTo>
                    <a:pt x="328" y="0"/>
                  </a:moveTo>
                  <a:cubicBezTo>
                    <a:pt x="240" y="0"/>
                    <a:pt x="240" y="0"/>
                    <a:pt x="240" y="0"/>
                  </a:cubicBezTo>
                  <a:cubicBezTo>
                    <a:pt x="239" y="0"/>
                    <a:pt x="201" y="3"/>
                    <a:pt x="177" y="19"/>
                  </a:cubicBezTo>
                  <a:cubicBezTo>
                    <a:pt x="177" y="19"/>
                    <a:pt x="177" y="19"/>
                    <a:pt x="177" y="19"/>
                  </a:cubicBezTo>
                  <a:cubicBezTo>
                    <a:pt x="169" y="19"/>
                    <a:pt x="162" y="19"/>
                    <a:pt x="155" y="19"/>
                  </a:cubicBezTo>
                  <a:cubicBezTo>
                    <a:pt x="150" y="15"/>
                    <a:pt x="145" y="13"/>
                    <a:pt x="139" y="10"/>
                  </a:cubicBezTo>
                  <a:cubicBezTo>
                    <a:pt x="139" y="10"/>
                    <a:pt x="139" y="10"/>
                    <a:pt x="139" y="10"/>
                  </a:cubicBezTo>
                  <a:cubicBezTo>
                    <a:pt x="116" y="2"/>
                    <a:pt x="91" y="0"/>
                    <a:pt x="9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4"/>
                    <a:pt x="1" y="64"/>
                  </a:cubicBezTo>
                  <a:cubicBezTo>
                    <a:pt x="118" y="64"/>
                    <a:pt x="118" y="64"/>
                    <a:pt x="118" y="64"/>
                  </a:cubicBezTo>
                  <a:cubicBezTo>
                    <a:pt x="118" y="64"/>
                    <a:pt x="118" y="64"/>
                    <a:pt x="119" y="64"/>
                  </a:cubicBezTo>
                  <a:cubicBezTo>
                    <a:pt x="124" y="59"/>
                    <a:pt x="124" y="59"/>
                    <a:pt x="124" y="59"/>
                  </a:cubicBezTo>
                  <a:cubicBezTo>
                    <a:pt x="124" y="59"/>
                    <a:pt x="124" y="59"/>
                    <a:pt x="124" y="59"/>
                  </a:cubicBezTo>
                  <a:cubicBezTo>
                    <a:pt x="197" y="59"/>
                    <a:pt x="197" y="59"/>
                    <a:pt x="197" y="59"/>
                  </a:cubicBezTo>
                  <a:cubicBezTo>
                    <a:pt x="198" y="59"/>
                    <a:pt x="198" y="59"/>
                    <a:pt x="198" y="59"/>
                  </a:cubicBezTo>
                  <a:cubicBezTo>
                    <a:pt x="201" y="63"/>
                    <a:pt x="201" y="63"/>
                    <a:pt x="201" y="63"/>
                  </a:cubicBezTo>
                  <a:cubicBezTo>
                    <a:pt x="202" y="63"/>
                    <a:pt x="202" y="64"/>
                    <a:pt x="202" y="64"/>
                  </a:cubicBezTo>
                  <a:cubicBezTo>
                    <a:pt x="328" y="64"/>
                    <a:pt x="328" y="64"/>
                    <a:pt x="328" y="64"/>
                  </a:cubicBezTo>
                  <a:cubicBezTo>
                    <a:pt x="328" y="64"/>
                    <a:pt x="328" y="64"/>
                    <a:pt x="328" y="64"/>
                  </a:cubicBezTo>
                  <a:cubicBezTo>
                    <a:pt x="328" y="64"/>
                    <a:pt x="328" y="64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1"/>
                    <a:pt x="328" y="1"/>
                    <a:pt x="328" y="1"/>
                  </a:cubicBezTo>
                  <a:cubicBezTo>
                    <a:pt x="328" y="0"/>
                    <a:pt x="328" y="0"/>
                    <a:pt x="328" y="0"/>
                  </a:cubicBezTo>
                  <a:close/>
                  <a:moveTo>
                    <a:pt x="327" y="62"/>
                  </a:moveTo>
                  <a:cubicBezTo>
                    <a:pt x="323" y="62"/>
                    <a:pt x="323" y="62"/>
                    <a:pt x="323" y="62"/>
                  </a:cubicBezTo>
                  <a:cubicBezTo>
                    <a:pt x="323" y="2"/>
                    <a:pt x="323" y="2"/>
                    <a:pt x="323" y="2"/>
                  </a:cubicBezTo>
                  <a:cubicBezTo>
                    <a:pt x="327" y="2"/>
                    <a:pt x="327" y="2"/>
                    <a:pt x="327" y="2"/>
                  </a:cubicBezTo>
                  <a:lnTo>
                    <a:pt x="327" y="62"/>
                  </a:lnTo>
                  <a:close/>
                  <a:moveTo>
                    <a:pt x="193" y="51"/>
                  </a:moveTo>
                  <a:cubicBezTo>
                    <a:pt x="193" y="51"/>
                    <a:pt x="193" y="51"/>
                    <a:pt x="193" y="51"/>
                  </a:cubicBezTo>
                  <a:cubicBezTo>
                    <a:pt x="193" y="25"/>
                    <a:pt x="193" y="25"/>
                    <a:pt x="193" y="25"/>
                  </a:cubicBezTo>
                  <a:cubicBezTo>
                    <a:pt x="193" y="25"/>
                    <a:pt x="193" y="25"/>
                    <a:pt x="193" y="25"/>
                  </a:cubicBezTo>
                  <a:cubicBezTo>
                    <a:pt x="194" y="22"/>
                    <a:pt x="194" y="22"/>
                    <a:pt x="194" y="22"/>
                  </a:cubicBezTo>
                  <a:cubicBezTo>
                    <a:pt x="194" y="22"/>
                    <a:pt x="194" y="21"/>
                    <a:pt x="193" y="21"/>
                  </a:cubicBezTo>
                  <a:cubicBezTo>
                    <a:pt x="193" y="21"/>
                    <a:pt x="193" y="21"/>
                    <a:pt x="193" y="21"/>
                  </a:cubicBezTo>
                  <a:cubicBezTo>
                    <a:pt x="193" y="12"/>
                    <a:pt x="193" y="12"/>
                    <a:pt x="193" y="12"/>
                  </a:cubicBezTo>
                  <a:cubicBezTo>
                    <a:pt x="194" y="12"/>
                    <a:pt x="195" y="12"/>
                    <a:pt x="196" y="11"/>
                  </a:cubicBezTo>
                  <a:cubicBezTo>
                    <a:pt x="196" y="54"/>
                    <a:pt x="196" y="54"/>
                    <a:pt x="196" y="54"/>
                  </a:cubicBezTo>
                  <a:lnTo>
                    <a:pt x="193" y="51"/>
                  </a:lnTo>
                  <a:close/>
                  <a:moveTo>
                    <a:pt x="107" y="4"/>
                  </a:moveTo>
                  <a:cubicBezTo>
                    <a:pt x="108" y="4"/>
                    <a:pt x="110" y="4"/>
                    <a:pt x="111" y="4"/>
                  </a:cubicBezTo>
                  <a:cubicBezTo>
                    <a:pt x="126" y="55"/>
                    <a:pt x="126" y="55"/>
                    <a:pt x="126" y="55"/>
                  </a:cubicBezTo>
                  <a:cubicBezTo>
                    <a:pt x="123" y="57"/>
                    <a:pt x="123" y="57"/>
                    <a:pt x="123" y="57"/>
                  </a:cubicBezTo>
                  <a:lnTo>
                    <a:pt x="107" y="4"/>
                  </a:lnTo>
                  <a:close/>
                  <a:moveTo>
                    <a:pt x="122" y="59"/>
                  </a:moveTo>
                  <a:cubicBezTo>
                    <a:pt x="119" y="61"/>
                    <a:pt x="119" y="61"/>
                    <a:pt x="119" y="61"/>
                  </a:cubicBezTo>
                  <a:cubicBezTo>
                    <a:pt x="102" y="3"/>
                    <a:pt x="102" y="3"/>
                    <a:pt x="102" y="3"/>
                  </a:cubicBezTo>
                  <a:cubicBezTo>
                    <a:pt x="103" y="3"/>
                    <a:pt x="104" y="3"/>
                    <a:pt x="105" y="3"/>
                  </a:cubicBezTo>
                  <a:lnTo>
                    <a:pt x="122" y="59"/>
                  </a:lnTo>
                  <a:close/>
                  <a:moveTo>
                    <a:pt x="127" y="54"/>
                  </a:moveTo>
                  <a:cubicBezTo>
                    <a:pt x="113" y="5"/>
                    <a:pt x="113" y="5"/>
                    <a:pt x="113" y="5"/>
                  </a:cubicBezTo>
                  <a:cubicBezTo>
                    <a:pt x="114" y="5"/>
                    <a:pt x="115" y="5"/>
                    <a:pt x="116" y="5"/>
                  </a:cubicBezTo>
                  <a:cubicBezTo>
                    <a:pt x="130" y="52"/>
                    <a:pt x="130" y="52"/>
                    <a:pt x="130" y="52"/>
                  </a:cubicBezTo>
                  <a:lnTo>
                    <a:pt x="127" y="54"/>
                  </a:lnTo>
                  <a:close/>
                  <a:moveTo>
                    <a:pt x="147" y="19"/>
                  </a:moveTo>
                  <a:cubicBezTo>
                    <a:pt x="145" y="15"/>
                    <a:pt x="145" y="15"/>
                    <a:pt x="145" y="15"/>
                  </a:cubicBezTo>
                  <a:cubicBezTo>
                    <a:pt x="147" y="16"/>
                    <a:pt x="148" y="16"/>
                    <a:pt x="149" y="17"/>
                  </a:cubicBezTo>
                  <a:cubicBezTo>
                    <a:pt x="149" y="17"/>
                    <a:pt x="149" y="17"/>
                    <a:pt x="149" y="17"/>
                  </a:cubicBezTo>
                  <a:cubicBezTo>
                    <a:pt x="150" y="19"/>
                    <a:pt x="150" y="19"/>
                    <a:pt x="150" y="19"/>
                  </a:cubicBezTo>
                  <a:cubicBezTo>
                    <a:pt x="149" y="19"/>
                    <a:pt x="148" y="19"/>
                    <a:pt x="147" y="19"/>
                  </a:cubicBezTo>
                  <a:close/>
                  <a:moveTo>
                    <a:pt x="145" y="19"/>
                  </a:moveTo>
                  <a:cubicBezTo>
                    <a:pt x="144" y="19"/>
                    <a:pt x="143" y="20"/>
                    <a:pt x="142" y="20"/>
                  </a:cubicBezTo>
                  <a:cubicBezTo>
                    <a:pt x="140" y="13"/>
                    <a:pt x="140" y="13"/>
                    <a:pt x="140" y="13"/>
                  </a:cubicBezTo>
                  <a:cubicBezTo>
                    <a:pt x="141" y="13"/>
                    <a:pt x="142" y="14"/>
                    <a:pt x="143" y="14"/>
                  </a:cubicBezTo>
                  <a:cubicBezTo>
                    <a:pt x="143" y="14"/>
                    <a:pt x="143" y="15"/>
                    <a:pt x="143" y="15"/>
                  </a:cubicBezTo>
                  <a:lnTo>
                    <a:pt x="145" y="19"/>
                  </a:lnTo>
                  <a:close/>
                  <a:moveTo>
                    <a:pt x="140" y="20"/>
                  </a:moveTo>
                  <a:cubicBezTo>
                    <a:pt x="139" y="20"/>
                    <a:pt x="138" y="20"/>
                    <a:pt x="137" y="20"/>
                  </a:cubicBezTo>
                  <a:cubicBezTo>
                    <a:pt x="134" y="11"/>
                    <a:pt x="134" y="11"/>
                    <a:pt x="134" y="11"/>
                  </a:cubicBezTo>
                  <a:cubicBezTo>
                    <a:pt x="135" y="11"/>
                    <a:pt x="136" y="11"/>
                    <a:pt x="138" y="12"/>
                  </a:cubicBezTo>
                  <a:lnTo>
                    <a:pt x="140" y="20"/>
                  </a:lnTo>
                  <a:close/>
                  <a:moveTo>
                    <a:pt x="135" y="20"/>
                  </a:moveTo>
                  <a:cubicBezTo>
                    <a:pt x="134" y="20"/>
                    <a:pt x="133" y="20"/>
                    <a:pt x="132" y="21"/>
                  </a:cubicBezTo>
                  <a:cubicBezTo>
                    <a:pt x="129" y="9"/>
                    <a:pt x="129" y="9"/>
                    <a:pt x="129" y="9"/>
                  </a:cubicBezTo>
                  <a:cubicBezTo>
                    <a:pt x="130" y="9"/>
                    <a:pt x="131" y="10"/>
                    <a:pt x="132" y="10"/>
                  </a:cubicBezTo>
                  <a:lnTo>
                    <a:pt x="135" y="20"/>
                  </a:lnTo>
                  <a:close/>
                  <a:moveTo>
                    <a:pt x="183" y="20"/>
                  </a:moveTo>
                  <a:cubicBezTo>
                    <a:pt x="183" y="17"/>
                    <a:pt x="183" y="17"/>
                    <a:pt x="183" y="17"/>
                  </a:cubicBezTo>
                  <a:cubicBezTo>
                    <a:pt x="183" y="17"/>
                    <a:pt x="183" y="17"/>
                    <a:pt x="183" y="17"/>
                  </a:cubicBezTo>
                  <a:cubicBezTo>
                    <a:pt x="184" y="16"/>
                    <a:pt x="185" y="16"/>
                    <a:pt x="186" y="15"/>
                  </a:cubicBezTo>
                  <a:cubicBezTo>
                    <a:pt x="186" y="20"/>
                    <a:pt x="186" y="20"/>
                    <a:pt x="186" y="20"/>
                  </a:cubicBezTo>
                  <a:cubicBezTo>
                    <a:pt x="185" y="20"/>
                    <a:pt x="184" y="20"/>
                    <a:pt x="183" y="20"/>
                  </a:cubicBezTo>
                  <a:close/>
                  <a:moveTo>
                    <a:pt x="188" y="15"/>
                  </a:moveTo>
                  <a:cubicBezTo>
                    <a:pt x="189" y="14"/>
                    <a:pt x="190" y="14"/>
                    <a:pt x="191" y="13"/>
                  </a:cubicBezTo>
                  <a:cubicBezTo>
                    <a:pt x="191" y="21"/>
                    <a:pt x="191" y="21"/>
                    <a:pt x="191" y="21"/>
                  </a:cubicBezTo>
                  <a:cubicBezTo>
                    <a:pt x="190" y="20"/>
                    <a:pt x="189" y="20"/>
                    <a:pt x="188" y="20"/>
                  </a:cubicBezTo>
                  <a:lnTo>
                    <a:pt x="188" y="15"/>
                  </a:lnTo>
                  <a:close/>
                  <a:moveTo>
                    <a:pt x="189" y="46"/>
                  </a:moveTo>
                  <a:cubicBezTo>
                    <a:pt x="189" y="46"/>
                    <a:pt x="189" y="46"/>
                    <a:pt x="189" y="46"/>
                  </a:cubicBezTo>
                  <a:cubicBezTo>
                    <a:pt x="191" y="34"/>
                    <a:pt x="191" y="34"/>
                    <a:pt x="191" y="34"/>
                  </a:cubicBezTo>
                  <a:cubicBezTo>
                    <a:pt x="191" y="49"/>
                    <a:pt x="191" y="49"/>
                    <a:pt x="191" y="49"/>
                  </a:cubicBezTo>
                  <a:lnTo>
                    <a:pt x="189" y="46"/>
                  </a:lnTo>
                  <a:close/>
                  <a:moveTo>
                    <a:pt x="184" y="45"/>
                  </a:moveTo>
                  <a:cubicBezTo>
                    <a:pt x="185" y="42"/>
                    <a:pt x="185" y="42"/>
                    <a:pt x="185" y="42"/>
                  </a:cubicBezTo>
                  <a:cubicBezTo>
                    <a:pt x="188" y="42"/>
                    <a:pt x="188" y="42"/>
                    <a:pt x="188" y="42"/>
                  </a:cubicBezTo>
                  <a:cubicBezTo>
                    <a:pt x="187" y="45"/>
                    <a:pt x="187" y="45"/>
                    <a:pt x="187" y="45"/>
                  </a:cubicBezTo>
                  <a:cubicBezTo>
                    <a:pt x="187" y="45"/>
                    <a:pt x="187" y="45"/>
                    <a:pt x="187" y="45"/>
                  </a:cubicBezTo>
                  <a:lnTo>
                    <a:pt x="184" y="45"/>
                  </a:lnTo>
                  <a:close/>
                  <a:moveTo>
                    <a:pt x="134" y="38"/>
                  </a:moveTo>
                  <a:cubicBezTo>
                    <a:pt x="137" y="38"/>
                    <a:pt x="137" y="38"/>
                    <a:pt x="137" y="38"/>
                  </a:cubicBezTo>
                  <a:cubicBezTo>
                    <a:pt x="138" y="40"/>
                    <a:pt x="138" y="40"/>
                    <a:pt x="138" y="40"/>
                  </a:cubicBezTo>
                  <a:cubicBezTo>
                    <a:pt x="135" y="40"/>
                    <a:pt x="135" y="40"/>
                    <a:pt x="135" y="40"/>
                  </a:cubicBezTo>
                  <a:lnTo>
                    <a:pt x="134" y="38"/>
                  </a:lnTo>
                  <a:close/>
                  <a:moveTo>
                    <a:pt x="139" y="38"/>
                  </a:moveTo>
                  <a:cubicBezTo>
                    <a:pt x="143" y="38"/>
                    <a:pt x="143" y="38"/>
                    <a:pt x="143" y="38"/>
                  </a:cubicBezTo>
                  <a:cubicBezTo>
                    <a:pt x="143" y="40"/>
                    <a:pt x="143" y="40"/>
                    <a:pt x="143" y="40"/>
                  </a:cubicBezTo>
                  <a:cubicBezTo>
                    <a:pt x="139" y="40"/>
                    <a:pt x="139" y="40"/>
                    <a:pt x="139" y="40"/>
                  </a:cubicBezTo>
                  <a:lnTo>
                    <a:pt x="139" y="38"/>
                  </a:lnTo>
                  <a:close/>
                  <a:moveTo>
                    <a:pt x="145" y="38"/>
                  </a:moveTo>
                  <a:cubicBezTo>
                    <a:pt x="149" y="38"/>
                    <a:pt x="149" y="38"/>
                    <a:pt x="149" y="38"/>
                  </a:cubicBezTo>
                  <a:cubicBezTo>
                    <a:pt x="149" y="40"/>
                    <a:pt x="149" y="40"/>
                    <a:pt x="149" y="40"/>
                  </a:cubicBezTo>
                  <a:cubicBezTo>
                    <a:pt x="145" y="40"/>
                    <a:pt x="145" y="40"/>
                    <a:pt x="145" y="40"/>
                  </a:cubicBezTo>
                  <a:lnTo>
                    <a:pt x="145" y="38"/>
                  </a:lnTo>
                  <a:close/>
                  <a:moveTo>
                    <a:pt x="151" y="38"/>
                  </a:moveTo>
                  <a:cubicBezTo>
                    <a:pt x="155" y="38"/>
                    <a:pt x="155" y="38"/>
                    <a:pt x="155" y="38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1" y="40"/>
                    <a:pt x="151" y="40"/>
                    <a:pt x="151" y="40"/>
                  </a:cubicBezTo>
                  <a:lnTo>
                    <a:pt x="151" y="38"/>
                  </a:lnTo>
                  <a:close/>
                  <a:moveTo>
                    <a:pt x="156" y="38"/>
                  </a:moveTo>
                  <a:cubicBezTo>
                    <a:pt x="160" y="38"/>
                    <a:pt x="160" y="38"/>
                    <a:pt x="160" y="38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56" y="40"/>
                    <a:pt x="156" y="40"/>
                    <a:pt x="156" y="40"/>
                  </a:cubicBezTo>
                  <a:lnTo>
                    <a:pt x="156" y="38"/>
                  </a:lnTo>
                  <a:close/>
                  <a:moveTo>
                    <a:pt x="162" y="38"/>
                  </a:moveTo>
                  <a:cubicBezTo>
                    <a:pt x="166" y="38"/>
                    <a:pt x="166" y="38"/>
                    <a:pt x="166" y="38"/>
                  </a:cubicBezTo>
                  <a:cubicBezTo>
                    <a:pt x="166" y="40"/>
                    <a:pt x="166" y="40"/>
                    <a:pt x="166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38"/>
                  </a:lnTo>
                  <a:close/>
                  <a:moveTo>
                    <a:pt x="168" y="38"/>
                  </a:moveTo>
                  <a:cubicBezTo>
                    <a:pt x="172" y="38"/>
                    <a:pt x="172" y="38"/>
                    <a:pt x="172" y="38"/>
                  </a:cubicBezTo>
                  <a:cubicBezTo>
                    <a:pt x="172" y="40"/>
                    <a:pt x="172" y="40"/>
                    <a:pt x="172" y="40"/>
                  </a:cubicBezTo>
                  <a:cubicBezTo>
                    <a:pt x="168" y="40"/>
                    <a:pt x="168" y="40"/>
                    <a:pt x="168" y="40"/>
                  </a:cubicBezTo>
                  <a:lnTo>
                    <a:pt x="168" y="38"/>
                  </a:lnTo>
                  <a:close/>
                  <a:moveTo>
                    <a:pt x="174" y="38"/>
                  </a:moveTo>
                  <a:cubicBezTo>
                    <a:pt x="178" y="38"/>
                    <a:pt x="178" y="38"/>
                    <a:pt x="178" y="38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4" y="40"/>
                    <a:pt x="174" y="40"/>
                    <a:pt x="174" y="40"/>
                  </a:cubicBezTo>
                  <a:lnTo>
                    <a:pt x="174" y="38"/>
                  </a:lnTo>
                  <a:close/>
                  <a:moveTo>
                    <a:pt x="179" y="38"/>
                  </a:moveTo>
                  <a:cubicBezTo>
                    <a:pt x="183" y="38"/>
                    <a:pt x="183" y="38"/>
                    <a:pt x="183" y="38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79" y="40"/>
                    <a:pt x="179" y="40"/>
                    <a:pt x="179" y="40"/>
                  </a:cubicBezTo>
                  <a:lnTo>
                    <a:pt x="179" y="38"/>
                  </a:lnTo>
                  <a:close/>
                  <a:moveTo>
                    <a:pt x="185" y="38"/>
                  </a:moveTo>
                  <a:cubicBezTo>
                    <a:pt x="189" y="38"/>
                    <a:pt x="189" y="38"/>
                    <a:pt x="189" y="38"/>
                  </a:cubicBezTo>
                  <a:cubicBezTo>
                    <a:pt x="188" y="40"/>
                    <a:pt x="188" y="40"/>
                    <a:pt x="188" y="40"/>
                  </a:cubicBezTo>
                  <a:cubicBezTo>
                    <a:pt x="185" y="40"/>
                    <a:pt x="185" y="40"/>
                    <a:pt x="185" y="40"/>
                  </a:cubicBezTo>
                  <a:lnTo>
                    <a:pt x="185" y="38"/>
                  </a:lnTo>
                  <a:close/>
                  <a:moveTo>
                    <a:pt x="189" y="36"/>
                  </a:moveTo>
                  <a:cubicBezTo>
                    <a:pt x="185" y="36"/>
                    <a:pt x="185" y="36"/>
                    <a:pt x="185" y="36"/>
                  </a:cubicBezTo>
                  <a:cubicBezTo>
                    <a:pt x="186" y="33"/>
                    <a:pt x="186" y="33"/>
                    <a:pt x="186" y="33"/>
                  </a:cubicBezTo>
                  <a:cubicBezTo>
                    <a:pt x="189" y="33"/>
                    <a:pt x="189" y="33"/>
                    <a:pt x="189" y="33"/>
                  </a:cubicBezTo>
                  <a:lnTo>
                    <a:pt x="189" y="36"/>
                  </a:lnTo>
                  <a:close/>
                  <a:moveTo>
                    <a:pt x="184" y="36"/>
                  </a:moveTo>
                  <a:cubicBezTo>
                    <a:pt x="180" y="36"/>
                    <a:pt x="180" y="36"/>
                    <a:pt x="180" y="36"/>
                  </a:cubicBezTo>
                  <a:cubicBezTo>
                    <a:pt x="180" y="33"/>
                    <a:pt x="180" y="33"/>
                    <a:pt x="180" y="33"/>
                  </a:cubicBezTo>
                  <a:cubicBezTo>
                    <a:pt x="184" y="33"/>
                    <a:pt x="184" y="33"/>
                    <a:pt x="184" y="33"/>
                  </a:cubicBezTo>
                  <a:lnTo>
                    <a:pt x="184" y="36"/>
                  </a:lnTo>
                  <a:close/>
                  <a:moveTo>
                    <a:pt x="178" y="36"/>
                  </a:moveTo>
                  <a:cubicBezTo>
                    <a:pt x="174" y="36"/>
                    <a:pt x="174" y="36"/>
                    <a:pt x="174" y="36"/>
                  </a:cubicBezTo>
                  <a:cubicBezTo>
                    <a:pt x="174" y="33"/>
                    <a:pt x="174" y="33"/>
                    <a:pt x="174" y="33"/>
                  </a:cubicBezTo>
                  <a:cubicBezTo>
                    <a:pt x="178" y="33"/>
                    <a:pt x="178" y="33"/>
                    <a:pt x="178" y="33"/>
                  </a:cubicBezTo>
                  <a:lnTo>
                    <a:pt x="178" y="36"/>
                  </a:lnTo>
                  <a:close/>
                  <a:moveTo>
                    <a:pt x="172" y="36"/>
                  </a:moveTo>
                  <a:cubicBezTo>
                    <a:pt x="168" y="36"/>
                    <a:pt x="168" y="36"/>
                    <a:pt x="168" y="36"/>
                  </a:cubicBezTo>
                  <a:cubicBezTo>
                    <a:pt x="168" y="33"/>
                    <a:pt x="168" y="33"/>
                    <a:pt x="168" y="33"/>
                  </a:cubicBezTo>
                  <a:cubicBezTo>
                    <a:pt x="172" y="33"/>
                    <a:pt x="172" y="33"/>
                    <a:pt x="172" y="33"/>
                  </a:cubicBezTo>
                  <a:lnTo>
                    <a:pt x="172" y="36"/>
                  </a:lnTo>
                  <a:close/>
                  <a:moveTo>
                    <a:pt x="166" y="36"/>
                  </a:moveTo>
                  <a:cubicBezTo>
                    <a:pt x="162" y="36"/>
                    <a:pt x="162" y="36"/>
                    <a:pt x="162" y="36"/>
                  </a:cubicBezTo>
                  <a:cubicBezTo>
                    <a:pt x="162" y="33"/>
                    <a:pt x="162" y="33"/>
                    <a:pt x="162" y="33"/>
                  </a:cubicBezTo>
                  <a:cubicBezTo>
                    <a:pt x="166" y="33"/>
                    <a:pt x="166" y="33"/>
                    <a:pt x="166" y="33"/>
                  </a:cubicBezTo>
                  <a:lnTo>
                    <a:pt x="166" y="36"/>
                  </a:lnTo>
                  <a:close/>
                  <a:moveTo>
                    <a:pt x="160" y="36"/>
                  </a:moveTo>
                  <a:cubicBezTo>
                    <a:pt x="156" y="36"/>
                    <a:pt x="156" y="36"/>
                    <a:pt x="156" y="36"/>
                  </a:cubicBezTo>
                  <a:cubicBezTo>
                    <a:pt x="156" y="33"/>
                    <a:pt x="156" y="33"/>
                    <a:pt x="156" y="33"/>
                  </a:cubicBezTo>
                  <a:cubicBezTo>
                    <a:pt x="160" y="33"/>
                    <a:pt x="160" y="33"/>
                    <a:pt x="160" y="33"/>
                  </a:cubicBezTo>
                  <a:lnTo>
                    <a:pt x="160" y="36"/>
                  </a:lnTo>
                  <a:close/>
                  <a:moveTo>
                    <a:pt x="155" y="36"/>
                  </a:moveTo>
                  <a:cubicBezTo>
                    <a:pt x="151" y="36"/>
                    <a:pt x="151" y="36"/>
                    <a:pt x="151" y="36"/>
                  </a:cubicBezTo>
                  <a:cubicBezTo>
                    <a:pt x="150" y="33"/>
                    <a:pt x="150" y="33"/>
                    <a:pt x="150" y="33"/>
                  </a:cubicBezTo>
                  <a:cubicBezTo>
                    <a:pt x="154" y="33"/>
                    <a:pt x="154" y="33"/>
                    <a:pt x="154" y="33"/>
                  </a:cubicBezTo>
                  <a:lnTo>
                    <a:pt x="155" y="36"/>
                  </a:lnTo>
                  <a:close/>
                  <a:moveTo>
                    <a:pt x="149" y="36"/>
                  </a:moveTo>
                  <a:cubicBezTo>
                    <a:pt x="145" y="36"/>
                    <a:pt x="145" y="36"/>
                    <a:pt x="145" y="36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9" y="33"/>
                    <a:pt x="149" y="33"/>
                    <a:pt x="149" y="33"/>
                  </a:cubicBezTo>
                  <a:lnTo>
                    <a:pt x="149" y="36"/>
                  </a:lnTo>
                  <a:close/>
                  <a:moveTo>
                    <a:pt x="143" y="36"/>
                  </a:moveTo>
                  <a:cubicBezTo>
                    <a:pt x="139" y="36"/>
                    <a:pt x="139" y="36"/>
                    <a:pt x="139" y="36"/>
                  </a:cubicBezTo>
                  <a:cubicBezTo>
                    <a:pt x="139" y="33"/>
                    <a:pt x="139" y="33"/>
                    <a:pt x="139" y="33"/>
                  </a:cubicBezTo>
                  <a:cubicBezTo>
                    <a:pt x="143" y="33"/>
                    <a:pt x="143" y="33"/>
                    <a:pt x="143" y="33"/>
                  </a:cubicBezTo>
                  <a:lnTo>
                    <a:pt x="143" y="36"/>
                  </a:lnTo>
                  <a:close/>
                  <a:moveTo>
                    <a:pt x="137" y="36"/>
                  </a:moveTo>
                  <a:cubicBezTo>
                    <a:pt x="134" y="36"/>
                    <a:pt x="134" y="36"/>
                    <a:pt x="134" y="36"/>
                  </a:cubicBezTo>
                  <a:cubicBezTo>
                    <a:pt x="133" y="33"/>
                    <a:pt x="133" y="33"/>
                    <a:pt x="133" y="33"/>
                  </a:cubicBezTo>
                  <a:cubicBezTo>
                    <a:pt x="137" y="33"/>
                    <a:pt x="137" y="33"/>
                    <a:pt x="137" y="33"/>
                  </a:cubicBezTo>
                  <a:lnTo>
                    <a:pt x="137" y="36"/>
                  </a:lnTo>
                  <a:close/>
                  <a:moveTo>
                    <a:pt x="138" y="42"/>
                  </a:moveTo>
                  <a:cubicBezTo>
                    <a:pt x="138" y="45"/>
                    <a:pt x="138" y="45"/>
                    <a:pt x="138" y="45"/>
                  </a:cubicBezTo>
                  <a:cubicBezTo>
                    <a:pt x="136" y="45"/>
                    <a:pt x="136" y="45"/>
                    <a:pt x="136" y="45"/>
                  </a:cubicBezTo>
                  <a:cubicBezTo>
                    <a:pt x="135" y="42"/>
                    <a:pt x="135" y="42"/>
                    <a:pt x="135" y="42"/>
                  </a:cubicBezTo>
                  <a:lnTo>
                    <a:pt x="138" y="42"/>
                  </a:lnTo>
                  <a:close/>
                  <a:moveTo>
                    <a:pt x="140" y="45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43" y="42"/>
                    <a:pt x="143" y="42"/>
                    <a:pt x="143" y="42"/>
                  </a:cubicBezTo>
                  <a:cubicBezTo>
                    <a:pt x="144" y="45"/>
                    <a:pt x="144" y="45"/>
                    <a:pt x="144" y="45"/>
                  </a:cubicBezTo>
                  <a:lnTo>
                    <a:pt x="140" y="45"/>
                  </a:lnTo>
                  <a:close/>
                  <a:moveTo>
                    <a:pt x="146" y="45"/>
                  </a:moveTo>
                  <a:cubicBezTo>
                    <a:pt x="145" y="42"/>
                    <a:pt x="145" y="42"/>
                    <a:pt x="145" y="42"/>
                  </a:cubicBezTo>
                  <a:cubicBezTo>
                    <a:pt x="149" y="42"/>
                    <a:pt x="149" y="42"/>
                    <a:pt x="149" y="42"/>
                  </a:cubicBezTo>
                  <a:cubicBezTo>
                    <a:pt x="149" y="45"/>
                    <a:pt x="149" y="45"/>
                    <a:pt x="149" y="45"/>
                  </a:cubicBezTo>
                  <a:lnTo>
                    <a:pt x="146" y="45"/>
                  </a:lnTo>
                  <a:close/>
                  <a:moveTo>
                    <a:pt x="151" y="45"/>
                  </a:moveTo>
                  <a:cubicBezTo>
                    <a:pt x="151" y="42"/>
                    <a:pt x="151" y="42"/>
                    <a:pt x="151" y="42"/>
                  </a:cubicBezTo>
                  <a:cubicBezTo>
                    <a:pt x="155" y="42"/>
                    <a:pt x="155" y="42"/>
                    <a:pt x="155" y="42"/>
                  </a:cubicBezTo>
                  <a:cubicBezTo>
                    <a:pt x="155" y="45"/>
                    <a:pt x="155" y="45"/>
                    <a:pt x="155" y="45"/>
                  </a:cubicBezTo>
                  <a:lnTo>
                    <a:pt x="151" y="45"/>
                  </a:lnTo>
                  <a:close/>
                  <a:moveTo>
                    <a:pt x="157" y="45"/>
                  </a:moveTo>
                  <a:cubicBezTo>
                    <a:pt x="157" y="42"/>
                    <a:pt x="157" y="42"/>
                    <a:pt x="157" y="42"/>
                  </a:cubicBezTo>
                  <a:cubicBezTo>
                    <a:pt x="160" y="42"/>
                    <a:pt x="160" y="42"/>
                    <a:pt x="160" y="42"/>
                  </a:cubicBezTo>
                  <a:cubicBezTo>
                    <a:pt x="160" y="45"/>
                    <a:pt x="160" y="45"/>
                    <a:pt x="160" y="45"/>
                  </a:cubicBezTo>
                  <a:lnTo>
                    <a:pt x="157" y="45"/>
                  </a:lnTo>
                  <a:close/>
                  <a:moveTo>
                    <a:pt x="162" y="42"/>
                  </a:moveTo>
                  <a:cubicBezTo>
                    <a:pt x="166" y="42"/>
                    <a:pt x="166" y="42"/>
                    <a:pt x="166" y="42"/>
                  </a:cubicBezTo>
                  <a:cubicBezTo>
                    <a:pt x="166" y="45"/>
                    <a:pt x="166" y="45"/>
                    <a:pt x="166" y="45"/>
                  </a:cubicBezTo>
                  <a:cubicBezTo>
                    <a:pt x="162" y="45"/>
                    <a:pt x="162" y="45"/>
                    <a:pt x="162" y="45"/>
                  </a:cubicBezTo>
                  <a:lnTo>
                    <a:pt x="162" y="42"/>
                  </a:lnTo>
                  <a:close/>
                  <a:moveTo>
                    <a:pt x="168" y="42"/>
                  </a:moveTo>
                  <a:cubicBezTo>
                    <a:pt x="172" y="42"/>
                    <a:pt x="172" y="42"/>
                    <a:pt x="172" y="42"/>
                  </a:cubicBezTo>
                  <a:cubicBezTo>
                    <a:pt x="171" y="45"/>
                    <a:pt x="171" y="45"/>
                    <a:pt x="171" y="45"/>
                  </a:cubicBezTo>
                  <a:cubicBezTo>
                    <a:pt x="168" y="45"/>
                    <a:pt x="168" y="45"/>
                    <a:pt x="168" y="45"/>
                  </a:cubicBezTo>
                  <a:lnTo>
                    <a:pt x="168" y="42"/>
                  </a:lnTo>
                  <a:close/>
                  <a:moveTo>
                    <a:pt x="173" y="42"/>
                  </a:moveTo>
                  <a:cubicBezTo>
                    <a:pt x="177" y="42"/>
                    <a:pt x="177" y="42"/>
                    <a:pt x="177" y="42"/>
                  </a:cubicBezTo>
                  <a:cubicBezTo>
                    <a:pt x="177" y="45"/>
                    <a:pt x="177" y="45"/>
                    <a:pt x="177" y="45"/>
                  </a:cubicBezTo>
                  <a:cubicBezTo>
                    <a:pt x="173" y="45"/>
                    <a:pt x="173" y="45"/>
                    <a:pt x="173" y="45"/>
                  </a:cubicBezTo>
                  <a:lnTo>
                    <a:pt x="173" y="42"/>
                  </a:lnTo>
                  <a:close/>
                  <a:moveTo>
                    <a:pt x="179" y="42"/>
                  </a:moveTo>
                  <a:cubicBezTo>
                    <a:pt x="183" y="42"/>
                    <a:pt x="183" y="42"/>
                    <a:pt x="183" y="42"/>
                  </a:cubicBezTo>
                  <a:cubicBezTo>
                    <a:pt x="183" y="45"/>
                    <a:pt x="183" y="45"/>
                    <a:pt x="183" y="45"/>
                  </a:cubicBezTo>
                  <a:cubicBezTo>
                    <a:pt x="179" y="45"/>
                    <a:pt x="179" y="45"/>
                    <a:pt x="179" y="45"/>
                  </a:cubicBezTo>
                  <a:lnTo>
                    <a:pt x="179" y="42"/>
                  </a:lnTo>
                  <a:close/>
                  <a:moveTo>
                    <a:pt x="190" y="31"/>
                  </a:moveTo>
                  <a:cubicBezTo>
                    <a:pt x="186" y="31"/>
                    <a:pt x="186" y="31"/>
                    <a:pt x="186" y="31"/>
                  </a:cubicBezTo>
                  <a:cubicBezTo>
                    <a:pt x="186" y="29"/>
                    <a:pt x="186" y="29"/>
                    <a:pt x="186" y="29"/>
                  </a:cubicBezTo>
                  <a:cubicBezTo>
                    <a:pt x="190" y="29"/>
                    <a:pt x="190" y="29"/>
                    <a:pt x="190" y="29"/>
                  </a:cubicBezTo>
                  <a:lnTo>
                    <a:pt x="190" y="31"/>
                  </a:lnTo>
                  <a:close/>
                  <a:moveTo>
                    <a:pt x="184" y="31"/>
                  </a:moveTo>
                  <a:cubicBezTo>
                    <a:pt x="180" y="31"/>
                    <a:pt x="180" y="31"/>
                    <a:pt x="180" y="31"/>
                  </a:cubicBezTo>
                  <a:cubicBezTo>
                    <a:pt x="180" y="29"/>
                    <a:pt x="180" y="29"/>
                    <a:pt x="180" y="29"/>
                  </a:cubicBezTo>
                  <a:cubicBezTo>
                    <a:pt x="184" y="29"/>
                    <a:pt x="184" y="29"/>
                    <a:pt x="184" y="29"/>
                  </a:cubicBezTo>
                  <a:lnTo>
                    <a:pt x="184" y="31"/>
                  </a:lnTo>
                  <a:close/>
                  <a:moveTo>
                    <a:pt x="178" y="31"/>
                  </a:moveTo>
                  <a:cubicBezTo>
                    <a:pt x="174" y="31"/>
                    <a:pt x="174" y="31"/>
                    <a:pt x="174" y="31"/>
                  </a:cubicBezTo>
                  <a:cubicBezTo>
                    <a:pt x="174" y="29"/>
                    <a:pt x="174" y="29"/>
                    <a:pt x="174" y="29"/>
                  </a:cubicBezTo>
                  <a:cubicBezTo>
                    <a:pt x="178" y="29"/>
                    <a:pt x="178" y="29"/>
                    <a:pt x="178" y="29"/>
                  </a:cubicBezTo>
                  <a:lnTo>
                    <a:pt x="178" y="31"/>
                  </a:lnTo>
                  <a:close/>
                  <a:moveTo>
                    <a:pt x="172" y="31"/>
                  </a:moveTo>
                  <a:cubicBezTo>
                    <a:pt x="168" y="31"/>
                    <a:pt x="168" y="31"/>
                    <a:pt x="168" y="31"/>
                  </a:cubicBezTo>
                  <a:cubicBezTo>
                    <a:pt x="168" y="29"/>
                    <a:pt x="168" y="29"/>
                    <a:pt x="168" y="29"/>
                  </a:cubicBezTo>
                  <a:cubicBezTo>
                    <a:pt x="172" y="29"/>
                    <a:pt x="172" y="29"/>
                    <a:pt x="172" y="29"/>
                  </a:cubicBezTo>
                  <a:lnTo>
                    <a:pt x="172" y="31"/>
                  </a:lnTo>
                  <a:close/>
                  <a:moveTo>
                    <a:pt x="166" y="31"/>
                  </a:moveTo>
                  <a:cubicBezTo>
                    <a:pt x="162" y="31"/>
                    <a:pt x="162" y="31"/>
                    <a:pt x="162" y="31"/>
                  </a:cubicBezTo>
                  <a:cubicBezTo>
                    <a:pt x="162" y="29"/>
                    <a:pt x="162" y="29"/>
                    <a:pt x="162" y="29"/>
                  </a:cubicBezTo>
                  <a:cubicBezTo>
                    <a:pt x="166" y="29"/>
                    <a:pt x="166" y="29"/>
                    <a:pt x="166" y="29"/>
                  </a:cubicBezTo>
                  <a:lnTo>
                    <a:pt x="166" y="31"/>
                  </a:lnTo>
                  <a:close/>
                  <a:moveTo>
                    <a:pt x="160" y="31"/>
                  </a:moveTo>
                  <a:cubicBezTo>
                    <a:pt x="156" y="31"/>
                    <a:pt x="156" y="31"/>
                    <a:pt x="156" y="31"/>
                  </a:cubicBezTo>
                  <a:cubicBezTo>
                    <a:pt x="156" y="29"/>
                    <a:pt x="156" y="29"/>
                    <a:pt x="156" y="29"/>
                  </a:cubicBezTo>
                  <a:cubicBezTo>
                    <a:pt x="160" y="29"/>
                    <a:pt x="160" y="29"/>
                    <a:pt x="160" y="29"/>
                  </a:cubicBezTo>
                  <a:lnTo>
                    <a:pt x="160" y="31"/>
                  </a:lnTo>
                  <a:close/>
                  <a:moveTo>
                    <a:pt x="154" y="29"/>
                  </a:moveTo>
                  <a:cubicBezTo>
                    <a:pt x="154" y="31"/>
                    <a:pt x="154" y="31"/>
                    <a:pt x="154" y="31"/>
                  </a:cubicBezTo>
                  <a:cubicBezTo>
                    <a:pt x="150" y="31"/>
                    <a:pt x="150" y="31"/>
                    <a:pt x="150" y="31"/>
                  </a:cubicBezTo>
                  <a:cubicBezTo>
                    <a:pt x="150" y="29"/>
                    <a:pt x="150" y="29"/>
                    <a:pt x="150" y="29"/>
                  </a:cubicBezTo>
                  <a:lnTo>
                    <a:pt x="154" y="29"/>
                  </a:lnTo>
                  <a:close/>
                  <a:moveTo>
                    <a:pt x="148" y="29"/>
                  </a:moveTo>
                  <a:cubicBezTo>
                    <a:pt x="148" y="31"/>
                    <a:pt x="148" y="31"/>
                    <a:pt x="148" y="31"/>
                  </a:cubicBezTo>
                  <a:cubicBezTo>
                    <a:pt x="144" y="31"/>
                    <a:pt x="144" y="31"/>
                    <a:pt x="144" y="31"/>
                  </a:cubicBezTo>
                  <a:cubicBezTo>
                    <a:pt x="144" y="29"/>
                    <a:pt x="144" y="29"/>
                    <a:pt x="144" y="29"/>
                  </a:cubicBezTo>
                  <a:lnTo>
                    <a:pt x="148" y="29"/>
                  </a:lnTo>
                  <a:close/>
                  <a:moveTo>
                    <a:pt x="142" y="29"/>
                  </a:moveTo>
                  <a:cubicBezTo>
                    <a:pt x="143" y="31"/>
                    <a:pt x="143" y="31"/>
                    <a:pt x="143" y="31"/>
                  </a:cubicBezTo>
                  <a:cubicBezTo>
                    <a:pt x="138" y="31"/>
                    <a:pt x="138" y="31"/>
                    <a:pt x="138" y="31"/>
                  </a:cubicBezTo>
                  <a:cubicBezTo>
                    <a:pt x="138" y="29"/>
                    <a:pt x="138" y="29"/>
                    <a:pt x="138" y="29"/>
                  </a:cubicBezTo>
                  <a:lnTo>
                    <a:pt x="142" y="29"/>
                  </a:lnTo>
                  <a:close/>
                  <a:moveTo>
                    <a:pt x="136" y="29"/>
                  </a:moveTo>
                  <a:cubicBezTo>
                    <a:pt x="137" y="31"/>
                    <a:pt x="137" y="31"/>
                    <a:pt x="137" y="31"/>
                  </a:cubicBezTo>
                  <a:cubicBezTo>
                    <a:pt x="133" y="31"/>
                    <a:pt x="133" y="31"/>
                    <a:pt x="133" y="31"/>
                  </a:cubicBezTo>
                  <a:cubicBezTo>
                    <a:pt x="132" y="29"/>
                    <a:pt x="132" y="29"/>
                    <a:pt x="132" y="29"/>
                  </a:cubicBezTo>
                  <a:lnTo>
                    <a:pt x="136" y="29"/>
                  </a:lnTo>
                  <a:close/>
                  <a:moveTo>
                    <a:pt x="130" y="21"/>
                  </a:moveTo>
                  <a:cubicBezTo>
                    <a:pt x="130" y="21"/>
                    <a:pt x="130" y="21"/>
                    <a:pt x="130" y="21"/>
                  </a:cubicBezTo>
                  <a:cubicBezTo>
                    <a:pt x="130" y="21"/>
                    <a:pt x="129" y="21"/>
                    <a:pt x="129" y="21"/>
                  </a:cubicBezTo>
                  <a:cubicBezTo>
                    <a:pt x="129" y="21"/>
                    <a:pt x="129" y="22"/>
                    <a:pt x="129" y="22"/>
                  </a:cubicBezTo>
                  <a:cubicBezTo>
                    <a:pt x="132" y="38"/>
                    <a:pt x="132" y="38"/>
                    <a:pt x="132" y="38"/>
                  </a:cubicBezTo>
                  <a:cubicBezTo>
                    <a:pt x="123" y="7"/>
                    <a:pt x="123" y="7"/>
                    <a:pt x="123" y="7"/>
                  </a:cubicBezTo>
                  <a:cubicBezTo>
                    <a:pt x="124" y="8"/>
                    <a:pt x="125" y="8"/>
                    <a:pt x="127" y="8"/>
                  </a:cubicBezTo>
                  <a:lnTo>
                    <a:pt x="130" y="21"/>
                  </a:lnTo>
                  <a:close/>
                  <a:moveTo>
                    <a:pt x="134" y="49"/>
                  </a:moveTo>
                  <a:cubicBezTo>
                    <a:pt x="131" y="51"/>
                    <a:pt x="131" y="51"/>
                    <a:pt x="131" y="51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19" y="6"/>
                    <a:pt x="120" y="6"/>
                    <a:pt x="121" y="7"/>
                  </a:cubicBezTo>
                  <a:lnTo>
                    <a:pt x="134" y="49"/>
                  </a:ln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6" y="50"/>
                    <a:pt x="136" y="50"/>
                    <a:pt x="136" y="49"/>
                  </a:cubicBezTo>
                  <a:cubicBezTo>
                    <a:pt x="135" y="47"/>
                    <a:pt x="135" y="47"/>
                    <a:pt x="135" y="47"/>
                  </a:cubicBezTo>
                  <a:cubicBezTo>
                    <a:pt x="187" y="47"/>
                    <a:pt x="187" y="47"/>
                    <a:pt x="187" y="47"/>
                  </a:cubicBezTo>
                  <a:cubicBezTo>
                    <a:pt x="192" y="53"/>
                    <a:pt x="192" y="53"/>
                    <a:pt x="192" y="53"/>
                  </a:cubicBezTo>
                  <a:cubicBezTo>
                    <a:pt x="131" y="53"/>
                    <a:pt x="131" y="53"/>
                    <a:pt x="131" y="53"/>
                  </a:cubicBezTo>
                  <a:lnTo>
                    <a:pt x="135" y="50"/>
                  </a:lnTo>
                  <a:close/>
                  <a:moveTo>
                    <a:pt x="198" y="56"/>
                  </a:moveTo>
                  <a:cubicBezTo>
                    <a:pt x="198" y="11"/>
                    <a:pt x="198" y="11"/>
                    <a:pt x="198" y="11"/>
                  </a:cubicBezTo>
                  <a:cubicBezTo>
                    <a:pt x="199" y="10"/>
                    <a:pt x="200" y="10"/>
                    <a:pt x="201" y="10"/>
                  </a:cubicBezTo>
                  <a:cubicBezTo>
                    <a:pt x="201" y="60"/>
                    <a:pt x="201" y="60"/>
                    <a:pt x="201" y="60"/>
                  </a:cubicBezTo>
                  <a:lnTo>
                    <a:pt x="198" y="56"/>
                  </a:lnTo>
                  <a:close/>
                  <a:moveTo>
                    <a:pt x="203" y="9"/>
                  </a:moveTo>
                  <a:cubicBezTo>
                    <a:pt x="204" y="9"/>
                    <a:pt x="205" y="8"/>
                    <a:pt x="206" y="8"/>
                  </a:cubicBezTo>
                  <a:cubicBezTo>
                    <a:pt x="206" y="62"/>
                    <a:pt x="206" y="62"/>
                    <a:pt x="206" y="62"/>
                  </a:cubicBezTo>
                  <a:cubicBezTo>
                    <a:pt x="203" y="62"/>
                    <a:pt x="203" y="62"/>
                    <a:pt x="203" y="62"/>
                  </a:cubicBezTo>
                  <a:lnTo>
                    <a:pt x="203" y="9"/>
                  </a:lnTo>
                  <a:close/>
                  <a:moveTo>
                    <a:pt x="207" y="7"/>
                  </a:moveTo>
                  <a:cubicBezTo>
                    <a:pt x="208" y="7"/>
                    <a:pt x="209" y="7"/>
                    <a:pt x="210" y="7"/>
                  </a:cubicBezTo>
                  <a:cubicBezTo>
                    <a:pt x="210" y="62"/>
                    <a:pt x="210" y="62"/>
                    <a:pt x="210" y="62"/>
                  </a:cubicBezTo>
                  <a:cubicBezTo>
                    <a:pt x="207" y="62"/>
                    <a:pt x="207" y="62"/>
                    <a:pt x="207" y="62"/>
                  </a:cubicBezTo>
                  <a:lnTo>
                    <a:pt x="207" y="7"/>
                  </a:lnTo>
                  <a:close/>
                  <a:moveTo>
                    <a:pt x="212" y="6"/>
                  </a:moveTo>
                  <a:cubicBezTo>
                    <a:pt x="213" y="6"/>
                    <a:pt x="214" y="6"/>
                    <a:pt x="215" y="6"/>
                  </a:cubicBezTo>
                  <a:cubicBezTo>
                    <a:pt x="215" y="62"/>
                    <a:pt x="215" y="62"/>
                    <a:pt x="215" y="62"/>
                  </a:cubicBezTo>
                  <a:cubicBezTo>
                    <a:pt x="212" y="62"/>
                    <a:pt x="212" y="62"/>
                    <a:pt x="212" y="62"/>
                  </a:cubicBezTo>
                  <a:lnTo>
                    <a:pt x="212" y="6"/>
                  </a:lnTo>
                  <a:close/>
                  <a:moveTo>
                    <a:pt x="217" y="5"/>
                  </a:moveTo>
                  <a:cubicBezTo>
                    <a:pt x="218" y="5"/>
                    <a:pt x="219" y="5"/>
                    <a:pt x="220" y="4"/>
                  </a:cubicBezTo>
                  <a:cubicBezTo>
                    <a:pt x="220" y="62"/>
                    <a:pt x="220" y="62"/>
                    <a:pt x="220" y="62"/>
                  </a:cubicBezTo>
                  <a:cubicBezTo>
                    <a:pt x="217" y="62"/>
                    <a:pt x="217" y="62"/>
                    <a:pt x="217" y="62"/>
                  </a:cubicBezTo>
                  <a:lnTo>
                    <a:pt x="217" y="5"/>
                  </a:lnTo>
                  <a:close/>
                  <a:moveTo>
                    <a:pt x="222" y="4"/>
                  </a:moveTo>
                  <a:cubicBezTo>
                    <a:pt x="223" y="4"/>
                    <a:pt x="224" y="4"/>
                    <a:pt x="225" y="4"/>
                  </a:cubicBezTo>
                  <a:cubicBezTo>
                    <a:pt x="225" y="62"/>
                    <a:pt x="225" y="62"/>
                    <a:pt x="225" y="62"/>
                  </a:cubicBezTo>
                  <a:cubicBezTo>
                    <a:pt x="222" y="62"/>
                    <a:pt x="222" y="62"/>
                    <a:pt x="222" y="62"/>
                  </a:cubicBezTo>
                  <a:lnTo>
                    <a:pt x="222" y="4"/>
                  </a:lnTo>
                  <a:close/>
                  <a:moveTo>
                    <a:pt x="227" y="3"/>
                  </a:moveTo>
                  <a:cubicBezTo>
                    <a:pt x="228" y="3"/>
                    <a:pt x="229" y="3"/>
                    <a:pt x="230" y="3"/>
                  </a:cubicBezTo>
                  <a:cubicBezTo>
                    <a:pt x="230" y="62"/>
                    <a:pt x="230" y="62"/>
                    <a:pt x="230" y="62"/>
                  </a:cubicBezTo>
                  <a:cubicBezTo>
                    <a:pt x="227" y="62"/>
                    <a:pt x="227" y="62"/>
                    <a:pt x="227" y="62"/>
                  </a:cubicBezTo>
                  <a:lnTo>
                    <a:pt x="227" y="3"/>
                  </a:lnTo>
                  <a:close/>
                  <a:moveTo>
                    <a:pt x="232" y="3"/>
                  </a:moveTo>
                  <a:cubicBezTo>
                    <a:pt x="233" y="2"/>
                    <a:pt x="234" y="2"/>
                    <a:pt x="235" y="2"/>
                  </a:cubicBezTo>
                  <a:cubicBezTo>
                    <a:pt x="235" y="62"/>
                    <a:pt x="235" y="62"/>
                    <a:pt x="235" y="62"/>
                  </a:cubicBezTo>
                  <a:cubicBezTo>
                    <a:pt x="232" y="62"/>
                    <a:pt x="232" y="62"/>
                    <a:pt x="232" y="62"/>
                  </a:cubicBezTo>
                  <a:lnTo>
                    <a:pt x="232" y="3"/>
                  </a:lnTo>
                  <a:close/>
                  <a:moveTo>
                    <a:pt x="236" y="2"/>
                  </a:moveTo>
                  <a:cubicBezTo>
                    <a:pt x="238" y="2"/>
                    <a:pt x="239" y="2"/>
                    <a:pt x="239" y="2"/>
                  </a:cubicBezTo>
                  <a:cubicBezTo>
                    <a:pt x="239" y="62"/>
                    <a:pt x="239" y="62"/>
                    <a:pt x="239" y="62"/>
                  </a:cubicBezTo>
                  <a:cubicBezTo>
                    <a:pt x="236" y="62"/>
                    <a:pt x="236" y="62"/>
                    <a:pt x="236" y="62"/>
                  </a:cubicBezTo>
                  <a:lnTo>
                    <a:pt x="236" y="2"/>
                  </a:lnTo>
                  <a:close/>
                  <a:moveTo>
                    <a:pt x="241" y="2"/>
                  </a:moveTo>
                  <a:cubicBezTo>
                    <a:pt x="244" y="2"/>
                    <a:pt x="244" y="2"/>
                    <a:pt x="244" y="2"/>
                  </a:cubicBezTo>
                  <a:cubicBezTo>
                    <a:pt x="244" y="62"/>
                    <a:pt x="244" y="62"/>
                    <a:pt x="244" y="62"/>
                  </a:cubicBezTo>
                  <a:cubicBezTo>
                    <a:pt x="241" y="62"/>
                    <a:pt x="241" y="62"/>
                    <a:pt x="241" y="62"/>
                  </a:cubicBezTo>
                  <a:lnTo>
                    <a:pt x="241" y="2"/>
                  </a:lnTo>
                  <a:close/>
                  <a:moveTo>
                    <a:pt x="246" y="2"/>
                  </a:moveTo>
                  <a:cubicBezTo>
                    <a:pt x="249" y="2"/>
                    <a:pt x="249" y="2"/>
                    <a:pt x="249" y="2"/>
                  </a:cubicBezTo>
                  <a:cubicBezTo>
                    <a:pt x="249" y="62"/>
                    <a:pt x="249" y="62"/>
                    <a:pt x="249" y="62"/>
                  </a:cubicBezTo>
                  <a:cubicBezTo>
                    <a:pt x="246" y="62"/>
                    <a:pt x="246" y="62"/>
                    <a:pt x="246" y="62"/>
                  </a:cubicBezTo>
                  <a:lnTo>
                    <a:pt x="246" y="2"/>
                  </a:lnTo>
                  <a:close/>
                  <a:moveTo>
                    <a:pt x="251" y="2"/>
                  </a:moveTo>
                  <a:cubicBezTo>
                    <a:pt x="254" y="2"/>
                    <a:pt x="254" y="2"/>
                    <a:pt x="254" y="2"/>
                  </a:cubicBezTo>
                  <a:cubicBezTo>
                    <a:pt x="254" y="62"/>
                    <a:pt x="254" y="62"/>
                    <a:pt x="254" y="62"/>
                  </a:cubicBezTo>
                  <a:cubicBezTo>
                    <a:pt x="251" y="62"/>
                    <a:pt x="251" y="62"/>
                    <a:pt x="251" y="62"/>
                  </a:cubicBezTo>
                  <a:lnTo>
                    <a:pt x="251" y="2"/>
                  </a:lnTo>
                  <a:close/>
                  <a:moveTo>
                    <a:pt x="256" y="2"/>
                  </a:moveTo>
                  <a:cubicBezTo>
                    <a:pt x="259" y="2"/>
                    <a:pt x="259" y="2"/>
                    <a:pt x="259" y="2"/>
                  </a:cubicBezTo>
                  <a:cubicBezTo>
                    <a:pt x="259" y="62"/>
                    <a:pt x="259" y="62"/>
                    <a:pt x="259" y="62"/>
                  </a:cubicBezTo>
                  <a:cubicBezTo>
                    <a:pt x="256" y="62"/>
                    <a:pt x="256" y="62"/>
                    <a:pt x="256" y="62"/>
                  </a:cubicBezTo>
                  <a:lnTo>
                    <a:pt x="256" y="2"/>
                  </a:lnTo>
                  <a:close/>
                  <a:moveTo>
                    <a:pt x="260" y="2"/>
                  </a:moveTo>
                  <a:cubicBezTo>
                    <a:pt x="263" y="2"/>
                    <a:pt x="263" y="2"/>
                    <a:pt x="263" y="2"/>
                  </a:cubicBezTo>
                  <a:cubicBezTo>
                    <a:pt x="263" y="62"/>
                    <a:pt x="263" y="62"/>
                    <a:pt x="263" y="62"/>
                  </a:cubicBezTo>
                  <a:cubicBezTo>
                    <a:pt x="260" y="62"/>
                    <a:pt x="260" y="62"/>
                    <a:pt x="260" y="62"/>
                  </a:cubicBezTo>
                  <a:lnTo>
                    <a:pt x="260" y="2"/>
                  </a:lnTo>
                  <a:close/>
                  <a:moveTo>
                    <a:pt x="265" y="2"/>
                  </a:moveTo>
                  <a:cubicBezTo>
                    <a:pt x="268" y="2"/>
                    <a:pt x="268" y="2"/>
                    <a:pt x="268" y="2"/>
                  </a:cubicBezTo>
                  <a:cubicBezTo>
                    <a:pt x="268" y="62"/>
                    <a:pt x="268" y="62"/>
                    <a:pt x="268" y="62"/>
                  </a:cubicBezTo>
                  <a:cubicBezTo>
                    <a:pt x="265" y="62"/>
                    <a:pt x="265" y="62"/>
                    <a:pt x="265" y="62"/>
                  </a:cubicBezTo>
                  <a:lnTo>
                    <a:pt x="265" y="2"/>
                  </a:lnTo>
                  <a:close/>
                  <a:moveTo>
                    <a:pt x="270" y="2"/>
                  </a:moveTo>
                  <a:cubicBezTo>
                    <a:pt x="273" y="2"/>
                    <a:pt x="273" y="2"/>
                    <a:pt x="273" y="2"/>
                  </a:cubicBezTo>
                  <a:cubicBezTo>
                    <a:pt x="273" y="62"/>
                    <a:pt x="273" y="62"/>
                    <a:pt x="273" y="62"/>
                  </a:cubicBezTo>
                  <a:cubicBezTo>
                    <a:pt x="270" y="62"/>
                    <a:pt x="270" y="62"/>
                    <a:pt x="270" y="62"/>
                  </a:cubicBezTo>
                  <a:lnTo>
                    <a:pt x="270" y="2"/>
                  </a:lnTo>
                  <a:close/>
                  <a:moveTo>
                    <a:pt x="275" y="2"/>
                  </a:moveTo>
                  <a:cubicBezTo>
                    <a:pt x="278" y="2"/>
                    <a:pt x="278" y="2"/>
                    <a:pt x="278" y="2"/>
                  </a:cubicBezTo>
                  <a:cubicBezTo>
                    <a:pt x="278" y="62"/>
                    <a:pt x="278" y="62"/>
                    <a:pt x="278" y="62"/>
                  </a:cubicBezTo>
                  <a:cubicBezTo>
                    <a:pt x="275" y="62"/>
                    <a:pt x="275" y="62"/>
                    <a:pt x="275" y="62"/>
                  </a:cubicBezTo>
                  <a:lnTo>
                    <a:pt x="275" y="2"/>
                  </a:lnTo>
                  <a:close/>
                  <a:moveTo>
                    <a:pt x="280" y="2"/>
                  </a:moveTo>
                  <a:cubicBezTo>
                    <a:pt x="283" y="2"/>
                    <a:pt x="283" y="2"/>
                    <a:pt x="283" y="2"/>
                  </a:cubicBezTo>
                  <a:cubicBezTo>
                    <a:pt x="283" y="62"/>
                    <a:pt x="283" y="62"/>
                    <a:pt x="283" y="62"/>
                  </a:cubicBezTo>
                  <a:cubicBezTo>
                    <a:pt x="280" y="62"/>
                    <a:pt x="280" y="62"/>
                    <a:pt x="280" y="62"/>
                  </a:cubicBezTo>
                  <a:lnTo>
                    <a:pt x="280" y="2"/>
                  </a:lnTo>
                  <a:close/>
                  <a:moveTo>
                    <a:pt x="285" y="2"/>
                  </a:moveTo>
                  <a:cubicBezTo>
                    <a:pt x="288" y="2"/>
                    <a:pt x="288" y="2"/>
                    <a:pt x="288" y="2"/>
                  </a:cubicBezTo>
                  <a:cubicBezTo>
                    <a:pt x="288" y="62"/>
                    <a:pt x="288" y="62"/>
                    <a:pt x="288" y="62"/>
                  </a:cubicBezTo>
                  <a:cubicBezTo>
                    <a:pt x="285" y="62"/>
                    <a:pt x="285" y="62"/>
                    <a:pt x="285" y="62"/>
                  </a:cubicBezTo>
                  <a:lnTo>
                    <a:pt x="285" y="2"/>
                  </a:lnTo>
                  <a:close/>
                  <a:moveTo>
                    <a:pt x="289" y="2"/>
                  </a:moveTo>
                  <a:cubicBezTo>
                    <a:pt x="292" y="2"/>
                    <a:pt x="292" y="2"/>
                    <a:pt x="292" y="2"/>
                  </a:cubicBezTo>
                  <a:cubicBezTo>
                    <a:pt x="292" y="62"/>
                    <a:pt x="292" y="62"/>
                    <a:pt x="292" y="62"/>
                  </a:cubicBezTo>
                  <a:cubicBezTo>
                    <a:pt x="289" y="62"/>
                    <a:pt x="289" y="62"/>
                    <a:pt x="289" y="62"/>
                  </a:cubicBezTo>
                  <a:lnTo>
                    <a:pt x="289" y="2"/>
                  </a:lnTo>
                  <a:close/>
                  <a:moveTo>
                    <a:pt x="294" y="2"/>
                  </a:moveTo>
                  <a:cubicBezTo>
                    <a:pt x="297" y="2"/>
                    <a:pt x="297" y="2"/>
                    <a:pt x="297" y="2"/>
                  </a:cubicBezTo>
                  <a:cubicBezTo>
                    <a:pt x="297" y="62"/>
                    <a:pt x="297" y="62"/>
                    <a:pt x="297" y="62"/>
                  </a:cubicBezTo>
                  <a:cubicBezTo>
                    <a:pt x="294" y="62"/>
                    <a:pt x="294" y="62"/>
                    <a:pt x="294" y="62"/>
                  </a:cubicBezTo>
                  <a:lnTo>
                    <a:pt x="294" y="2"/>
                  </a:lnTo>
                  <a:close/>
                  <a:moveTo>
                    <a:pt x="299" y="2"/>
                  </a:moveTo>
                  <a:cubicBezTo>
                    <a:pt x="302" y="2"/>
                    <a:pt x="302" y="2"/>
                    <a:pt x="302" y="2"/>
                  </a:cubicBezTo>
                  <a:cubicBezTo>
                    <a:pt x="302" y="62"/>
                    <a:pt x="302" y="62"/>
                    <a:pt x="302" y="62"/>
                  </a:cubicBezTo>
                  <a:cubicBezTo>
                    <a:pt x="299" y="62"/>
                    <a:pt x="299" y="62"/>
                    <a:pt x="299" y="62"/>
                  </a:cubicBezTo>
                  <a:lnTo>
                    <a:pt x="299" y="2"/>
                  </a:lnTo>
                  <a:close/>
                  <a:moveTo>
                    <a:pt x="304" y="2"/>
                  </a:moveTo>
                  <a:cubicBezTo>
                    <a:pt x="307" y="2"/>
                    <a:pt x="307" y="2"/>
                    <a:pt x="307" y="2"/>
                  </a:cubicBezTo>
                  <a:cubicBezTo>
                    <a:pt x="307" y="62"/>
                    <a:pt x="307" y="62"/>
                    <a:pt x="307" y="62"/>
                  </a:cubicBezTo>
                  <a:cubicBezTo>
                    <a:pt x="304" y="62"/>
                    <a:pt x="304" y="62"/>
                    <a:pt x="304" y="62"/>
                  </a:cubicBezTo>
                  <a:lnTo>
                    <a:pt x="304" y="2"/>
                  </a:lnTo>
                  <a:close/>
                  <a:moveTo>
                    <a:pt x="309" y="2"/>
                  </a:moveTo>
                  <a:cubicBezTo>
                    <a:pt x="312" y="2"/>
                    <a:pt x="312" y="2"/>
                    <a:pt x="312" y="2"/>
                  </a:cubicBezTo>
                  <a:cubicBezTo>
                    <a:pt x="312" y="62"/>
                    <a:pt x="312" y="62"/>
                    <a:pt x="312" y="62"/>
                  </a:cubicBezTo>
                  <a:cubicBezTo>
                    <a:pt x="309" y="62"/>
                    <a:pt x="309" y="62"/>
                    <a:pt x="309" y="62"/>
                  </a:cubicBezTo>
                  <a:lnTo>
                    <a:pt x="309" y="2"/>
                  </a:lnTo>
                  <a:close/>
                  <a:moveTo>
                    <a:pt x="313" y="2"/>
                  </a:moveTo>
                  <a:cubicBezTo>
                    <a:pt x="316" y="2"/>
                    <a:pt x="316" y="2"/>
                    <a:pt x="316" y="2"/>
                  </a:cubicBezTo>
                  <a:cubicBezTo>
                    <a:pt x="316" y="62"/>
                    <a:pt x="316" y="62"/>
                    <a:pt x="316" y="62"/>
                  </a:cubicBezTo>
                  <a:cubicBezTo>
                    <a:pt x="313" y="62"/>
                    <a:pt x="313" y="62"/>
                    <a:pt x="313" y="62"/>
                  </a:cubicBezTo>
                  <a:lnTo>
                    <a:pt x="313" y="2"/>
                  </a:lnTo>
                  <a:close/>
                  <a:moveTo>
                    <a:pt x="318" y="2"/>
                  </a:moveTo>
                  <a:cubicBezTo>
                    <a:pt x="321" y="2"/>
                    <a:pt x="321" y="2"/>
                    <a:pt x="321" y="2"/>
                  </a:cubicBezTo>
                  <a:cubicBezTo>
                    <a:pt x="321" y="62"/>
                    <a:pt x="321" y="62"/>
                    <a:pt x="321" y="62"/>
                  </a:cubicBezTo>
                  <a:cubicBezTo>
                    <a:pt x="318" y="62"/>
                    <a:pt x="318" y="62"/>
                    <a:pt x="318" y="62"/>
                  </a:cubicBezTo>
                  <a:lnTo>
                    <a:pt x="318" y="2"/>
                  </a:lnTo>
                  <a:close/>
                  <a:moveTo>
                    <a:pt x="182" y="18"/>
                  </a:moveTo>
                  <a:cubicBezTo>
                    <a:pt x="182" y="19"/>
                    <a:pt x="182" y="19"/>
                    <a:pt x="182" y="19"/>
                  </a:cubicBezTo>
                  <a:cubicBezTo>
                    <a:pt x="181" y="19"/>
                    <a:pt x="180" y="19"/>
                    <a:pt x="179" y="19"/>
                  </a:cubicBezTo>
                  <a:cubicBezTo>
                    <a:pt x="180" y="19"/>
                    <a:pt x="181" y="18"/>
                    <a:pt x="182" y="18"/>
                  </a:cubicBezTo>
                  <a:close/>
                  <a:moveTo>
                    <a:pt x="192" y="22"/>
                  </a:moveTo>
                  <a:cubicBezTo>
                    <a:pt x="191" y="27"/>
                    <a:pt x="191" y="27"/>
                    <a:pt x="191" y="27"/>
                  </a:cubicBezTo>
                  <a:cubicBezTo>
                    <a:pt x="132" y="27"/>
                    <a:pt x="132" y="27"/>
                    <a:pt x="132" y="27"/>
                  </a:cubicBezTo>
                  <a:cubicBezTo>
                    <a:pt x="131" y="23"/>
                    <a:pt x="131" y="23"/>
                    <a:pt x="131" y="23"/>
                  </a:cubicBezTo>
                  <a:cubicBezTo>
                    <a:pt x="137" y="22"/>
                    <a:pt x="166" y="18"/>
                    <a:pt x="192" y="22"/>
                  </a:cubicBezTo>
                  <a:close/>
                  <a:moveTo>
                    <a:pt x="151" y="19"/>
                  </a:moveTo>
                  <a:cubicBezTo>
                    <a:pt x="151" y="18"/>
                    <a:pt x="151" y="18"/>
                    <a:pt x="151" y="18"/>
                  </a:cubicBezTo>
                  <a:cubicBezTo>
                    <a:pt x="152" y="19"/>
                    <a:pt x="152" y="19"/>
                    <a:pt x="152" y="19"/>
                  </a:cubicBezTo>
                  <a:cubicBezTo>
                    <a:pt x="152" y="19"/>
                    <a:pt x="152" y="19"/>
                    <a:pt x="151" y="19"/>
                  </a:cubicBezTo>
                  <a:close/>
                  <a:moveTo>
                    <a:pt x="95" y="2"/>
                  </a:moveTo>
                  <a:cubicBezTo>
                    <a:pt x="113" y="62"/>
                    <a:pt x="113" y="62"/>
                    <a:pt x="113" y="62"/>
                  </a:cubicBezTo>
                  <a:cubicBezTo>
                    <a:pt x="110" y="62"/>
                    <a:pt x="110" y="62"/>
                    <a:pt x="110" y="62"/>
                  </a:cubicBezTo>
                  <a:cubicBezTo>
                    <a:pt x="92" y="2"/>
                    <a:pt x="92" y="2"/>
                    <a:pt x="92" y="2"/>
                  </a:cubicBezTo>
                  <a:cubicBezTo>
                    <a:pt x="93" y="2"/>
                    <a:pt x="94" y="2"/>
                    <a:pt x="95" y="2"/>
                  </a:cubicBezTo>
                  <a:close/>
                  <a:moveTo>
                    <a:pt x="2" y="2"/>
                  </a:moveTo>
                  <a:cubicBezTo>
                    <a:pt x="90" y="2"/>
                    <a:pt x="90" y="2"/>
                    <a:pt x="90" y="2"/>
                  </a:cubicBezTo>
                  <a:cubicBezTo>
                    <a:pt x="108" y="62"/>
                    <a:pt x="108" y="62"/>
                    <a:pt x="108" y="62"/>
                  </a:cubicBezTo>
                  <a:cubicBezTo>
                    <a:pt x="2" y="62"/>
                    <a:pt x="2" y="62"/>
                    <a:pt x="2" y="62"/>
                  </a:cubicBezTo>
                  <a:lnTo>
                    <a:pt x="2" y="2"/>
                  </a:lnTo>
                  <a:close/>
                  <a:moveTo>
                    <a:pt x="115" y="62"/>
                  </a:moveTo>
                  <a:cubicBezTo>
                    <a:pt x="97" y="2"/>
                    <a:pt x="97" y="2"/>
                    <a:pt x="97" y="2"/>
                  </a:cubicBezTo>
                  <a:cubicBezTo>
                    <a:pt x="98" y="2"/>
                    <a:pt x="99" y="3"/>
                    <a:pt x="100" y="3"/>
                  </a:cubicBezTo>
                  <a:cubicBezTo>
                    <a:pt x="100" y="3"/>
                    <a:pt x="100" y="3"/>
                    <a:pt x="100" y="3"/>
                  </a:cubicBezTo>
                  <a:cubicBezTo>
                    <a:pt x="118" y="62"/>
                    <a:pt x="118" y="62"/>
                    <a:pt x="118" y="62"/>
                  </a:cubicBezTo>
                  <a:cubicBezTo>
                    <a:pt x="118" y="62"/>
                    <a:pt x="118" y="62"/>
                    <a:pt x="118" y="62"/>
                  </a:cubicBezTo>
                  <a:lnTo>
                    <a:pt x="115" y="62"/>
                  </a:lnTo>
                  <a:close/>
                  <a:moveTo>
                    <a:pt x="129" y="55"/>
                  </a:moveTo>
                  <a:cubicBezTo>
                    <a:pt x="129" y="55"/>
                    <a:pt x="129" y="55"/>
                    <a:pt x="129" y="55"/>
                  </a:cubicBezTo>
                  <a:cubicBezTo>
                    <a:pt x="193" y="55"/>
                    <a:pt x="193" y="55"/>
                    <a:pt x="193" y="55"/>
                  </a:cubicBezTo>
                  <a:cubicBezTo>
                    <a:pt x="194" y="55"/>
                    <a:pt x="194" y="55"/>
                    <a:pt x="194" y="55"/>
                  </a:cubicBezTo>
                  <a:cubicBezTo>
                    <a:pt x="196" y="57"/>
                    <a:pt x="196" y="57"/>
                    <a:pt x="196" y="57"/>
                  </a:cubicBezTo>
                  <a:cubicBezTo>
                    <a:pt x="196" y="57"/>
                    <a:pt x="196" y="58"/>
                    <a:pt x="196" y="58"/>
                  </a:cubicBezTo>
                  <a:cubicBezTo>
                    <a:pt x="126" y="58"/>
                    <a:pt x="126" y="58"/>
                    <a:pt x="126" y="58"/>
                  </a:cubicBezTo>
                  <a:lnTo>
                    <a:pt x="129" y="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221">
              <a:extLst>
                <a:ext uri="{FF2B5EF4-FFF2-40B4-BE49-F238E27FC236}">
                  <a16:creationId xmlns:a16="http://schemas.microsoft.com/office/drawing/2014/main" id="{DF2FC6D5-4AE4-4519-9A48-02E7F2ED694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6350" y="4583113"/>
              <a:ext cx="2128838" cy="265113"/>
            </a:xfrm>
            <a:custGeom>
              <a:avLst/>
              <a:gdLst>
                <a:gd name="T0" fmla="*/ 1332 w 1341"/>
                <a:gd name="T1" fmla="*/ 163 h 167"/>
                <a:gd name="T2" fmla="*/ 1332 w 1341"/>
                <a:gd name="T3" fmla="*/ 163 h 167"/>
                <a:gd name="T4" fmla="*/ 1336 w 1341"/>
                <a:gd name="T5" fmla="*/ 163 h 167"/>
                <a:gd name="T6" fmla="*/ 1328 w 1341"/>
                <a:gd name="T7" fmla="*/ 61 h 167"/>
                <a:gd name="T8" fmla="*/ 1101 w 1341"/>
                <a:gd name="T9" fmla="*/ 0 h 167"/>
                <a:gd name="T10" fmla="*/ 940 w 1341"/>
                <a:gd name="T11" fmla="*/ 61 h 167"/>
                <a:gd name="T12" fmla="*/ 853 w 1341"/>
                <a:gd name="T13" fmla="*/ 0 h 167"/>
                <a:gd name="T14" fmla="*/ 692 w 1341"/>
                <a:gd name="T15" fmla="*/ 61 h 167"/>
                <a:gd name="T16" fmla="*/ 600 w 1341"/>
                <a:gd name="T17" fmla="*/ 4 h 167"/>
                <a:gd name="T18" fmla="*/ 439 w 1341"/>
                <a:gd name="T19" fmla="*/ 61 h 167"/>
                <a:gd name="T20" fmla="*/ 352 w 1341"/>
                <a:gd name="T21" fmla="*/ 4 h 167"/>
                <a:gd name="T22" fmla="*/ 191 w 1341"/>
                <a:gd name="T23" fmla="*/ 61 h 167"/>
                <a:gd name="T24" fmla="*/ 0 w 1341"/>
                <a:gd name="T25" fmla="*/ 167 h 167"/>
                <a:gd name="T26" fmla="*/ 605 w 1341"/>
                <a:gd name="T27" fmla="*/ 150 h 167"/>
                <a:gd name="T28" fmla="*/ 1319 w 1341"/>
                <a:gd name="T29" fmla="*/ 70 h 167"/>
                <a:gd name="T30" fmla="*/ 1101 w 1341"/>
                <a:gd name="T31" fmla="*/ 158 h 167"/>
                <a:gd name="T32" fmla="*/ 1319 w 1341"/>
                <a:gd name="T33" fmla="*/ 70 h 167"/>
                <a:gd name="T34" fmla="*/ 1092 w 1341"/>
                <a:gd name="T35" fmla="*/ 8 h 167"/>
                <a:gd name="T36" fmla="*/ 949 w 1341"/>
                <a:gd name="T37" fmla="*/ 154 h 167"/>
                <a:gd name="T38" fmla="*/ 940 w 1341"/>
                <a:gd name="T39" fmla="*/ 70 h 167"/>
                <a:gd name="T40" fmla="*/ 853 w 1341"/>
                <a:gd name="T41" fmla="*/ 158 h 167"/>
                <a:gd name="T42" fmla="*/ 940 w 1341"/>
                <a:gd name="T43" fmla="*/ 70 h 167"/>
                <a:gd name="T44" fmla="*/ 844 w 1341"/>
                <a:gd name="T45" fmla="*/ 8 h 167"/>
                <a:gd name="T46" fmla="*/ 696 w 1341"/>
                <a:gd name="T47" fmla="*/ 154 h 167"/>
                <a:gd name="T48" fmla="*/ 692 w 1341"/>
                <a:gd name="T49" fmla="*/ 70 h 167"/>
                <a:gd name="T50" fmla="*/ 600 w 1341"/>
                <a:gd name="T51" fmla="*/ 158 h 167"/>
                <a:gd name="T52" fmla="*/ 692 w 1341"/>
                <a:gd name="T53" fmla="*/ 70 h 167"/>
                <a:gd name="T54" fmla="*/ 592 w 1341"/>
                <a:gd name="T55" fmla="*/ 13 h 167"/>
                <a:gd name="T56" fmla="*/ 587 w 1341"/>
                <a:gd name="T57" fmla="*/ 158 h 167"/>
                <a:gd name="T58" fmla="*/ 448 w 1341"/>
                <a:gd name="T59" fmla="*/ 13 h 167"/>
                <a:gd name="T60" fmla="*/ 439 w 1341"/>
                <a:gd name="T61" fmla="*/ 158 h 167"/>
                <a:gd name="T62" fmla="*/ 352 w 1341"/>
                <a:gd name="T63" fmla="*/ 70 h 167"/>
                <a:gd name="T64" fmla="*/ 196 w 1341"/>
                <a:gd name="T65" fmla="*/ 13 h 167"/>
                <a:gd name="T66" fmla="*/ 344 w 1341"/>
                <a:gd name="T67" fmla="*/ 158 h 167"/>
                <a:gd name="T68" fmla="*/ 196 w 1341"/>
                <a:gd name="T69" fmla="*/ 13 h 167"/>
                <a:gd name="T70" fmla="*/ 191 w 1341"/>
                <a:gd name="T71" fmla="*/ 70 h 167"/>
                <a:gd name="T72" fmla="*/ 8 w 1341"/>
                <a:gd name="T73" fmla="*/ 158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341" h="167">
                  <a:moveTo>
                    <a:pt x="600" y="167"/>
                  </a:moveTo>
                  <a:lnTo>
                    <a:pt x="1332" y="163"/>
                  </a:lnTo>
                  <a:lnTo>
                    <a:pt x="1332" y="163"/>
                  </a:lnTo>
                  <a:lnTo>
                    <a:pt x="1332" y="163"/>
                  </a:lnTo>
                  <a:lnTo>
                    <a:pt x="1336" y="163"/>
                  </a:lnTo>
                  <a:lnTo>
                    <a:pt x="1336" y="163"/>
                  </a:lnTo>
                  <a:lnTo>
                    <a:pt x="1341" y="163"/>
                  </a:lnTo>
                  <a:lnTo>
                    <a:pt x="1328" y="61"/>
                  </a:lnTo>
                  <a:lnTo>
                    <a:pt x="1101" y="61"/>
                  </a:lnTo>
                  <a:lnTo>
                    <a:pt x="1101" y="0"/>
                  </a:lnTo>
                  <a:lnTo>
                    <a:pt x="940" y="0"/>
                  </a:lnTo>
                  <a:lnTo>
                    <a:pt x="940" y="61"/>
                  </a:lnTo>
                  <a:lnTo>
                    <a:pt x="853" y="61"/>
                  </a:lnTo>
                  <a:lnTo>
                    <a:pt x="853" y="0"/>
                  </a:lnTo>
                  <a:lnTo>
                    <a:pt x="692" y="0"/>
                  </a:lnTo>
                  <a:lnTo>
                    <a:pt x="692" y="61"/>
                  </a:lnTo>
                  <a:lnTo>
                    <a:pt x="600" y="61"/>
                  </a:lnTo>
                  <a:lnTo>
                    <a:pt x="600" y="4"/>
                  </a:lnTo>
                  <a:lnTo>
                    <a:pt x="439" y="4"/>
                  </a:lnTo>
                  <a:lnTo>
                    <a:pt x="439" y="61"/>
                  </a:lnTo>
                  <a:lnTo>
                    <a:pt x="352" y="61"/>
                  </a:lnTo>
                  <a:lnTo>
                    <a:pt x="352" y="4"/>
                  </a:lnTo>
                  <a:lnTo>
                    <a:pt x="191" y="4"/>
                  </a:lnTo>
                  <a:lnTo>
                    <a:pt x="191" y="61"/>
                  </a:lnTo>
                  <a:lnTo>
                    <a:pt x="26" y="61"/>
                  </a:lnTo>
                  <a:lnTo>
                    <a:pt x="0" y="167"/>
                  </a:lnTo>
                  <a:lnTo>
                    <a:pt x="587" y="167"/>
                  </a:lnTo>
                  <a:lnTo>
                    <a:pt x="605" y="150"/>
                  </a:lnTo>
                  <a:lnTo>
                    <a:pt x="600" y="167"/>
                  </a:lnTo>
                  <a:close/>
                  <a:moveTo>
                    <a:pt x="1319" y="70"/>
                  </a:moveTo>
                  <a:lnTo>
                    <a:pt x="1332" y="154"/>
                  </a:lnTo>
                  <a:lnTo>
                    <a:pt x="1101" y="158"/>
                  </a:lnTo>
                  <a:lnTo>
                    <a:pt x="1101" y="70"/>
                  </a:lnTo>
                  <a:lnTo>
                    <a:pt x="1319" y="70"/>
                  </a:lnTo>
                  <a:close/>
                  <a:moveTo>
                    <a:pt x="949" y="8"/>
                  </a:moveTo>
                  <a:lnTo>
                    <a:pt x="1092" y="8"/>
                  </a:lnTo>
                  <a:lnTo>
                    <a:pt x="1092" y="154"/>
                  </a:lnTo>
                  <a:lnTo>
                    <a:pt x="949" y="154"/>
                  </a:lnTo>
                  <a:lnTo>
                    <a:pt x="949" y="8"/>
                  </a:lnTo>
                  <a:close/>
                  <a:moveTo>
                    <a:pt x="940" y="70"/>
                  </a:moveTo>
                  <a:lnTo>
                    <a:pt x="940" y="158"/>
                  </a:lnTo>
                  <a:lnTo>
                    <a:pt x="853" y="158"/>
                  </a:lnTo>
                  <a:lnTo>
                    <a:pt x="853" y="70"/>
                  </a:lnTo>
                  <a:lnTo>
                    <a:pt x="940" y="70"/>
                  </a:lnTo>
                  <a:close/>
                  <a:moveTo>
                    <a:pt x="696" y="8"/>
                  </a:moveTo>
                  <a:lnTo>
                    <a:pt x="844" y="8"/>
                  </a:lnTo>
                  <a:lnTo>
                    <a:pt x="844" y="154"/>
                  </a:lnTo>
                  <a:lnTo>
                    <a:pt x="696" y="154"/>
                  </a:lnTo>
                  <a:lnTo>
                    <a:pt x="696" y="8"/>
                  </a:lnTo>
                  <a:close/>
                  <a:moveTo>
                    <a:pt x="692" y="70"/>
                  </a:moveTo>
                  <a:lnTo>
                    <a:pt x="692" y="158"/>
                  </a:lnTo>
                  <a:lnTo>
                    <a:pt x="600" y="158"/>
                  </a:lnTo>
                  <a:lnTo>
                    <a:pt x="600" y="70"/>
                  </a:lnTo>
                  <a:lnTo>
                    <a:pt x="692" y="70"/>
                  </a:lnTo>
                  <a:close/>
                  <a:moveTo>
                    <a:pt x="448" y="13"/>
                  </a:moveTo>
                  <a:lnTo>
                    <a:pt x="592" y="13"/>
                  </a:lnTo>
                  <a:lnTo>
                    <a:pt x="592" y="158"/>
                  </a:lnTo>
                  <a:lnTo>
                    <a:pt x="587" y="158"/>
                  </a:lnTo>
                  <a:lnTo>
                    <a:pt x="448" y="158"/>
                  </a:lnTo>
                  <a:lnTo>
                    <a:pt x="448" y="13"/>
                  </a:lnTo>
                  <a:close/>
                  <a:moveTo>
                    <a:pt x="439" y="70"/>
                  </a:moveTo>
                  <a:lnTo>
                    <a:pt x="439" y="158"/>
                  </a:lnTo>
                  <a:lnTo>
                    <a:pt x="352" y="158"/>
                  </a:lnTo>
                  <a:lnTo>
                    <a:pt x="352" y="70"/>
                  </a:lnTo>
                  <a:lnTo>
                    <a:pt x="439" y="70"/>
                  </a:lnTo>
                  <a:close/>
                  <a:moveTo>
                    <a:pt x="196" y="13"/>
                  </a:moveTo>
                  <a:lnTo>
                    <a:pt x="344" y="13"/>
                  </a:lnTo>
                  <a:lnTo>
                    <a:pt x="344" y="158"/>
                  </a:lnTo>
                  <a:lnTo>
                    <a:pt x="196" y="158"/>
                  </a:lnTo>
                  <a:lnTo>
                    <a:pt x="196" y="13"/>
                  </a:lnTo>
                  <a:close/>
                  <a:moveTo>
                    <a:pt x="30" y="70"/>
                  </a:moveTo>
                  <a:lnTo>
                    <a:pt x="191" y="70"/>
                  </a:lnTo>
                  <a:lnTo>
                    <a:pt x="191" y="158"/>
                  </a:lnTo>
                  <a:lnTo>
                    <a:pt x="8" y="158"/>
                  </a:lnTo>
                  <a:lnTo>
                    <a:pt x="30" y="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222">
              <a:extLst>
                <a:ext uri="{FF2B5EF4-FFF2-40B4-BE49-F238E27FC236}">
                  <a16:creationId xmlns:a16="http://schemas.microsoft.com/office/drawing/2014/main" id="{16F56B70-1518-4ADB-9770-1C87ED600A9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66713" y="4630738"/>
              <a:ext cx="103188" cy="176213"/>
            </a:xfrm>
            <a:custGeom>
              <a:avLst/>
              <a:gdLst>
                <a:gd name="T0" fmla="*/ 13 w 15"/>
                <a:gd name="T1" fmla="*/ 8 h 25"/>
                <a:gd name="T2" fmla="*/ 11 w 15"/>
                <a:gd name="T3" fmla="*/ 9 h 25"/>
                <a:gd name="T4" fmla="*/ 10 w 15"/>
                <a:gd name="T5" fmla="*/ 10 h 25"/>
                <a:gd name="T6" fmla="*/ 7 w 15"/>
                <a:gd name="T7" fmla="*/ 13 h 25"/>
                <a:gd name="T8" fmla="*/ 6 w 15"/>
                <a:gd name="T9" fmla="*/ 13 h 25"/>
                <a:gd name="T10" fmla="*/ 8 w 15"/>
                <a:gd name="T11" fmla="*/ 11 h 25"/>
                <a:gd name="T12" fmla="*/ 11 w 15"/>
                <a:gd name="T13" fmla="*/ 7 h 25"/>
                <a:gd name="T14" fmla="*/ 12 w 15"/>
                <a:gd name="T15" fmla="*/ 5 h 25"/>
                <a:gd name="T16" fmla="*/ 11 w 15"/>
                <a:gd name="T17" fmla="*/ 4 h 25"/>
                <a:gd name="T18" fmla="*/ 10 w 15"/>
                <a:gd name="T19" fmla="*/ 2 h 25"/>
                <a:gd name="T20" fmla="*/ 9 w 15"/>
                <a:gd name="T21" fmla="*/ 1 h 25"/>
                <a:gd name="T22" fmla="*/ 7 w 15"/>
                <a:gd name="T23" fmla="*/ 1 h 25"/>
                <a:gd name="T24" fmla="*/ 7 w 15"/>
                <a:gd name="T25" fmla="*/ 2 h 25"/>
                <a:gd name="T26" fmla="*/ 7 w 15"/>
                <a:gd name="T27" fmla="*/ 5 h 25"/>
                <a:gd name="T28" fmla="*/ 7 w 15"/>
                <a:gd name="T29" fmla="*/ 6 h 25"/>
                <a:gd name="T30" fmla="*/ 7 w 15"/>
                <a:gd name="T31" fmla="*/ 9 h 25"/>
                <a:gd name="T32" fmla="*/ 4 w 15"/>
                <a:gd name="T33" fmla="*/ 11 h 25"/>
                <a:gd name="T34" fmla="*/ 3 w 15"/>
                <a:gd name="T35" fmla="*/ 12 h 25"/>
                <a:gd name="T36" fmla="*/ 4 w 15"/>
                <a:gd name="T37" fmla="*/ 13 h 25"/>
                <a:gd name="T38" fmla="*/ 5 w 15"/>
                <a:gd name="T39" fmla="*/ 13 h 25"/>
                <a:gd name="T40" fmla="*/ 4 w 15"/>
                <a:gd name="T41" fmla="*/ 15 h 25"/>
                <a:gd name="T42" fmla="*/ 3 w 15"/>
                <a:gd name="T43" fmla="*/ 17 h 25"/>
                <a:gd name="T44" fmla="*/ 1 w 15"/>
                <a:gd name="T45" fmla="*/ 20 h 25"/>
                <a:gd name="T46" fmla="*/ 0 w 15"/>
                <a:gd name="T47" fmla="*/ 20 h 25"/>
                <a:gd name="T48" fmla="*/ 1 w 15"/>
                <a:gd name="T49" fmla="*/ 22 h 25"/>
                <a:gd name="T50" fmla="*/ 2 w 15"/>
                <a:gd name="T51" fmla="*/ 25 h 25"/>
                <a:gd name="T52" fmla="*/ 4 w 15"/>
                <a:gd name="T53" fmla="*/ 23 h 25"/>
                <a:gd name="T54" fmla="*/ 4 w 15"/>
                <a:gd name="T55" fmla="*/ 22 h 25"/>
                <a:gd name="T56" fmla="*/ 3 w 15"/>
                <a:gd name="T57" fmla="*/ 20 h 25"/>
                <a:gd name="T58" fmla="*/ 5 w 15"/>
                <a:gd name="T59" fmla="*/ 18 h 25"/>
                <a:gd name="T60" fmla="*/ 6 w 15"/>
                <a:gd name="T61" fmla="*/ 20 h 25"/>
                <a:gd name="T62" fmla="*/ 7 w 15"/>
                <a:gd name="T63" fmla="*/ 21 h 25"/>
                <a:gd name="T64" fmla="*/ 6 w 15"/>
                <a:gd name="T65" fmla="*/ 22 h 25"/>
                <a:gd name="T66" fmla="*/ 7 w 15"/>
                <a:gd name="T67" fmla="*/ 23 h 25"/>
                <a:gd name="T68" fmla="*/ 8 w 15"/>
                <a:gd name="T69" fmla="*/ 24 h 25"/>
                <a:gd name="T70" fmla="*/ 9 w 15"/>
                <a:gd name="T71" fmla="*/ 23 h 25"/>
                <a:gd name="T72" fmla="*/ 11 w 15"/>
                <a:gd name="T73" fmla="*/ 21 h 25"/>
                <a:gd name="T74" fmla="*/ 13 w 15"/>
                <a:gd name="T75" fmla="*/ 22 h 25"/>
                <a:gd name="T76" fmla="*/ 14 w 15"/>
                <a:gd name="T77" fmla="*/ 18 h 25"/>
                <a:gd name="T78" fmla="*/ 14 w 15"/>
                <a:gd name="T79" fmla="*/ 17 h 25"/>
                <a:gd name="T80" fmla="*/ 14 w 15"/>
                <a:gd name="T81" fmla="*/ 13 h 25"/>
                <a:gd name="T82" fmla="*/ 15 w 15"/>
                <a:gd name="T83" fmla="*/ 10 h 25"/>
                <a:gd name="T84" fmla="*/ 14 w 15"/>
                <a:gd name="T85" fmla="*/ 8 h 25"/>
                <a:gd name="T86" fmla="*/ 8 w 15"/>
                <a:gd name="T87" fmla="*/ 15 h 25"/>
                <a:gd name="T88" fmla="*/ 8 w 15"/>
                <a:gd name="T89" fmla="*/ 17 h 25"/>
                <a:gd name="T90" fmla="*/ 7 w 15"/>
                <a:gd name="T91" fmla="*/ 18 h 25"/>
                <a:gd name="T92" fmla="*/ 7 w 15"/>
                <a:gd name="T93" fmla="*/ 16 h 25"/>
                <a:gd name="T94" fmla="*/ 7 w 15"/>
                <a:gd name="T95" fmla="*/ 14 h 25"/>
                <a:gd name="T96" fmla="*/ 8 w 15"/>
                <a:gd name="T97" fmla="*/ 14 h 25"/>
                <a:gd name="T98" fmla="*/ 9 w 15"/>
                <a:gd name="T99" fmla="*/ 14 h 25"/>
                <a:gd name="T100" fmla="*/ 11 w 15"/>
                <a:gd name="T101" fmla="*/ 14 h 25"/>
                <a:gd name="T102" fmla="*/ 11 w 15"/>
                <a:gd name="T103" fmla="*/ 16 h 25"/>
                <a:gd name="T104" fmla="*/ 11 w 15"/>
                <a:gd name="T105" fmla="*/ 20 h 25"/>
                <a:gd name="T106" fmla="*/ 10 w 15"/>
                <a:gd name="T107" fmla="*/ 19 h 25"/>
                <a:gd name="T108" fmla="*/ 9 w 15"/>
                <a:gd name="T109" fmla="*/ 18 h 25"/>
                <a:gd name="T110" fmla="*/ 9 w 15"/>
                <a:gd name="T111" fmla="*/ 16 h 25"/>
                <a:gd name="T112" fmla="*/ 10 w 15"/>
                <a:gd name="T113" fmla="*/ 13 h 25"/>
                <a:gd name="T114" fmla="*/ 10 w 15"/>
                <a:gd name="T115" fmla="*/ 11 h 25"/>
                <a:gd name="T116" fmla="*/ 12 w 15"/>
                <a:gd name="T117" fmla="*/ 10 h 25"/>
                <a:gd name="T118" fmla="*/ 11 w 15"/>
                <a:gd name="T119" fmla="*/ 1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5" h="25">
                  <a:moveTo>
                    <a:pt x="14" y="8"/>
                  </a:moveTo>
                  <a:cubicBezTo>
                    <a:pt x="14" y="8"/>
                    <a:pt x="13" y="8"/>
                    <a:pt x="13" y="8"/>
                  </a:cubicBezTo>
                  <a:cubicBezTo>
                    <a:pt x="13" y="8"/>
                    <a:pt x="12" y="8"/>
                    <a:pt x="12" y="8"/>
                  </a:cubicBezTo>
                  <a:cubicBezTo>
                    <a:pt x="12" y="8"/>
                    <a:pt x="11" y="8"/>
                    <a:pt x="11" y="9"/>
                  </a:cubicBezTo>
                  <a:cubicBezTo>
                    <a:pt x="11" y="9"/>
                    <a:pt x="11" y="9"/>
                    <a:pt x="11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10" y="10"/>
                    <a:pt x="10" y="11"/>
                  </a:cubicBezTo>
                  <a:cubicBezTo>
                    <a:pt x="9" y="11"/>
                    <a:pt x="8" y="12"/>
                    <a:pt x="7" y="13"/>
                  </a:cubicBezTo>
                  <a:cubicBezTo>
                    <a:pt x="7" y="13"/>
                    <a:pt x="7" y="13"/>
                    <a:pt x="7" y="14"/>
                  </a:cubicBezTo>
                  <a:cubicBezTo>
                    <a:pt x="7" y="14"/>
                    <a:pt x="7" y="13"/>
                    <a:pt x="6" y="13"/>
                  </a:cubicBezTo>
                  <a:cubicBezTo>
                    <a:pt x="7" y="13"/>
                    <a:pt x="7" y="12"/>
                    <a:pt x="7" y="12"/>
                  </a:cubicBezTo>
                  <a:cubicBezTo>
                    <a:pt x="7" y="11"/>
                    <a:pt x="7" y="11"/>
                    <a:pt x="8" y="11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9" y="9"/>
                    <a:pt x="10" y="8"/>
                    <a:pt x="11" y="7"/>
                  </a:cubicBezTo>
                  <a:cubicBezTo>
                    <a:pt x="11" y="7"/>
                    <a:pt x="12" y="7"/>
                    <a:pt x="12" y="6"/>
                  </a:cubicBezTo>
                  <a:cubicBezTo>
                    <a:pt x="12" y="6"/>
                    <a:pt x="12" y="6"/>
                    <a:pt x="12" y="5"/>
                  </a:cubicBezTo>
                  <a:cubicBezTo>
                    <a:pt x="11" y="5"/>
                    <a:pt x="11" y="6"/>
                    <a:pt x="10" y="5"/>
                  </a:cubicBezTo>
                  <a:cubicBezTo>
                    <a:pt x="10" y="5"/>
                    <a:pt x="11" y="4"/>
                    <a:pt x="11" y="4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0" y="3"/>
                    <a:pt x="10" y="3"/>
                    <a:pt x="10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1"/>
                    <a:pt x="9" y="1"/>
                  </a:cubicBezTo>
                  <a:cubicBezTo>
                    <a:pt x="9" y="0"/>
                    <a:pt x="8" y="0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3"/>
                    <a:pt x="7" y="4"/>
                    <a:pt x="7" y="4"/>
                  </a:cubicBezTo>
                  <a:cubicBezTo>
                    <a:pt x="7" y="4"/>
                    <a:pt x="7" y="4"/>
                    <a:pt x="7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6"/>
                    <a:pt x="7" y="7"/>
                  </a:cubicBezTo>
                  <a:cubicBezTo>
                    <a:pt x="7" y="8"/>
                    <a:pt x="7" y="8"/>
                    <a:pt x="7" y="9"/>
                  </a:cubicBezTo>
                  <a:cubicBezTo>
                    <a:pt x="7" y="9"/>
                    <a:pt x="6" y="9"/>
                    <a:pt x="6" y="9"/>
                  </a:cubicBezTo>
                  <a:cubicBezTo>
                    <a:pt x="5" y="10"/>
                    <a:pt x="4" y="11"/>
                    <a:pt x="4" y="11"/>
                  </a:cubicBezTo>
                  <a:cubicBezTo>
                    <a:pt x="4" y="11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3"/>
                    <a:pt x="3" y="13"/>
                  </a:cubicBezTo>
                  <a:cubicBezTo>
                    <a:pt x="3" y="13"/>
                    <a:pt x="4" y="13"/>
                    <a:pt x="4" y="13"/>
                  </a:cubicBezTo>
                  <a:cubicBezTo>
                    <a:pt x="4" y="13"/>
                    <a:pt x="4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6" y="13"/>
                    <a:pt x="6" y="14"/>
                    <a:pt x="6" y="14"/>
                  </a:cubicBezTo>
                  <a:cubicBezTo>
                    <a:pt x="6" y="15"/>
                    <a:pt x="5" y="15"/>
                    <a:pt x="4" y="15"/>
                  </a:cubicBezTo>
                  <a:cubicBezTo>
                    <a:pt x="4" y="16"/>
                    <a:pt x="5" y="16"/>
                    <a:pt x="5" y="16"/>
                  </a:cubicBezTo>
                  <a:cubicBezTo>
                    <a:pt x="4" y="16"/>
                    <a:pt x="4" y="17"/>
                    <a:pt x="3" y="17"/>
                  </a:cubicBezTo>
                  <a:cubicBezTo>
                    <a:pt x="3" y="17"/>
                    <a:pt x="3" y="18"/>
                    <a:pt x="3" y="18"/>
                  </a:cubicBezTo>
                  <a:cubicBezTo>
                    <a:pt x="2" y="19"/>
                    <a:pt x="2" y="19"/>
                    <a:pt x="1" y="20"/>
                  </a:cubicBezTo>
                  <a:cubicBezTo>
                    <a:pt x="1" y="19"/>
                    <a:pt x="1" y="19"/>
                    <a:pt x="1" y="18"/>
                  </a:cubicBezTo>
                  <a:cubicBezTo>
                    <a:pt x="0" y="19"/>
                    <a:pt x="0" y="19"/>
                    <a:pt x="0" y="20"/>
                  </a:cubicBezTo>
                  <a:cubicBezTo>
                    <a:pt x="0" y="20"/>
                    <a:pt x="0" y="21"/>
                    <a:pt x="0" y="21"/>
                  </a:cubicBezTo>
                  <a:cubicBezTo>
                    <a:pt x="1" y="21"/>
                    <a:pt x="1" y="22"/>
                    <a:pt x="1" y="22"/>
                  </a:cubicBezTo>
                  <a:cubicBezTo>
                    <a:pt x="1" y="23"/>
                    <a:pt x="1" y="23"/>
                    <a:pt x="1" y="24"/>
                  </a:cubicBezTo>
                  <a:cubicBezTo>
                    <a:pt x="2" y="24"/>
                    <a:pt x="2" y="24"/>
                    <a:pt x="2" y="25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4" y="24"/>
                    <a:pt x="4" y="23"/>
                    <a:pt x="4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3"/>
                    <a:pt x="4" y="22"/>
                    <a:pt x="4" y="22"/>
                  </a:cubicBezTo>
                  <a:cubicBezTo>
                    <a:pt x="3" y="22"/>
                    <a:pt x="2" y="22"/>
                    <a:pt x="2" y="21"/>
                  </a:cubicBezTo>
                  <a:cubicBezTo>
                    <a:pt x="2" y="21"/>
                    <a:pt x="3" y="20"/>
                    <a:pt x="3" y="20"/>
                  </a:cubicBezTo>
                  <a:cubicBezTo>
                    <a:pt x="3" y="19"/>
                    <a:pt x="3" y="19"/>
                    <a:pt x="4" y="19"/>
                  </a:cubicBezTo>
                  <a:cubicBezTo>
                    <a:pt x="5" y="19"/>
                    <a:pt x="5" y="18"/>
                    <a:pt x="5" y="18"/>
                  </a:cubicBezTo>
                  <a:cubicBezTo>
                    <a:pt x="5" y="18"/>
                    <a:pt x="6" y="18"/>
                    <a:pt x="6" y="19"/>
                  </a:cubicBezTo>
                  <a:cubicBezTo>
                    <a:pt x="6" y="19"/>
                    <a:pt x="5" y="19"/>
                    <a:pt x="6" y="20"/>
                  </a:cubicBezTo>
                  <a:cubicBezTo>
                    <a:pt x="6" y="20"/>
                    <a:pt x="6" y="19"/>
                    <a:pt x="6" y="19"/>
                  </a:cubicBezTo>
                  <a:cubicBezTo>
                    <a:pt x="7" y="19"/>
                    <a:pt x="7" y="21"/>
                    <a:pt x="7" y="21"/>
                  </a:cubicBezTo>
                  <a:cubicBezTo>
                    <a:pt x="6" y="21"/>
                    <a:pt x="6" y="21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7" y="22"/>
                    <a:pt x="7" y="22"/>
                  </a:cubicBezTo>
                  <a:cubicBezTo>
                    <a:pt x="7" y="22"/>
                    <a:pt x="7" y="23"/>
                    <a:pt x="7" y="23"/>
                  </a:cubicBezTo>
                  <a:cubicBezTo>
                    <a:pt x="7" y="23"/>
                    <a:pt x="8" y="24"/>
                    <a:pt x="8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4"/>
                    <a:pt x="8" y="24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2"/>
                    <a:pt x="9" y="21"/>
                    <a:pt x="9" y="20"/>
                  </a:cubicBezTo>
                  <a:cubicBezTo>
                    <a:pt x="10" y="20"/>
                    <a:pt x="10" y="21"/>
                    <a:pt x="11" y="21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22"/>
                    <a:pt x="12" y="22"/>
                    <a:pt x="13" y="22"/>
                  </a:cubicBezTo>
                  <a:cubicBezTo>
                    <a:pt x="13" y="21"/>
                    <a:pt x="14" y="21"/>
                    <a:pt x="14" y="20"/>
                  </a:cubicBezTo>
                  <a:cubicBezTo>
                    <a:pt x="14" y="20"/>
                    <a:pt x="14" y="19"/>
                    <a:pt x="14" y="18"/>
                  </a:cubicBezTo>
                  <a:cubicBezTo>
                    <a:pt x="14" y="18"/>
                    <a:pt x="14" y="18"/>
                    <a:pt x="14" y="17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14" y="16"/>
                    <a:pt x="14" y="15"/>
                    <a:pt x="14" y="15"/>
                  </a:cubicBezTo>
                  <a:cubicBezTo>
                    <a:pt x="14" y="14"/>
                    <a:pt x="14" y="13"/>
                    <a:pt x="14" y="13"/>
                  </a:cubicBezTo>
                  <a:cubicBezTo>
                    <a:pt x="14" y="12"/>
                    <a:pt x="15" y="12"/>
                    <a:pt x="15" y="11"/>
                  </a:cubicBezTo>
                  <a:cubicBezTo>
                    <a:pt x="15" y="11"/>
                    <a:pt x="15" y="10"/>
                    <a:pt x="15" y="10"/>
                  </a:cubicBezTo>
                  <a:cubicBezTo>
                    <a:pt x="15" y="10"/>
                    <a:pt x="15" y="9"/>
                    <a:pt x="14" y="9"/>
                  </a:cubicBezTo>
                  <a:cubicBezTo>
                    <a:pt x="14" y="9"/>
                    <a:pt x="14" y="9"/>
                    <a:pt x="14" y="8"/>
                  </a:cubicBezTo>
                  <a:close/>
                  <a:moveTo>
                    <a:pt x="8" y="15"/>
                  </a:move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6"/>
                    <a:pt x="8" y="16"/>
                  </a:cubicBezTo>
                  <a:cubicBezTo>
                    <a:pt x="8" y="16"/>
                    <a:pt x="8" y="16"/>
                    <a:pt x="8" y="17"/>
                  </a:cubicBezTo>
                  <a:cubicBezTo>
                    <a:pt x="8" y="17"/>
                    <a:pt x="8" y="17"/>
                    <a:pt x="7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7"/>
                    <a:pt x="7" y="17"/>
                    <a:pt x="7" y="16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7" y="16"/>
                    <a:pt x="7" y="15"/>
                    <a:pt x="7" y="15"/>
                  </a:cubicBezTo>
                  <a:cubicBezTo>
                    <a:pt x="7" y="15"/>
                    <a:pt x="7" y="14"/>
                    <a:pt x="7" y="14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8" y="14"/>
                    <a:pt x="8" y="14"/>
                  </a:cubicBezTo>
                  <a:cubicBezTo>
                    <a:pt x="8" y="14"/>
                    <a:pt x="8" y="13"/>
                    <a:pt x="8" y="13"/>
                  </a:cubicBezTo>
                  <a:cubicBezTo>
                    <a:pt x="8" y="13"/>
                    <a:pt x="8" y="14"/>
                    <a:pt x="9" y="14"/>
                  </a:cubicBezTo>
                  <a:cubicBezTo>
                    <a:pt x="8" y="14"/>
                    <a:pt x="8" y="14"/>
                    <a:pt x="8" y="15"/>
                  </a:cubicBezTo>
                  <a:close/>
                  <a:moveTo>
                    <a:pt x="11" y="14"/>
                  </a:moveTo>
                  <a:cubicBezTo>
                    <a:pt x="11" y="14"/>
                    <a:pt x="11" y="14"/>
                    <a:pt x="11" y="15"/>
                  </a:cubicBezTo>
                  <a:cubicBezTo>
                    <a:pt x="11" y="15"/>
                    <a:pt x="11" y="15"/>
                    <a:pt x="11" y="16"/>
                  </a:cubicBezTo>
                  <a:cubicBezTo>
                    <a:pt x="11" y="16"/>
                    <a:pt x="11" y="16"/>
                    <a:pt x="11" y="17"/>
                  </a:cubicBezTo>
                  <a:cubicBezTo>
                    <a:pt x="11" y="18"/>
                    <a:pt x="11" y="19"/>
                    <a:pt x="11" y="20"/>
                  </a:cubicBezTo>
                  <a:cubicBezTo>
                    <a:pt x="11" y="20"/>
                    <a:pt x="10" y="20"/>
                    <a:pt x="9" y="20"/>
                  </a:cubicBezTo>
                  <a:cubicBezTo>
                    <a:pt x="9" y="20"/>
                    <a:pt x="10" y="19"/>
                    <a:pt x="10" y="19"/>
                  </a:cubicBezTo>
                  <a:cubicBezTo>
                    <a:pt x="10" y="18"/>
                    <a:pt x="9" y="19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10" y="14"/>
                    <a:pt x="11" y="13"/>
                    <a:pt x="10" y="13"/>
                  </a:cubicBezTo>
                  <a:cubicBezTo>
                    <a:pt x="10" y="13"/>
                    <a:pt x="10" y="12"/>
                    <a:pt x="9" y="12"/>
                  </a:cubicBezTo>
                  <a:cubicBezTo>
                    <a:pt x="9" y="12"/>
                    <a:pt x="10" y="11"/>
                    <a:pt x="10" y="11"/>
                  </a:cubicBezTo>
                  <a:cubicBezTo>
                    <a:pt x="11" y="11"/>
                    <a:pt x="11" y="10"/>
                    <a:pt x="11" y="10"/>
                  </a:cubicBezTo>
                  <a:cubicBezTo>
                    <a:pt x="11" y="10"/>
                    <a:pt x="12" y="10"/>
                    <a:pt x="12" y="10"/>
                  </a:cubicBezTo>
                  <a:cubicBezTo>
                    <a:pt x="12" y="11"/>
                    <a:pt x="11" y="12"/>
                    <a:pt x="11" y="13"/>
                  </a:cubicBezTo>
                  <a:cubicBezTo>
                    <a:pt x="11" y="13"/>
                    <a:pt x="11" y="14"/>
                    <a:pt x="11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223">
              <a:extLst>
                <a:ext uri="{FF2B5EF4-FFF2-40B4-BE49-F238E27FC236}">
                  <a16:creationId xmlns:a16="http://schemas.microsoft.com/office/drawing/2014/main" id="{4025CEF3-D826-4170-9033-0B1D45850B3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60463" y="4652963"/>
              <a:ext cx="90488" cy="125413"/>
            </a:xfrm>
            <a:custGeom>
              <a:avLst/>
              <a:gdLst>
                <a:gd name="T0" fmla="*/ 11 w 13"/>
                <a:gd name="T1" fmla="*/ 7 h 18"/>
                <a:gd name="T2" fmla="*/ 13 w 13"/>
                <a:gd name="T3" fmla="*/ 6 h 18"/>
                <a:gd name="T4" fmla="*/ 13 w 13"/>
                <a:gd name="T5" fmla="*/ 5 h 18"/>
                <a:gd name="T6" fmla="*/ 12 w 13"/>
                <a:gd name="T7" fmla="*/ 5 h 18"/>
                <a:gd name="T8" fmla="*/ 11 w 13"/>
                <a:gd name="T9" fmla="*/ 5 h 18"/>
                <a:gd name="T10" fmla="*/ 11 w 13"/>
                <a:gd name="T11" fmla="*/ 5 h 18"/>
                <a:gd name="T12" fmla="*/ 11 w 13"/>
                <a:gd name="T13" fmla="*/ 6 h 18"/>
                <a:gd name="T14" fmla="*/ 10 w 13"/>
                <a:gd name="T15" fmla="*/ 6 h 18"/>
                <a:gd name="T16" fmla="*/ 9 w 13"/>
                <a:gd name="T17" fmla="*/ 7 h 18"/>
                <a:gd name="T18" fmla="*/ 8 w 13"/>
                <a:gd name="T19" fmla="*/ 7 h 18"/>
                <a:gd name="T20" fmla="*/ 8 w 13"/>
                <a:gd name="T21" fmla="*/ 5 h 18"/>
                <a:gd name="T22" fmla="*/ 8 w 13"/>
                <a:gd name="T23" fmla="*/ 4 h 18"/>
                <a:gd name="T24" fmla="*/ 9 w 13"/>
                <a:gd name="T25" fmla="*/ 3 h 18"/>
                <a:gd name="T26" fmla="*/ 9 w 13"/>
                <a:gd name="T27" fmla="*/ 2 h 18"/>
                <a:gd name="T28" fmla="*/ 9 w 13"/>
                <a:gd name="T29" fmla="*/ 1 h 18"/>
                <a:gd name="T30" fmla="*/ 8 w 13"/>
                <a:gd name="T31" fmla="*/ 1 h 18"/>
                <a:gd name="T32" fmla="*/ 7 w 13"/>
                <a:gd name="T33" fmla="*/ 0 h 18"/>
                <a:gd name="T34" fmla="*/ 6 w 13"/>
                <a:gd name="T35" fmla="*/ 1 h 18"/>
                <a:gd name="T36" fmla="*/ 7 w 13"/>
                <a:gd name="T37" fmla="*/ 2 h 18"/>
                <a:gd name="T38" fmla="*/ 6 w 13"/>
                <a:gd name="T39" fmla="*/ 5 h 18"/>
                <a:gd name="T40" fmla="*/ 6 w 13"/>
                <a:gd name="T41" fmla="*/ 7 h 18"/>
                <a:gd name="T42" fmla="*/ 6 w 13"/>
                <a:gd name="T43" fmla="*/ 8 h 18"/>
                <a:gd name="T44" fmla="*/ 6 w 13"/>
                <a:gd name="T45" fmla="*/ 8 h 18"/>
                <a:gd name="T46" fmla="*/ 5 w 13"/>
                <a:gd name="T47" fmla="*/ 9 h 18"/>
                <a:gd name="T48" fmla="*/ 2 w 13"/>
                <a:gd name="T49" fmla="*/ 9 h 18"/>
                <a:gd name="T50" fmla="*/ 2 w 13"/>
                <a:gd name="T51" fmla="*/ 10 h 18"/>
                <a:gd name="T52" fmla="*/ 1 w 13"/>
                <a:gd name="T53" fmla="*/ 10 h 18"/>
                <a:gd name="T54" fmla="*/ 1 w 13"/>
                <a:gd name="T55" fmla="*/ 10 h 18"/>
                <a:gd name="T56" fmla="*/ 2 w 13"/>
                <a:gd name="T57" fmla="*/ 12 h 18"/>
                <a:gd name="T58" fmla="*/ 2 w 13"/>
                <a:gd name="T59" fmla="*/ 12 h 18"/>
                <a:gd name="T60" fmla="*/ 3 w 13"/>
                <a:gd name="T61" fmla="*/ 12 h 18"/>
                <a:gd name="T62" fmla="*/ 3 w 13"/>
                <a:gd name="T63" fmla="*/ 11 h 18"/>
                <a:gd name="T64" fmla="*/ 5 w 13"/>
                <a:gd name="T65" fmla="*/ 10 h 18"/>
                <a:gd name="T66" fmla="*/ 6 w 13"/>
                <a:gd name="T67" fmla="*/ 9 h 18"/>
                <a:gd name="T68" fmla="*/ 6 w 13"/>
                <a:gd name="T69" fmla="*/ 10 h 18"/>
                <a:gd name="T70" fmla="*/ 6 w 13"/>
                <a:gd name="T71" fmla="*/ 11 h 18"/>
                <a:gd name="T72" fmla="*/ 6 w 13"/>
                <a:gd name="T73" fmla="*/ 11 h 18"/>
                <a:gd name="T74" fmla="*/ 4 w 13"/>
                <a:gd name="T75" fmla="*/ 14 h 18"/>
                <a:gd name="T76" fmla="*/ 2 w 13"/>
                <a:gd name="T77" fmla="*/ 16 h 18"/>
                <a:gd name="T78" fmla="*/ 1 w 13"/>
                <a:gd name="T79" fmla="*/ 16 h 18"/>
                <a:gd name="T80" fmla="*/ 0 w 13"/>
                <a:gd name="T81" fmla="*/ 17 h 18"/>
                <a:gd name="T82" fmla="*/ 2 w 13"/>
                <a:gd name="T83" fmla="*/ 17 h 18"/>
                <a:gd name="T84" fmla="*/ 2 w 13"/>
                <a:gd name="T85" fmla="*/ 17 h 18"/>
                <a:gd name="T86" fmla="*/ 4 w 13"/>
                <a:gd name="T87" fmla="*/ 16 h 18"/>
                <a:gd name="T88" fmla="*/ 5 w 13"/>
                <a:gd name="T89" fmla="*/ 15 h 18"/>
                <a:gd name="T90" fmla="*/ 6 w 13"/>
                <a:gd name="T91" fmla="*/ 14 h 18"/>
                <a:gd name="T92" fmla="*/ 7 w 13"/>
                <a:gd name="T93" fmla="*/ 12 h 18"/>
                <a:gd name="T94" fmla="*/ 7 w 13"/>
                <a:gd name="T95" fmla="*/ 11 h 18"/>
                <a:gd name="T96" fmla="*/ 8 w 13"/>
                <a:gd name="T97" fmla="*/ 8 h 18"/>
                <a:gd name="T98" fmla="*/ 9 w 13"/>
                <a:gd name="T99" fmla="*/ 8 h 18"/>
                <a:gd name="T100" fmla="*/ 11 w 13"/>
                <a:gd name="T101" fmla="*/ 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3" h="18">
                  <a:moveTo>
                    <a:pt x="11" y="7"/>
                  </a:moveTo>
                  <a:cubicBezTo>
                    <a:pt x="12" y="7"/>
                    <a:pt x="12" y="7"/>
                    <a:pt x="13" y="6"/>
                  </a:cubicBezTo>
                  <a:cubicBezTo>
                    <a:pt x="13" y="6"/>
                    <a:pt x="13" y="6"/>
                    <a:pt x="13" y="5"/>
                  </a:cubicBezTo>
                  <a:cubicBezTo>
                    <a:pt x="13" y="5"/>
                    <a:pt x="12" y="5"/>
                    <a:pt x="12" y="5"/>
                  </a:cubicBezTo>
                  <a:cubicBezTo>
                    <a:pt x="12" y="5"/>
                    <a:pt x="12" y="5"/>
                    <a:pt x="11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0" y="5"/>
                    <a:pt x="11" y="5"/>
                    <a:pt x="11" y="6"/>
                  </a:cubicBezTo>
                  <a:cubicBezTo>
                    <a:pt x="11" y="6"/>
                    <a:pt x="10" y="6"/>
                    <a:pt x="10" y="6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6"/>
                    <a:pt x="8" y="6"/>
                    <a:pt x="8" y="5"/>
                  </a:cubicBezTo>
                  <a:cubicBezTo>
                    <a:pt x="8" y="5"/>
                    <a:pt x="8" y="5"/>
                    <a:pt x="8" y="4"/>
                  </a:cubicBezTo>
                  <a:cubicBezTo>
                    <a:pt x="9" y="4"/>
                    <a:pt x="8" y="3"/>
                    <a:pt x="9" y="3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1"/>
                    <a:pt x="9" y="1"/>
                  </a:cubicBezTo>
                  <a:cubicBezTo>
                    <a:pt x="9" y="1"/>
                    <a:pt x="8" y="1"/>
                    <a:pt x="8" y="1"/>
                  </a:cubicBezTo>
                  <a:cubicBezTo>
                    <a:pt x="8" y="0"/>
                    <a:pt x="8" y="0"/>
                    <a:pt x="7" y="0"/>
                  </a:cubicBezTo>
                  <a:cubicBezTo>
                    <a:pt x="7" y="0"/>
                    <a:pt x="6" y="1"/>
                    <a:pt x="6" y="1"/>
                  </a:cubicBezTo>
                  <a:cubicBezTo>
                    <a:pt x="6" y="1"/>
                    <a:pt x="6" y="2"/>
                    <a:pt x="7" y="2"/>
                  </a:cubicBezTo>
                  <a:cubicBezTo>
                    <a:pt x="7" y="3"/>
                    <a:pt x="7" y="4"/>
                    <a:pt x="6" y="5"/>
                  </a:cubicBezTo>
                  <a:cubicBezTo>
                    <a:pt x="6" y="6"/>
                    <a:pt x="6" y="6"/>
                    <a:pt x="6" y="7"/>
                  </a:cubicBezTo>
                  <a:cubicBezTo>
                    <a:pt x="6" y="7"/>
                    <a:pt x="7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5" y="8"/>
                    <a:pt x="5" y="9"/>
                    <a:pt x="5" y="9"/>
                  </a:cubicBezTo>
                  <a:cubicBezTo>
                    <a:pt x="4" y="9"/>
                    <a:pt x="3" y="9"/>
                    <a:pt x="2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1" y="10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1"/>
                    <a:pt x="1" y="11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3" y="12"/>
                    <a:pt x="3" y="12"/>
                  </a:cubicBezTo>
                  <a:cubicBezTo>
                    <a:pt x="3" y="12"/>
                    <a:pt x="3" y="12"/>
                    <a:pt x="3" y="11"/>
                  </a:cubicBezTo>
                  <a:cubicBezTo>
                    <a:pt x="4" y="11"/>
                    <a:pt x="5" y="11"/>
                    <a:pt x="5" y="10"/>
                  </a:cubicBezTo>
                  <a:cubicBezTo>
                    <a:pt x="5" y="10"/>
                    <a:pt x="5" y="9"/>
                    <a:pt x="6" y="9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1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3"/>
                    <a:pt x="4" y="14"/>
                    <a:pt x="4" y="14"/>
                  </a:cubicBezTo>
                  <a:cubicBezTo>
                    <a:pt x="3" y="15"/>
                    <a:pt x="3" y="15"/>
                    <a:pt x="2" y="16"/>
                  </a:cubicBezTo>
                  <a:cubicBezTo>
                    <a:pt x="2" y="16"/>
                    <a:pt x="1" y="16"/>
                    <a:pt x="1" y="16"/>
                  </a:cubicBezTo>
                  <a:cubicBezTo>
                    <a:pt x="1" y="17"/>
                    <a:pt x="0" y="17"/>
                    <a:pt x="0" y="17"/>
                  </a:cubicBezTo>
                  <a:cubicBezTo>
                    <a:pt x="1" y="18"/>
                    <a:pt x="2" y="17"/>
                    <a:pt x="2" y="17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3" y="17"/>
                    <a:pt x="4" y="16"/>
                    <a:pt x="4" y="16"/>
                  </a:cubicBezTo>
                  <a:cubicBezTo>
                    <a:pt x="5" y="16"/>
                    <a:pt x="5" y="16"/>
                    <a:pt x="5" y="15"/>
                  </a:cubicBezTo>
                  <a:cubicBezTo>
                    <a:pt x="5" y="15"/>
                    <a:pt x="6" y="15"/>
                    <a:pt x="6" y="14"/>
                  </a:cubicBezTo>
                  <a:cubicBezTo>
                    <a:pt x="7" y="13"/>
                    <a:pt x="7" y="13"/>
                    <a:pt x="7" y="12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8" y="10"/>
                    <a:pt x="8" y="9"/>
                    <a:pt x="8" y="8"/>
                  </a:cubicBezTo>
                  <a:cubicBezTo>
                    <a:pt x="8" y="8"/>
                    <a:pt x="8" y="8"/>
                    <a:pt x="9" y="8"/>
                  </a:cubicBezTo>
                  <a:cubicBezTo>
                    <a:pt x="9" y="8"/>
                    <a:pt x="10" y="7"/>
                    <a:pt x="11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224">
              <a:extLst>
                <a:ext uri="{FF2B5EF4-FFF2-40B4-BE49-F238E27FC236}">
                  <a16:creationId xmlns:a16="http://schemas.microsoft.com/office/drawing/2014/main" id="{513D1F6D-7FF7-4D99-A04D-5F075376E8B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16025" y="4714875"/>
              <a:ext cx="55563" cy="49213"/>
            </a:xfrm>
            <a:custGeom>
              <a:avLst/>
              <a:gdLst>
                <a:gd name="T0" fmla="*/ 5 w 8"/>
                <a:gd name="T1" fmla="*/ 5 h 7"/>
                <a:gd name="T2" fmla="*/ 4 w 8"/>
                <a:gd name="T3" fmla="*/ 3 h 7"/>
                <a:gd name="T4" fmla="*/ 3 w 8"/>
                <a:gd name="T5" fmla="*/ 3 h 7"/>
                <a:gd name="T6" fmla="*/ 2 w 8"/>
                <a:gd name="T7" fmla="*/ 2 h 7"/>
                <a:gd name="T8" fmla="*/ 2 w 8"/>
                <a:gd name="T9" fmla="*/ 2 h 7"/>
                <a:gd name="T10" fmla="*/ 1 w 8"/>
                <a:gd name="T11" fmla="*/ 1 h 7"/>
                <a:gd name="T12" fmla="*/ 0 w 8"/>
                <a:gd name="T13" fmla="*/ 0 h 7"/>
                <a:gd name="T14" fmla="*/ 1 w 8"/>
                <a:gd name="T15" fmla="*/ 1 h 7"/>
                <a:gd name="T16" fmla="*/ 1 w 8"/>
                <a:gd name="T17" fmla="*/ 3 h 7"/>
                <a:gd name="T18" fmla="*/ 2 w 8"/>
                <a:gd name="T19" fmla="*/ 4 h 7"/>
                <a:gd name="T20" fmla="*/ 3 w 8"/>
                <a:gd name="T21" fmla="*/ 5 h 7"/>
                <a:gd name="T22" fmla="*/ 3 w 8"/>
                <a:gd name="T23" fmla="*/ 6 h 7"/>
                <a:gd name="T24" fmla="*/ 5 w 8"/>
                <a:gd name="T25" fmla="*/ 7 h 7"/>
                <a:gd name="T26" fmla="*/ 6 w 8"/>
                <a:gd name="T27" fmla="*/ 7 h 7"/>
                <a:gd name="T28" fmla="*/ 6 w 8"/>
                <a:gd name="T29" fmla="*/ 7 h 7"/>
                <a:gd name="T30" fmla="*/ 7 w 8"/>
                <a:gd name="T31" fmla="*/ 6 h 7"/>
                <a:gd name="T32" fmla="*/ 8 w 8"/>
                <a:gd name="T33" fmla="*/ 6 h 7"/>
                <a:gd name="T34" fmla="*/ 6 w 8"/>
                <a:gd name="T35" fmla="*/ 5 h 7"/>
                <a:gd name="T36" fmla="*/ 5 w 8"/>
                <a:gd name="T37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" h="7">
                  <a:moveTo>
                    <a:pt x="5" y="5"/>
                  </a:moveTo>
                  <a:cubicBezTo>
                    <a:pt x="5" y="4"/>
                    <a:pt x="4" y="4"/>
                    <a:pt x="4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1" y="1"/>
                    <a:pt x="1" y="1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1" y="1"/>
                    <a:pt x="1" y="1"/>
                  </a:cubicBezTo>
                  <a:cubicBezTo>
                    <a:pt x="1" y="2"/>
                    <a:pt x="1" y="2"/>
                    <a:pt x="1" y="3"/>
                  </a:cubicBezTo>
                  <a:cubicBezTo>
                    <a:pt x="1" y="3"/>
                    <a:pt x="2" y="4"/>
                    <a:pt x="2" y="4"/>
                  </a:cubicBezTo>
                  <a:cubicBezTo>
                    <a:pt x="2" y="4"/>
                    <a:pt x="2" y="5"/>
                    <a:pt x="3" y="5"/>
                  </a:cubicBezTo>
                  <a:cubicBezTo>
                    <a:pt x="3" y="5"/>
                    <a:pt x="3" y="6"/>
                    <a:pt x="3" y="6"/>
                  </a:cubicBezTo>
                  <a:cubicBezTo>
                    <a:pt x="4" y="6"/>
                    <a:pt x="4" y="7"/>
                    <a:pt x="5" y="7"/>
                  </a:cubicBezTo>
                  <a:cubicBezTo>
                    <a:pt x="5" y="7"/>
                    <a:pt x="5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7" y="7"/>
                    <a:pt x="7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5"/>
                    <a:pt x="7" y="5"/>
                    <a:pt x="6" y="5"/>
                  </a:cubicBezTo>
                  <a:cubicBezTo>
                    <a:pt x="6" y="5"/>
                    <a:pt x="6" y="5"/>
                    <a:pt x="5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225">
              <a:extLst>
                <a:ext uri="{FF2B5EF4-FFF2-40B4-BE49-F238E27FC236}">
                  <a16:creationId xmlns:a16="http://schemas.microsoft.com/office/drawing/2014/main" id="{B41C7A2E-1A9A-4725-9CDC-368B8472D44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62100" y="4638675"/>
              <a:ext cx="96838" cy="168275"/>
            </a:xfrm>
            <a:custGeom>
              <a:avLst/>
              <a:gdLst>
                <a:gd name="T0" fmla="*/ 12 w 14"/>
                <a:gd name="T1" fmla="*/ 5 h 24"/>
                <a:gd name="T2" fmla="*/ 14 w 14"/>
                <a:gd name="T3" fmla="*/ 2 h 24"/>
                <a:gd name="T4" fmla="*/ 13 w 14"/>
                <a:gd name="T5" fmla="*/ 1 h 24"/>
                <a:gd name="T6" fmla="*/ 11 w 14"/>
                <a:gd name="T7" fmla="*/ 4 h 24"/>
                <a:gd name="T8" fmla="*/ 10 w 14"/>
                <a:gd name="T9" fmla="*/ 5 h 24"/>
                <a:gd name="T10" fmla="*/ 9 w 14"/>
                <a:gd name="T11" fmla="*/ 7 h 24"/>
                <a:gd name="T12" fmla="*/ 10 w 14"/>
                <a:gd name="T13" fmla="*/ 9 h 24"/>
                <a:gd name="T14" fmla="*/ 8 w 14"/>
                <a:gd name="T15" fmla="*/ 6 h 24"/>
                <a:gd name="T16" fmla="*/ 9 w 14"/>
                <a:gd name="T17" fmla="*/ 3 h 24"/>
                <a:gd name="T18" fmla="*/ 9 w 14"/>
                <a:gd name="T19" fmla="*/ 0 h 24"/>
                <a:gd name="T20" fmla="*/ 7 w 14"/>
                <a:gd name="T21" fmla="*/ 2 h 24"/>
                <a:gd name="T22" fmla="*/ 5 w 14"/>
                <a:gd name="T23" fmla="*/ 5 h 24"/>
                <a:gd name="T24" fmla="*/ 3 w 14"/>
                <a:gd name="T25" fmla="*/ 6 h 24"/>
                <a:gd name="T26" fmla="*/ 4 w 14"/>
                <a:gd name="T27" fmla="*/ 8 h 24"/>
                <a:gd name="T28" fmla="*/ 2 w 14"/>
                <a:gd name="T29" fmla="*/ 8 h 24"/>
                <a:gd name="T30" fmla="*/ 2 w 14"/>
                <a:gd name="T31" fmla="*/ 11 h 24"/>
                <a:gd name="T32" fmla="*/ 4 w 14"/>
                <a:gd name="T33" fmla="*/ 11 h 24"/>
                <a:gd name="T34" fmla="*/ 5 w 14"/>
                <a:gd name="T35" fmla="*/ 9 h 24"/>
                <a:gd name="T36" fmla="*/ 5 w 14"/>
                <a:gd name="T37" fmla="*/ 11 h 24"/>
                <a:gd name="T38" fmla="*/ 9 w 14"/>
                <a:gd name="T39" fmla="*/ 9 h 24"/>
                <a:gd name="T40" fmla="*/ 7 w 14"/>
                <a:gd name="T41" fmla="*/ 12 h 24"/>
                <a:gd name="T42" fmla="*/ 4 w 14"/>
                <a:gd name="T43" fmla="*/ 13 h 24"/>
                <a:gd name="T44" fmla="*/ 5 w 14"/>
                <a:gd name="T45" fmla="*/ 14 h 24"/>
                <a:gd name="T46" fmla="*/ 9 w 14"/>
                <a:gd name="T47" fmla="*/ 11 h 24"/>
                <a:gd name="T48" fmla="*/ 8 w 14"/>
                <a:gd name="T49" fmla="*/ 15 h 24"/>
                <a:gd name="T50" fmla="*/ 6 w 14"/>
                <a:gd name="T51" fmla="*/ 18 h 24"/>
                <a:gd name="T52" fmla="*/ 4 w 14"/>
                <a:gd name="T53" fmla="*/ 20 h 24"/>
                <a:gd name="T54" fmla="*/ 0 w 14"/>
                <a:gd name="T55" fmla="*/ 22 h 24"/>
                <a:gd name="T56" fmla="*/ 4 w 14"/>
                <a:gd name="T57" fmla="*/ 21 h 24"/>
                <a:gd name="T58" fmla="*/ 8 w 14"/>
                <a:gd name="T59" fmla="*/ 18 h 24"/>
                <a:gd name="T60" fmla="*/ 8 w 14"/>
                <a:gd name="T61" fmla="*/ 22 h 24"/>
                <a:gd name="T62" fmla="*/ 6 w 14"/>
                <a:gd name="T63" fmla="*/ 23 h 24"/>
                <a:gd name="T64" fmla="*/ 9 w 14"/>
                <a:gd name="T65" fmla="*/ 23 h 24"/>
                <a:gd name="T66" fmla="*/ 11 w 14"/>
                <a:gd name="T67" fmla="*/ 21 h 24"/>
                <a:gd name="T68" fmla="*/ 9 w 14"/>
                <a:gd name="T69" fmla="*/ 18 h 24"/>
                <a:gd name="T70" fmla="*/ 11 w 14"/>
                <a:gd name="T71" fmla="*/ 17 h 24"/>
                <a:gd name="T72" fmla="*/ 9 w 14"/>
                <a:gd name="T73" fmla="*/ 14 h 24"/>
                <a:gd name="T74" fmla="*/ 14 w 14"/>
                <a:gd name="T75" fmla="*/ 9 h 24"/>
                <a:gd name="T76" fmla="*/ 11 w 14"/>
                <a:gd name="T77" fmla="*/ 9 h 24"/>
                <a:gd name="T78" fmla="*/ 12 w 14"/>
                <a:gd name="T79" fmla="*/ 6 h 24"/>
                <a:gd name="T80" fmla="*/ 5 w 14"/>
                <a:gd name="T81" fmla="*/ 6 h 24"/>
                <a:gd name="T82" fmla="*/ 7 w 14"/>
                <a:gd name="T83" fmla="*/ 8 h 24"/>
                <a:gd name="T84" fmla="*/ 7 w 14"/>
                <a:gd name="T85" fmla="*/ 8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" h="24">
                  <a:moveTo>
                    <a:pt x="12" y="6"/>
                  </a:moveTo>
                  <a:cubicBezTo>
                    <a:pt x="12" y="6"/>
                    <a:pt x="12" y="6"/>
                    <a:pt x="12" y="6"/>
                  </a:cubicBezTo>
                  <a:cubicBezTo>
                    <a:pt x="12" y="6"/>
                    <a:pt x="12" y="5"/>
                    <a:pt x="12" y="5"/>
                  </a:cubicBezTo>
                  <a:cubicBezTo>
                    <a:pt x="12" y="5"/>
                    <a:pt x="13" y="4"/>
                    <a:pt x="13" y="3"/>
                  </a:cubicBezTo>
                  <a:cubicBezTo>
                    <a:pt x="13" y="3"/>
                    <a:pt x="13" y="3"/>
                    <a:pt x="14" y="3"/>
                  </a:cubicBezTo>
                  <a:cubicBezTo>
                    <a:pt x="14" y="3"/>
                    <a:pt x="14" y="2"/>
                    <a:pt x="14" y="2"/>
                  </a:cubicBezTo>
                  <a:cubicBezTo>
                    <a:pt x="14" y="2"/>
                    <a:pt x="14" y="2"/>
                    <a:pt x="13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2" y="1"/>
                    <a:pt x="12" y="1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3"/>
                    <a:pt x="12" y="4"/>
                    <a:pt x="11" y="4"/>
                  </a:cubicBezTo>
                  <a:cubicBezTo>
                    <a:pt x="11" y="5"/>
                    <a:pt x="11" y="6"/>
                    <a:pt x="10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9" y="5"/>
                    <a:pt x="8" y="5"/>
                    <a:pt x="8" y="5"/>
                  </a:cubicBezTo>
                  <a:cubicBezTo>
                    <a:pt x="9" y="5"/>
                    <a:pt x="9" y="5"/>
                    <a:pt x="9" y="6"/>
                  </a:cubicBezTo>
                  <a:cubicBezTo>
                    <a:pt x="9" y="6"/>
                    <a:pt x="9" y="7"/>
                    <a:pt x="9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9"/>
                    <a:pt x="10" y="9"/>
                  </a:cubicBezTo>
                  <a:cubicBezTo>
                    <a:pt x="10" y="9"/>
                    <a:pt x="9" y="9"/>
                    <a:pt x="8" y="9"/>
                  </a:cubicBezTo>
                  <a:cubicBezTo>
                    <a:pt x="8" y="8"/>
                    <a:pt x="7" y="7"/>
                    <a:pt x="8" y="7"/>
                  </a:cubicBezTo>
                  <a:cubicBezTo>
                    <a:pt x="8" y="7"/>
                    <a:pt x="8" y="7"/>
                    <a:pt x="8" y="6"/>
                  </a:cubicBezTo>
                  <a:cubicBezTo>
                    <a:pt x="9" y="6"/>
                    <a:pt x="8" y="5"/>
                    <a:pt x="8" y="5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3"/>
                  </a:cubicBezTo>
                  <a:cubicBezTo>
                    <a:pt x="9" y="3"/>
                    <a:pt x="10" y="2"/>
                    <a:pt x="10" y="2"/>
                  </a:cubicBezTo>
                  <a:cubicBezTo>
                    <a:pt x="10" y="2"/>
                    <a:pt x="10" y="1"/>
                    <a:pt x="10" y="1"/>
                  </a:cubicBezTo>
                  <a:cubicBezTo>
                    <a:pt x="10" y="1"/>
                    <a:pt x="10" y="0"/>
                    <a:pt x="9" y="0"/>
                  </a:cubicBezTo>
                  <a:cubicBezTo>
                    <a:pt x="9" y="0"/>
                    <a:pt x="9" y="0"/>
                    <a:pt x="8" y="0"/>
                  </a:cubicBezTo>
                  <a:cubicBezTo>
                    <a:pt x="8" y="0"/>
                    <a:pt x="7" y="0"/>
                    <a:pt x="7" y="0"/>
                  </a:cubicBezTo>
                  <a:cubicBezTo>
                    <a:pt x="7" y="1"/>
                    <a:pt x="7" y="1"/>
                    <a:pt x="7" y="2"/>
                  </a:cubicBezTo>
                  <a:cubicBezTo>
                    <a:pt x="7" y="3"/>
                    <a:pt x="7" y="3"/>
                    <a:pt x="7" y="4"/>
                  </a:cubicBezTo>
                  <a:cubicBezTo>
                    <a:pt x="7" y="4"/>
                    <a:pt x="7" y="4"/>
                    <a:pt x="7" y="5"/>
                  </a:cubicBezTo>
                  <a:cubicBezTo>
                    <a:pt x="7" y="5"/>
                    <a:pt x="6" y="5"/>
                    <a:pt x="5" y="5"/>
                  </a:cubicBezTo>
                  <a:cubicBezTo>
                    <a:pt x="5" y="5"/>
                    <a:pt x="4" y="5"/>
                    <a:pt x="4" y="5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2" y="7"/>
                    <a:pt x="2" y="7"/>
                  </a:cubicBezTo>
                  <a:cubicBezTo>
                    <a:pt x="2" y="7"/>
                    <a:pt x="3" y="7"/>
                    <a:pt x="3" y="7"/>
                  </a:cubicBezTo>
                  <a:cubicBezTo>
                    <a:pt x="3" y="7"/>
                    <a:pt x="3" y="7"/>
                    <a:pt x="4" y="8"/>
                  </a:cubicBezTo>
                  <a:cubicBezTo>
                    <a:pt x="4" y="8"/>
                    <a:pt x="4" y="8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3" y="9"/>
                    <a:pt x="3" y="8"/>
                    <a:pt x="2" y="8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3" y="11"/>
                    <a:pt x="3" y="12"/>
                    <a:pt x="3" y="12"/>
                  </a:cubicBezTo>
                  <a:cubicBezTo>
                    <a:pt x="4" y="12"/>
                    <a:pt x="4" y="11"/>
                    <a:pt x="4" y="11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10"/>
                    <a:pt x="5" y="9"/>
                    <a:pt x="5" y="9"/>
                  </a:cubicBezTo>
                  <a:cubicBezTo>
                    <a:pt x="5" y="9"/>
                    <a:pt x="5" y="8"/>
                    <a:pt x="5" y="8"/>
                  </a:cubicBezTo>
                  <a:cubicBezTo>
                    <a:pt x="6" y="8"/>
                    <a:pt x="6" y="9"/>
                    <a:pt x="6" y="9"/>
                  </a:cubicBezTo>
                  <a:cubicBezTo>
                    <a:pt x="6" y="10"/>
                    <a:pt x="5" y="10"/>
                    <a:pt x="5" y="11"/>
                  </a:cubicBezTo>
                  <a:cubicBezTo>
                    <a:pt x="5" y="11"/>
                    <a:pt x="6" y="10"/>
                    <a:pt x="6" y="10"/>
                  </a:cubicBezTo>
                  <a:cubicBezTo>
                    <a:pt x="6" y="10"/>
                    <a:pt x="6" y="9"/>
                    <a:pt x="7" y="9"/>
                  </a:cubicBezTo>
                  <a:cubicBezTo>
                    <a:pt x="7" y="10"/>
                    <a:pt x="8" y="10"/>
                    <a:pt x="9" y="9"/>
                  </a:cubicBezTo>
                  <a:cubicBezTo>
                    <a:pt x="9" y="9"/>
                    <a:pt x="9" y="10"/>
                    <a:pt x="9" y="10"/>
                  </a:cubicBezTo>
                  <a:cubicBezTo>
                    <a:pt x="9" y="11"/>
                    <a:pt x="8" y="11"/>
                    <a:pt x="8" y="11"/>
                  </a:cubicBezTo>
                  <a:cubicBezTo>
                    <a:pt x="8" y="11"/>
                    <a:pt x="7" y="11"/>
                    <a:pt x="7" y="12"/>
                  </a:cubicBezTo>
                  <a:cubicBezTo>
                    <a:pt x="7" y="12"/>
                    <a:pt x="6" y="12"/>
                    <a:pt x="6" y="12"/>
                  </a:cubicBezTo>
                  <a:cubicBezTo>
                    <a:pt x="6" y="12"/>
                    <a:pt x="5" y="13"/>
                    <a:pt x="5" y="13"/>
                  </a:cubicBezTo>
                  <a:cubicBezTo>
                    <a:pt x="5" y="13"/>
                    <a:pt x="5" y="13"/>
                    <a:pt x="4" y="13"/>
                  </a:cubicBezTo>
                  <a:cubicBezTo>
                    <a:pt x="4" y="13"/>
                    <a:pt x="3" y="14"/>
                    <a:pt x="3" y="14"/>
                  </a:cubicBezTo>
                  <a:cubicBezTo>
                    <a:pt x="3" y="15"/>
                    <a:pt x="4" y="15"/>
                    <a:pt x="4" y="15"/>
                  </a:cubicBezTo>
                  <a:cubicBezTo>
                    <a:pt x="5" y="15"/>
                    <a:pt x="5" y="14"/>
                    <a:pt x="5" y="14"/>
                  </a:cubicBezTo>
                  <a:cubicBezTo>
                    <a:pt x="6" y="14"/>
                    <a:pt x="6" y="14"/>
                    <a:pt x="6" y="13"/>
                  </a:cubicBezTo>
                  <a:cubicBezTo>
                    <a:pt x="7" y="13"/>
                    <a:pt x="7" y="13"/>
                    <a:pt x="8" y="12"/>
                  </a:cubicBezTo>
                  <a:cubicBezTo>
                    <a:pt x="8" y="12"/>
                    <a:pt x="8" y="11"/>
                    <a:pt x="9" y="11"/>
                  </a:cubicBezTo>
                  <a:cubicBezTo>
                    <a:pt x="9" y="11"/>
                    <a:pt x="10" y="11"/>
                    <a:pt x="10" y="11"/>
                  </a:cubicBezTo>
                  <a:cubicBezTo>
                    <a:pt x="9" y="13"/>
                    <a:pt x="9" y="14"/>
                    <a:pt x="7" y="14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5"/>
                    <a:pt x="8" y="16"/>
                  </a:cubicBezTo>
                  <a:cubicBezTo>
                    <a:pt x="8" y="16"/>
                    <a:pt x="7" y="17"/>
                    <a:pt x="7" y="17"/>
                  </a:cubicBezTo>
                  <a:cubicBezTo>
                    <a:pt x="6" y="17"/>
                    <a:pt x="6" y="18"/>
                    <a:pt x="6" y="18"/>
                  </a:cubicBezTo>
                  <a:cubicBezTo>
                    <a:pt x="5" y="18"/>
                    <a:pt x="5" y="18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4" y="2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3" y="20"/>
                    <a:pt x="3" y="20"/>
                    <a:pt x="2" y="20"/>
                  </a:cubicBezTo>
                  <a:cubicBezTo>
                    <a:pt x="2" y="21"/>
                    <a:pt x="0" y="21"/>
                    <a:pt x="0" y="22"/>
                  </a:cubicBezTo>
                  <a:cubicBezTo>
                    <a:pt x="1" y="23"/>
                    <a:pt x="2" y="22"/>
                    <a:pt x="3" y="23"/>
                  </a:cubicBezTo>
                  <a:cubicBezTo>
                    <a:pt x="3" y="22"/>
                    <a:pt x="3" y="22"/>
                    <a:pt x="4" y="22"/>
                  </a:cubicBezTo>
                  <a:cubicBezTo>
                    <a:pt x="4" y="22"/>
                    <a:pt x="4" y="22"/>
                    <a:pt x="4" y="21"/>
                  </a:cubicBezTo>
                  <a:cubicBezTo>
                    <a:pt x="5" y="21"/>
                    <a:pt x="6" y="20"/>
                    <a:pt x="6" y="20"/>
                  </a:cubicBezTo>
                  <a:cubicBezTo>
                    <a:pt x="6" y="19"/>
                    <a:pt x="7" y="19"/>
                    <a:pt x="7" y="18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9" y="18"/>
                    <a:pt x="8" y="19"/>
                    <a:pt x="8" y="20"/>
                  </a:cubicBezTo>
                  <a:cubicBezTo>
                    <a:pt x="8" y="21"/>
                    <a:pt x="9" y="21"/>
                    <a:pt x="9" y="21"/>
                  </a:cubicBezTo>
                  <a:cubicBezTo>
                    <a:pt x="9" y="22"/>
                    <a:pt x="8" y="21"/>
                    <a:pt x="8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7" y="22"/>
                    <a:pt x="6" y="22"/>
                    <a:pt x="5" y="22"/>
                  </a:cubicBezTo>
                  <a:cubicBezTo>
                    <a:pt x="5" y="23"/>
                    <a:pt x="6" y="23"/>
                    <a:pt x="6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3"/>
                    <a:pt x="8" y="23"/>
                    <a:pt x="8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10" y="24"/>
                    <a:pt x="10" y="23"/>
                  </a:cubicBezTo>
                  <a:cubicBezTo>
                    <a:pt x="10" y="23"/>
                    <a:pt x="11" y="23"/>
                    <a:pt x="11" y="23"/>
                  </a:cubicBezTo>
                  <a:cubicBezTo>
                    <a:pt x="12" y="22"/>
                    <a:pt x="11" y="22"/>
                    <a:pt x="11" y="21"/>
                  </a:cubicBezTo>
                  <a:cubicBezTo>
                    <a:pt x="10" y="21"/>
                    <a:pt x="10" y="20"/>
                    <a:pt x="10" y="20"/>
                  </a:cubicBezTo>
                  <a:cubicBezTo>
                    <a:pt x="10" y="20"/>
                    <a:pt x="10" y="19"/>
                    <a:pt x="10" y="19"/>
                  </a:cubicBezTo>
                  <a:cubicBezTo>
                    <a:pt x="10" y="19"/>
                    <a:pt x="9" y="19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8"/>
                    <a:pt x="9" y="17"/>
                    <a:pt x="9" y="17"/>
                  </a:cubicBezTo>
                  <a:cubicBezTo>
                    <a:pt x="10" y="17"/>
                    <a:pt x="10" y="17"/>
                    <a:pt x="11" y="17"/>
                  </a:cubicBezTo>
                  <a:cubicBezTo>
                    <a:pt x="12" y="17"/>
                    <a:pt x="12" y="16"/>
                    <a:pt x="12" y="15"/>
                  </a:cubicBezTo>
                  <a:cubicBezTo>
                    <a:pt x="12" y="15"/>
                    <a:pt x="11" y="15"/>
                    <a:pt x="11" y="15"/>
                  </a:cubicBezTo>
                  <a:cubicBezTo>
                    <a:pt x="11" y="14"/>
                    <a:pt x="10" y="14"/>
                    <a:pt x="9" y="14"/>
                  </a:cubicBezTo>
                  <a:cubicBezTo>
                    <a:pt x="10" y="13"/>
                    <a:pt x="10" y="12"/>
                    <a:pt x="11" y="12"/>
                  </a:cubicBezTo>
                  <a:cubicBezTo>
                    <a:pt x="11" y="12"/>
                    <a:pt x="12" y="12"/>
                    <a:pt x="12" y="11"/>
                  </a:cubicBezTo>
                  <a:cubicBezTo>
                    <a:pt x="13" y="11"/>
                    <a:pt x="13" y="9"/>
                    <a:pt x="14" y="9"/>
                  </a:cubicBezTo>
                  <a:cubicBezTo>
                    <a:pt x="13" y="9"/>
                    <a:pt x="14" y="9"/>
                    <a:pt x="14" y="8"/>
                  </a:cubicBezTo>
                  <a:cubicBezTo>
                    <a:pt x="14" y="8"/>
                    <a:pt x="13" y="8"/>
                    <a:pt x="13" y="8"/>
                  </a:cubicBezTo>
                  <a:cubicBezTo>
                    <a:pt x="12" y="8"/>
                    <a:pt x="12" y="8"/>
                    <a:pt x="11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1" y="8"/>
                    <a:pt x="11" y="8"/>
                    <a:pt x="11" y="7"/>
                  </a:cubicBezTo>
                  <a:cubicBezTo>
                    <a:pt x="11" y="7"/>
                    <a:pt x="11" y="7"/>
                    <a:pt x="12" y="6"/>
                  </a:cubicBezTo>
                  <a:close/>
                  <a:moveTo>
                    <a:pt x="5" y="8"/>
                  </a:moveTo>
                  <a:cubicBezTo>
                    <a:pt x="4" y="7"/>
                    <a:pt x="4" y="7"/>
                    <a:pt x="4" y="6"/>
                  </a:cubicBezTo>
                  <a:cubicBezTo>
                    <a:pt x="4" y="6"/>
                    <a:pt x="5" y="6"/>
                    <a:pt x="5" y="6"/>
                  </a:cubicBezTo>
                  <a:cubicBezTo>
                    <a:pt x="5" y="6"/>
                    <a:pt x="5" y="6"/>
                    <a:pt x="6" y="6"/>
                  </a:cubicBezTo>
                  <a:cubicBezTo>
                    <a:pt x="6" y="7"/>
                    <a:pt x="5" y="7"/>
                    <a:pt x="5" y="8"/>
                  </a:cubicBezTo>
                  <a:close/>
                  <a:moveTo>
                    <a:pt x="7" y="8"/>
                  </a:moveTo>
                  <a:cubicBezTo>
                    <a:pt x="6" y="8"/>
                    <a:pt x="6" y="8"/>
                    <a:pt x="5" y="8"/>
                  </a:cubicBezTo>
                  <a:cubicBezTo>
                    <a:pt x="6" y="7"/>
                    <a:pt x="6" y="6"/>
                    <a:pt x="6" y="6"/>
                  </a:cubicBezTo>
                  <a:cubicBezTo>
                    <a:pt x="7" y="6"/>
                    <a:pt x="7" y="7"/>
                    <a:pt x="7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226">
              <a:extLst>
                <a:ext uri="{FF2B5EF4-FFF2-40B4-BE49-F238E27FC236}">
                  <a16:creationId xmlns:a16="http://schemas.microsoft.com/office/drawing/2014/main" id="{117E69DE-79E8-4A9F-8A3A-DE1FAE47382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55750" y="4737100"/>
              <a:ext cx="20638" cy="34925"/>
            </a:xfrm>
            <a:custGeom>
              <a:avLst/>
              <a:gdLst>
                <a:gd name="T0" fmla="*/ 3 w 3"/>
                <a:gd name="T1" fmla="*/ 4 h 5"/>
                <a:gd name="T2" fmla="*/ 3 w 3"/>
                <a:gd name="T3" fmla="*/ 2 h 5"/>
                <a:gd name="T4" fmla="*/ 3 w 3"/>
                <a:gd name="T5" fmla="*/ 1 h 5"/>
                <a:gd name="T6" fmla="*/ 1 w 3"/>
                <a:gd name="T7" fmla="*/ 0 h 5"/>
                <a:gd name="T8" fmla="*/ 1 w 3"/>
                <a:gd name="T9" fmla="*/ 1 h 5"/>
                <a:gd name="T10" fmla="*/ 1 w 3"/>
                <a:gd name="T11" fmla="*/ 3 h 5"/>
                <a:gd name="T12" fmla="*/ 1 w 3"/>
                <a:gd name="T13" fmla="*/ 3 h 5"/>
                <a:gd name="T14" fmla="*/ 1 w 3"/>
                <a:gd name="T15" fmla="*/ 4 h 5"/>
                <a:gd name="T16" fmla="*/ 0 w 3"/>
                <a:gd name="T17" fmla="*/ 4 h 5"/>
                <a:gd name="T18" fmla="*/ 0 w 3"/>
                <a:gd name="T19" fmla="*/ 5 h 5"/>
                <a:gd name="T20" fmla="*/ 1 w 3"/>
                <a:gd name="T21" fmla="*/ 5 h 5"/>
                <a:gd name="T22" fmla="*/ 3 w 3"/>
                <a:gd name="T23" fmla="*/ 5 h 5"/>
                <a:gd name="T24" fmla="*/ 3 w 3"/>
                <a:gd name="T2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" h="5">
                  <a:moveTo>
                    <a:pt x="3" y="4"/>
                  </a:moveTo>
                  <a:cubicBezTo>
                    <a:pt x="3" y="3"/>
                    <a:pt x="3" y="2"/>
                    <a:pt x="3" y="2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2" y="1"/>
                    <a:pt x="2" y="0"/>
                    <a:pt x="1" y="0"/>
                  </a:cubicBezTo>
                  <a:cubicBezTo>
                    <a:pt x="1" y="0"/>
                    <a:pt x="1" y="1"/>
                    <a:pt x="1" y="1"/>
                  </a:cubicBezTo>
                  <a:cubicBezTo>
                    <a:pt x="1" y="2"/>
                    <a:pt x="1" y="2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4"/>
                  </a:cubicBezTo>
                  <a:cubicBezTo>
                    <a:pt x="1" y="4"/>
                    <a:pt x="0" y="4"/>
                    <a:pt x="0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5"/>
                    <a:pt x="1" y="5"/>
                    <a:pt x="1" y="5"/>
                  </a:cubicBezTo>
                  <a:cubicBezTo>
                    <a:pt x="2" y="5"/>
                    <a:pt x="2" y="5"/>
                    <a:pt x="3" y="5"/>
                  </a:cubicBezTo>
                  <a:cubicBezTo>
                    <a:pt x="3" y="5"/>
                    <a:pt x="3" y="4"/>
                    <a:pt x="3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227">
              <a:extLst>
                <a:ext uri="{FF2B5EF4-FFF2-40B4-BE49-F238E27FC236}">
                  <a16:creationId xmlns:a16="http://schemas.microsoft.com/office/drawing/2014/main" id="{2F4A6BF9-8D0C-4C24-84A3-A7D35FEA6D3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08038" y="4652963"/>
              <a:ext cx="20638" cy="20638"/>
            </a:xfrm>
            <a:custGeom>
              <a:avLst/>
              <a:gdLst>
                <a:gd name="T0" fmla="*/ 1 w 3"/>
                <a:gd name="T1" fmla="*/ 2 h 3"/>
                <a:gd name="T2" fmla="*/ 3 w 3"/>
                <a:gd name="T3" fmla="*/ 2 h 3"/>
                <a:gd name="T4" fmla="*/ 3 w 3"/>
                <a:gd name="T5" fmla="*/ 1 h 3"/>
                <a:gd name="T6" fmla="*/ 2 w 3"/>
                <a:gd name="T7" fmla="*/ 0 h 3"/>
                <a:gd name="T8" fmla="*/ 0 w 3"/>
                <a:gd name="T9" fmla="*/ 1 h 3"/>
                <a:gd name="T10" fmla="*/ 1 w 3"/>
                <a:gd name="T11" fmla="*/ 2 h 3"/>
                <a:gd name="T12" fmla="*/ 1 w 3"/>
                <a:gd name="T13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3">
                  <a:moveTo>
                    <a:pt x="1" y="2"/>
                  </a:moveTo>
                  <a:cubicBezTo>
                    <a:pt x="2" y="2"/>
                    <a:pt x="3" y="3"/>
                    <a:pt x="3" y="2"/>
                  </a:cubicBezTo>
                  <a:cubicBezTo>
                    <a:pt x="3" y="2"/>
                    <a:pt x="3" y="1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1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228">
              <a:extLst>
                <a:ext uri="{FF2B5EF4-FFF2-40B4-BE49-F238E27FC236}">
                  <a16:creationId xmlns:a16="http://schemas.microsoft.com/office/drawing/2014/main" id="{3567DDB6-B55A-4164-BF26-5E9841C1D1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81050" y="4667250"/>
              <a:ext cx="69850" cy="41275"/>
            </a:xfrm>
            <a:custGeom>
              <a:avLst/>
              <a:gdLst>
                <a:gd name="T0" fmla="*/ 1 w 10"/>
                <a:gd name="T1" fmla="*/ 6 h 6"/>
                <a:gd name="T2" fmla="*/ 3 w 10"/>
                <a:gd name="T3" fmla="*/ 6 h 6"/>
                <a:gd name="T4" fmla="*/ 3 w 10"/>
                <a:gd name="T5" fmla="*/ 5 h 6"/>
                <a:gd name="T6" fmla="*/ 4 w 10"/>
                <a:gd name="T7" fmla="*/ 5 h 6"/>
                <a:gd name="T8" fmla="*/ 5 w 10"/>
                <a:gd name="T9" fmla="*/ 4 h 6"/>
                <a:gd name="T10" fmla="*/ 6 w 10"/>
                <a:gd name="T11" fmla="*/ 3 h 6"/>
                <a:gd name="T12" fmla="*/ 7 w 10"/>
                <a:gd name="T13" fmla="*/ 2 h 6"/>
                <a:gd name="T14" fmla="*/ 10 w 10"/>
                <a:gd name="T15" fmla="*/ 0 h 6"/>
                <a:gd name="T16" fmla="*/ 9 w 10"/>
                <a:gd name="T17" fmla="*/ 0 h 6"/>
                <a:gd name="T18" fmla="*/ 9 w 10"/>
                <a:gd name="T19" fmla="*/ 0 h 6"/>
                <a:gd name="T20" fmla="*/ 7 w 10"/>
                <a:gd name="T21" fmla="*/ 1 h 6"/>
                <a:gd name="T22" fmla="*/ 6 w 10"/>
                <a:gd name="T23" fmla="*/ 2 h 6"/>
                <a:gd name="T24" fmla="*/ 5 w 10"/>
                <a:gd name="T25" fmla="*/ 2 h 6"/>
                <a:gd name="T26" fmla="*/ 5 w 10"/>
                <a:gd name="T27" fmla="*/ 2 h 6"/>
                <a:gd name="T28" fmla="*/ 3 w 10"/>
                <a:gd name="T29" fmla="*/ 3 h 6"/>
                <a:gd name="T30" fmla="*/ 2 w 10"/>
                <a:gd name="T31" fmla="*/ 4 h 6"/>
                <a:gd name="T32" fmla="*/ 0 w 10"/>
                <a:gd name="T33" fmla="*/ 5 h 6"/>
                <a:gd name="T34" fmla="*/ 0 w 10"/>
                <a:gd name="T35" fmla="*/ 6 h 6"/>
                <a:gd name="T36" fmla="*/ 1 w 10"/>
                <a:gd name="T3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" h="6">
                  <a:moveTo>
                    <a:pt x="1" y="6"/>
                  </a:moveTo>
                  <a:cubicBezTo>
                    <a:pt x="1" y="6"/>
                    <a:pt x="2" y="6"/>
                    <a:pt x="3" y="6"/>
                  </a:cubicBezTo>
                  <a:cubicBezTo>
                    <a:pt x="3" y="6"/>
                    <a:pt x="3" y="6"/>
                    <a:pt x="3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4"/>
                    <a:pt x="4" y="4"/>
                    <a:pt x="5" y="4"/>
                  </a:cubicBezTo>
                  <a:cubicBezTo>
                    <a:pt x="5" y="4"/>
                    <a:pt x="6" y="3"/>
                    <a:pt x="6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9" y="2"/>
                    <a:pt x="10" y="1"/>
                    <a:pt x="10" y="0"/>
                  </a:cubicBezTo>
                  <a:cubicBezTo>
                    <a:pt x="10" y="0"/>
                    <a:pt x="10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8" y="0"/>
                    <a:pt x="8" y="1"/>
                    <a:pt x="7" y="1"/>
                  </a:cubicBezTo>
                  <a:cubicBezTo>
                    <a:pt x="7" y="1"/>
                    <a:pt x="6" y="2"/>
                    <a:pt x="6" y="2"/>
                  </a:cubicBezTo>
                  <a:cubicBezTo>
                    <a:pt x="6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3"/>
                    <a:pt x="4" y="3"/>
                    <a:pt x="3" y="3"/>
                  </a:cubicBezTo>
                  <a:cubicBezTo>
                    <a:pt x="3" y="3"/>
                    <a:pt x="2" y="4"/>
                    <a:pt x="2" y="4"/>
                  </a:cubicBezTo>
                  <a:cubicBezTo>
                    <a:pt x="1" y="4"/>
                    <a:pt x="0" y="5"/>
                    <a:pt x="0" y="5"/>
                  </a:cubicBezTo>
                  <a:cubicBezTo>
                    <a:pt x="0" y="5"/>
                    <a:pt x="0" y="5"/>
                    <a:pt x="0" y="6"/>
                  </a:cubicBezTo>
                  <a:cubicBezTo>
                    <a:pt x="0" y="6"/>
                    <a:pt x="0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229">
              <a:extLst>
                <a:ext uri="{FF2B5EF4-FFF2-40B4-BE49-F238E27FC236}">
                  <a16:creationId xmlns:a16="http://schemas.microsoft.com/office/drawing/2014/main" id="{0AD315D1-9BFB-45C1-9855-577A3B32F8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08038" y="4694238"/>
              <a:ext cx="42863" cy="42863"/>
            </a:xfrm>
            <a:custGeom>
              <a:avLst/>
              <a:gdLst>
                <a:gd name="T0" fmla="*/ 5 w 6"/>
                <a:gd name="T1" fmla="*/ 3 h 6"/>
                <a:gd name="T2" fmla="*/ 4 w 6"/>
                <a:gd name="T3" fmla="*/ 3 h 6"/>
                <a:gd name="T4" fmla="*/ 5 w 6"/>
                <a:gd name="T5" fmla="*/ 3 h 6"/>
                <a:gd name="T6" fmla="*/ 5 w 6"/>
                <a:gd name="T7" fmla="*/ 2 h 6"/>
                <a:gd name="T8" fmla="*/ 6 w 6"/>
                <a:gd name="T9" fmla="*/ 1 h 6"/>
                <a:gd name="T10" fmla="*/ 4 w 6"/>
                <a:gd name="T11" fmla="*/ 0 h 6"/>
                <a:gd name="T12" fmla="*/ 3 w 6"/>
                <a:gd name="T13" fmla="*/ 1 h 6"/>
                <a:gd name="T14" fmla="*/ 1 w 6"/>
                <a:gd name="T15" fmla="*/ 2 h 6"/>
                <a:gd name="T16" fmla="*/ 0 w 6"/>
                <a:gd name="T17" fmla="*/ 3 h 6"/>
                <a:gd name="T18" fmla="*/ 1 w 6"/>
                <a:gd name="T19" fmla="*/ 3 h 6"/>
                <a:gd name="T20" fmla="*/ 2 w 6"/>
                <a:gd name="T21" fmla="*/ 2 h 6"/>
                <a:gd name="T22" fmla="*/ 3 w 6"/>
                <a:gd name="T23" fmla="*/ 2 h 6"/>
                <a:gd name="T24" fmla="*/ 3 w 6"/>
                <a:gd name="T25" fmla="*/ 2 h 6"/>
                <a:gd name="T26" fmla="*/ 3 w 6"/>
                <a:gd name="T27" fmla="*/ 3 h 6"/>
                <a:gd name="T28" fmla="*/ 3 w 6"/>
                <a:gd name="T29" fmla="*/ 3 h 6"/>
                <a:gd name="T30" fmla="*/ 2 w 6"/>
                <a:gd name="T31" fmla="*/ 3 h 6"/>
                <a:gd name="T32" fmla="*/ 2 w 6"/>
                <a:gd name="T33" fmla="*/ 4 h 6"/>
                <a:gd name="T34" fmla="*/ 2 w 6"/>
                <a:gd name="T35" fmla="*/ 5 h 6"/>
                <a:gd name="T36" fmla="*/ 3 w 6"/>
                <a:gd name="T37" fmla="*/ 5 h 6"/>
                <a:gd name="T38" fmla="*/ 4 w 6"/>
                <a:gd name="T39" fmla="*/ 5 h 6"/>
                <a:gd name="T40" fmla="*/ 5 w 6"/>
                <a:gd name="T41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" h="6">
                  <a:moveTo>
                    <a:pt x="5" y="3"/>
                  </a:moveTo>
                  <a:cubicBezTo>
                    <a:pt x="4" y="3"/>
                    <a:pt x="4" y="3"/>
                    <a:pt x="4" y="3"/>
                  </a:cubicBezTo>
                  <a:cubicBezTo>
                    <a:pt x="3" y="3"/>
                    <a:pt x="4" y="3"/>
                    <a:pt x="5" y="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6" y="2"/>
                    <a:pt x="6" y="1"/>
                  </a:cubicBezTo>
                  <a:cubicBezTo>
                    <a:pt x="5" y="1"/>
                    <a:pt x="5" y="1"/>
                    <a:pt x="4" y="0"/>
                  </a:cubicBezTo>
                  <a:cubicBezTo>
                    <a:pt x="4" y="0"/>
                    <a:pt x="4" y="1"/>
                    <a:pt x="3" y="1"/>
                  </a:cubicBezTo>
                  <a:cubicBezTo>
                    <a:pt x="3" y="1"/>
                    <a:pt x="2" y="2"/>
                    <a:pt x="1" y="2"/>
                  </a:cubicBezTo>
                  <a:cubicBezTo>
                    <a:pt x="1" y="2"/>
                    <a:pt x="0" y="3"/>
                    <a:pt x="0" y="3"/>
                  </a:cubicBezTo>
                  <a:cubicBezTo>
                    <a:pt x="0" y="4"/>
                    <a:pt x="1" y="3"/>
                    <a:pt x="1" y="3"/>
                  </a:cubicBezTo>
                  <a:cubicBezTo>
                    <a:pt x="1" y="3"/>
                    <a:pt x="2" y="3"/>
                    <a:pt x="2" y="2"/>
                  </a:cubicBezTo>
                  <a:cubicBezTo>
                    <a:pt x="2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2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1" y="5"/>
                    <a:pt x="2" y="5"/>
                  </a:cubicBezTo>
                  <a:cubicBezTo>
                    <a:pt x="2" y="6"/>
                    <a:pt x="3" y="5"/>
                    <a:pt x="3" y="5"/>
                  </a:cubicBezTo>
                  <a:cubicBezTo>
                    <a:pt x="3" y="5"/>
                    <a:pt x="4" y="5"/>
                    <a:pt x="4" y="5"/>
                  </a:cubicBezTo>
                  <a:cubicBezTo>
                    <a:pt x="5" y="4"/>
                    <a:pt x="5" y="4"/>
                    <a:pt x="5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230">
              <a:extLst>
                <a:ext uri="{FF2B5EF4-FFF2-40B4-BE49-F238E27FC236}">
                  <a16:creationId xmlns:a16="http://schemas.microsoft.com/office/drawing/2014/main" id="{6CF7D7E6-C274-40F7-8438-33C6731BFD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95338" y="4714875"/>
              <a:ext cx="20638" cy="22225"/>
            </a:xfrm>
            <a:custGeom>
              <a:avLst/>
              <a:gdLst>
                <a:gd name="T0" fmla="*/ 1 w 3"/>
                <a:gd name="T1" fmla="*/ 3 h 3"/>
                <a:gd name="T2" fmla="*/ 2 w 3"/>
                <a:gd name="T3" fmla="*/ 3 h 3"/>
                <a:gd name="T4" fmla="*/ 1 w 3"/>
                <a:gd name="T5" fmla="*/ 0 h 3"/>
                <a:gd name="T6" fmla="*/ 0 w 3"/>
                <a:gd name="T7" fmla="*/ 1 h 3"/>
                <a:gd name="T8" fmla="*/ 0 w 3"/>
                <a:gd name="T9" fmla="*/ 2 h 3"/>
                <a:gd name="T10" fmla="*/ 1 w 3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3">
                  <a:moveTo>
                    <a:pt x="1" y="3"/>
                  </a:moveTo>
                  <a:cubicBezTo>
                    <a:pt x="2" y="3"/>
                    <a:pt x="2" y="3"/>
                    <a:pt x="2" y="3"/>
                  </a:cubicBezTo>
                  <a:cubicBezTo>
                    <a:pt x="3" y="2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0" y="3"/>
                    <a:pt x="1" y="3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231">
              <a:extLst>
                <a:ext uri="{FF2B5EF4-FFF2-40B4-BE49-F238E27FC236}">
                  <a16:creationId xmlns:a16="http://schemas.microsoft.com/office/drawing/2014/main" id="{70A0A673-BF74-4E02-8268-F8F6E283271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74700" y="4737100"/>
              <a:ext cx="53975" cy="55563"/>
            </a:xfrm>
            <a:custGeom>
              <a:avLst/>
              <a:gdLst>
                <a:gd name="T0" fmla="*/ 7 w 8"/>
                <a:gd name="T1" fmla="*/ 1 h 8"/>
                <a:gd name="T2" fmla="*/ 7 w 8"/>
                <a:gd name="T3" fmla="*/ 0 h 8"/>
                <a:gd name="T4" fmla="*/ 6 w 8"/>
                <a:gd name="T5" fmla="*/ 1 h 8"/>
                <a:gd name="T6" fmla="*/ 6 w 8"/>
                <a:gd name="T7" fmla="*/ 2 h 8"/>
                <a:gd name="T8" fmla="*/ 4 w 8"/>
                <a:gd name="T9" fmla="*/ 3 h 8"/>
                <a:gd name="T10" fmla="*/ 3 w 8"/>
                <a:gd name="T11" fmla="*/ 3 h 8"/>
                <a:gd name="T12" fmla="*/ 3 w 8"/>
                <a:gd name="T13" fmla="*/ 4 h 8"/>
                <a:gd name="T14" fmla="*/ 2 w 8"/>
                <a:gd name="T15" fmla="*/ 4 h 8"/>
                <a:gd name="T16" fmla="*/ 1 w 8"/>
                <a:gd name="T17" fmla="*/ 4 h 8"/>
                <a:gd name="T18" fmla="*/ 1 w 8"/>
                <a:gd name="T19" fmla="*/ 4 h 8"/>
                <a:gd name="T20" fmla="*/ 0 w 8"/>
                <a:gd name="T21" fmla="*/ 5 h 8"/>
                <a:gd name="T22" fmla="*/ 0 w 8"/>
                <a:gd name="T23" fmla="*/ 5 h 8"/>
                <a:gd name="T24" fmla="*/ 0 w 8"/>
                <a:gd name="T25" fmla="*/ 7 h 8"/>
                <a:gd name="T26" fmla="*/ 1 w 8"/>
                <a:gd name="T27" fmla="*/ 8 h 8"/>
                <a:gd name="T28" fmla="*/ 2 w 8"/>
                <a:gd name="T29" fmla="*/ 7 h 8"/>
                <a:gd name="T30" fmla="*/ 3 w 8"/>
                <a:gd name="T31" fmla="*/ 6 h 8"/>
                <a:gd name="T32" fmla="*/ 4 w 8"/>
                <a:gd name="T33" fmla="*/ 5 h 8"/>
                <a:gd name="T34" fmla="*/ 4 w 8"/>
                <a:gd name="T35" fmla="*/ 4 h 8"/>
                <a:gd name="T36" fmla="*/ 5 w 8"/>
                <a:gd name="T37" fmla="*/ 5 h 8"/>
                <a:gd name="T38" fmla="*/ 6 w 8"/>
                <a:gd name="T39" fmla="*/ 6 h 8"/>
                <a:gd name="T40" fmla="*/ 7 w 8"/>
                <a:gd name="T41" fmla="*/ 7 h 8"/>
                <a:gd name="T42" fmla="*/ 8 w 8"/>
                <a:gd name="T43" fmla="*/ 6 h 8"/>
                <a:gd name="T44" fmla="*/ 7 w 8"/>
                <a:gd name="T45" fmla="*/ 4 h 8"/>
                <a:gd name="T46" fmla="*/ 7 w 8"/>
                <a:gd name="T47" fmla="*/ 1 h 8"/>
                <a:gd name="T48" fmla="*/ 6 w 8"/>
                <a:gd name="T49" fmla="*/ 5 h 8"/>
                <a:gd name="T50" fmla="*/ 5 w 8"/>
                <a:gd name="T51" fmla="*/ 4 h 8"/>
                <a:gd name="T52" fmla="*/ 5 w 8"/>
                <a:gd name="T53" fmla="*/ 4 h 8"/>
                <a:gd name="T54" fmla="*/ 6 w 8"/>
                <a:gd name="T55" fmla="*/ 3 h 8"/>
                <a:gd name="T56" fmla="*/ 6 w 8"/>
                <a:gd name="T57" fmla="*/ 4 h 8"/>
                <a:gd name="T58" fmla="*/ 6 w 8"/>
                <a:gd name="T59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8" h="8">
                  <a:moveTo>
                    <a:pt x="7" y="1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6" y="0"/>
                    <a:pt x="6" y="0"/>
                    <a:pt x="6" y="1"/>
                  </a:cubicBezTo>
                  <a:cubicBezTo>
                    <a:pt x="6" y="1"/>
                    <a:pt x="6" y="2"/>
                    <a:pt x="6" y="2"/>
                  </a:cubicBezTo>
                  <a:cubicBezTo>
                    <a:pt x="5" y="2"/>
                    <a:pt x="4" y="3"/>
                    <a:pt x="4" y="3"/>
                  </a:cubicBezTo>
                  <a:cubicBezTo>
                    <a:pt x="4" y="3"/>
                    <a:pt x="3" y="3"/>
                    <a:pt x="3" y="3"/>
                  </a:cubicBezTo>
                  <a:cubicBezTo>
                    <a:pt x="3" y="3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0" y="7"/>
                    <a:pt x="0" y="7"/>
                  </a:cubicBezTo>
                  <a:cubicBezTo>
                    <a:pt x="0" y="7"/>
                    <a:pt x="1" y="8"/>
                    <a:pt x="1" y="8"/>
                  </a:cubicBezTo>
                  <a:cubicBezTo>
                    <a:pt x="2" y="8"/>
                    <a:pt x="2" y="7"/>
                    <a:pt x="2" y="7"/>
                  </a:cubicBezTo>
                  <a:cubicBezTo>
                    <a:pt x="2" y="7"/>
                    <a:pt x="3" y="6"/>
                    <a:pt x="3" y="6"/>
                  </a:cubicBezTo>
                  <a:cubicBezTo>
                    <a:pt x="3" y="6"/>
                    <a:pt x="3" y="5"/>
                    <a:pt x="4" y="5"/>
                  </a:cubicBezTo>
                  <a:cubicBezTo>
                    <a:pt x="4" y="5"/>
                    <a:pt x="4" y="4"/>
                    <a:pt x="4" y="4"/>
                  </a:cubicBezTo>
                  <a:cubicBezTo>
                    <a:pt x="5" y="4"/>
                    <a:pt x="5" y="5"/>
                    <a:pt x="5" y="5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7"/>
                    <a:pt x="7" y="7"/>
                  </a:cubicBezTo>
                  <a:cubicBezTo>
                    <a:pt x="7" y="7"/>
                    <a:pt x="7" y="6"/>
                    <a:pt x="8" y="6"/>
                  </a:cubicBezTo>
                  <a:cubicBezTo>
                    <a:pt x="8" y="5"/>
                    <a:pt x="8" y="4"/>
                    <a:pt x="7" y="4"/>
                  </a:cubicBezTo>
                  <a:cubicBezTo>
                    <a:pt x="7" y="3"/>
                    <a:pt x="8" y="1"/>
                    <a:pt x="7" y="1"/>
                  </a:cubicBezTo>
                  <a:close/>
                  <a:moveTo>
                    <a:pt x="6" y="5"/>
                  </a:moveTo>
                  <a:cubicBezTo>
                    <a:pt x="6" y="5"/>
                    <a:pt x="6" y="5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3"/>
                    <a:pt x="6" y="3"/>
                  </a:cubicBezTo>
                  <a:cubicBezTo>
                    <a:pt x="6" y="2"/>
                    <a:pt x="6" y="3"/>
                    <a:pt x="6" y="4"/>
                  </a:cubicBezTo>
                  <a:cubicBezTo>
                    <a:pt x="6" y="4"/>
                    <a:pt x="6" y="4"/>
                    <a:pt x="6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232">
              <a:extLst>
                <a:ext uri="{FF2B5EF4-FFF2-40B4-BE49-F238E27FC236}">
                  <a16:creationId xmlns:a16="http://schemas.microsoft.com/office/drawing/2014/main" id="{17F7BAF8-406D-45A3-9944-21D95423814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36613" y="4743450"/>
              <a:ext cx="14288" cy="34925"/>
            </a:xfrm>
            <a:custGeom>
              <a:avLst/>
              <a:gdLst>
                <a:gd name="T0" fmla="*/ 0 w 2"/>
                <a:gd name="T1" fmla="*/ 0 h 5"/>
                <a:gd name="T2" fmla="*/ 0 w 2"/>
                <a:gd name="T3" fmla="*/ 1 h 5"/>
                <a:gd name="T4" fmla="*/ 0 w 2"/>
                <a:gd name="T5" fmla="*/ 4 h 5"/>
                <a:gd name="T6" fmla="*/ 1 w 2"/>
                <a:gd name="T7" fmla="*/ 5 h 5"/>
                <a:gd name="T8" fmla="*/ 2 w 2"/>
                <a:gd name="T9" fmla="*/ 4 h 5"/>
                <a:gd name="T10" fmla="*/ 2 w 2"/>
                <a:gd name="T11" fmla="*/ 1 h 5"/>
                <a:gd name="T12" fmla="*/ 0 w 2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5"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2"/>
                    <a:pt x="0" y="3"/>
                    <a:pt x="0" y="4"/>
                  </a:cubicBezTo>
                  <a:cubicBezTo>
                    <a:pt x="0" y="4"/>
                    <a:pt x="0" y="5"/>
                    <a:pt x="1" y="5"/>
                  </a:cubicBezTo>
                  <a:cubicBezTo>
                    <a:pt x="1" y="5"/>
                    <a:pt x="1" y="4"/>
                    <a:pt x="2" y="4"/>
                  </a:cubicBezTo>
                  <a:cubicBezTo>
                    <a:pt x="2" y="3"/>
                    <a:pt x="2" y="2"/>
                    <a:pt x="2" y="1"/>
                  </a:cubicBezTo>
                  <a:cubicBezTo>
                    <a:pt x="1" y="1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233">
              <a:extLst>
                <a:ext uri="{FF2B5EF4-FFF2-40B4-BE49-F238E27FC236}">
                  <a16:creationId xmlns:a16="http://schemas.microsoft.com/office/drawing/2014/main" id="{D76FE73B-B0D8-4CDE-8CC6-5733ECD5970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686300" y="3575050"/>
              <a:ext cx="2784475" cy="1266825"/>
            </a:xfrm>
            <a:custGeom>
              <a:avLst/>
              <a:gdLst>
                <a:gd name="T0" fmla="*/ 384 w 403"/>
                <a:gd name="T1" fmla="*/ 114 h 181"/>
                <a:gd name="T2" fmla="*/ 315 w 403"/>
                <a:gd name="T3" fmla="*/ 64 h 181"/>
                <a:gd name="T4" fmla="*/ 233 w 403"/>
                <a:gd name="T5" fmla="*/ 25 h 181"/>
                <a:gd name="T6" fmla="*/ 225 w 403"/>
                <a:gd name="T7" fmla="*/ 16 h 181"/>
                <a:gd name="T8" fmla="*/ 201 w 403"/>
                <a:gd name="T9" fmla="*/ 0 h 181"/>
                <a:gd name="T10" fmla="*/ 167 w 403"/>
                <a:gd name="T11" fmla="*/ 17 h 181"/>
                <a:gd name="T12" fmla="*/ 176 w 403"/>
                <a:gd name="T13" fmla="*/ 25 h 181"/>
                <a:gd name="T14" fmla="*/ 62 w 403"/>
                <a:gd name="T15" fmla="*/ 87 h 181"/>
                <a:gd name="T16" fmla="*/ 19 w 403"/>
                <a:gd name="T17" fmla="*/ 115 h 181"/>
                <a:gd name="T18" fmla="*/ 18 w 403"/>
                <a:gd name="T19" fmla="*/ 181 h 181"/>
                <a:gd name="T20" fmla="*/ 225 w 403"/>
                <a:gd name="T21" fmla="*/ 181 h 181"/>
                <a:gd name="T22" fmla="*/ 220 w 403"/>
                <a:gd name="T23" fmla="*/ 5 h 181"/>
                <a:gd name="T24" fmla="*/ 182 w 403"/>
                <a:gd name="T25" fmla="*/ 5 h 181"/>
                <a:gd name="T26" fmla="*/ 182 w 403"/>
                <a:gd name="T27" fmla="*/ 5 h 181"/>
                <a:gd name="T28" fmla="*/ 219 w 403"/>
                <a:gd name="T29" fmla="*/ 18 h 181"/>
                <a:gd name="T30" fmla="*/ 168 w 403"/>
                <a:gd name="T31" fmla="*/ 19 h 181"/>
                <a:gd name="T32" fmla="*/ 187 w 403"/>
                <a:gd name="T33" fmla="*/ 33 h 181"/>
                <a:gd name="T34" fmla="*/ 178 w 403"/>
                <a:gd name="T35" fmla="*/ 25 h 181"/>
                <a:gd name="T36" fmla="*/ 189 w 403"/>
                <a:gd name="T37" fmla="*/ 44 h 181"/>
                <a:gd name="T38" fmla="*/ 197 w 403"/>
                <a:gd name="T39" fmla="*/ 92 h 181"/>
                <a:gd name="T40" fmla="*/ 206 w 403"/>
                <a:gd name="T41" fmla="*/ 75 h 181"/>
                <a:gd name="T42" fmla="*/ 197 w 403"/>
                <a:gd name="T43" fmla="*/ 101 h 181"/>
                <a:gd name="T44" fmla="*/ 197 w 403"/>
                <a:gd name="T45" fmla="*/ 62 h 181"/>
                <a:gd name="T46" fmla="*/ 206 w 403"/>
                <a:gd name="T47" fmla="*/ 114 h 181"/>
                <a:gd name="T48" fmla="*/ 197 w 403"/>
                <a:gd name="T49" fmla="*/ 53 h 181"/>
                <a:gd name="T50" fmla="*/ 206 w 403"/>
                <a:gd name="T51" fmla="*/ 123 h 181"/>
                <a:gd name="T52" fmla="*/ 197 w 403"/>
                <a:gd name="T53" fmla="*/ 49 h 181"/>
                <a:gd name="T54" fmla="*/ 195 w 403"/>
                <a:gd name="T55" fmla="*/ 52 h 181"/>
                <a:gd name="T56" fmla="*/ 195 w 403"/>
                <a:gd name="T57" fmla="*/ 61 h 181"/>
                <a:gd name="T58" fmla="*/ 195 w 403"/>
                <a:gd name="T59" fmla="*/ 83 h 181"/>
                <a:gd name="T60" fmla="*/ 195 w 403"/>
                <a:gd name="T61" fmla="*/ 102 h 181"/>
                <a:gd name="T62" fmla="*/ 195 w 403"/>
                <a:gd name="T63" fmla="*/ 115 h 181"/>
                <a:gd name="T64" fmla="*/ 189 w 403"/>
                <a:gd name="T65" fmla="*/ 140 h 181"/>
                <a:gd name="T66" fmla="*/ 197 w 403"/>
                <a:gd name="T67" fmla="*/ 140 h 181"/>
                <a:gd name="T68" fmla="*/ 208 w 403"/>
                <a:gd name="T69" fmla="*/ 140 h 181"/>
                <a:gd name="T70" fmla="*/ 214 w 403"/>
                <a:gd name="T71" fmla="*/ 33 h 181"/>
                <a:gd name="T72" fmla="*/ 189 w 403"/>
                <a:gd name="T73" fmla="*/ 145 h 181"/>
                <a:gd name="T74" fmla="*/ 216 w 403"/>
                <a:gd name="T75" fmla="*/ 179 h 181"/>
                <a:gd name="T76" fmla="*/ 227 w 403"/>
                <a:gd name="T77" fmla="*/ 179 h 181"/>
                <a:gd name="T78" fmla="*/ 382 w 403"/>
                <a:gd name="T79" fmla="*/ 115 h 181"/>
                <a:gd name="T80" fmla="*/ 227 w 403"/>
                <a:gd name="T81" fmla="*/ 72 h 181"/>
                <a:gd name="T82" fmla="*/ 384 w 403"/>
                <a:gd name="T83" fmla="*/ 113 h 181"/>
                <a:gd name="T84" fmla="*/ 341 w 403"/>
                <a:gd name="T85" fmla="*/ 89 h 181"/>
                <a:gd name="T86" fmla="*/ 315 w 403"/>
                <a:gd name="T87" fmla="*/ 70 h 181"/>
                <a:gd name="T88" fmla="*/ 310 w 403"/>
                <a:gd name="T89" fmla="*/ 67 h 181"/>
                <a:gd name="T90" fmla="*/ 93 w 403"/>
                <a:gd name="T91" fmla="*/ 67 h 181"/>
                <a:gd name="T92" fmla="*/ 65 w 403"/>
                <a:gd name="T93" fmla="*/ 90 h 181"/>
                <a:gd name="T94" fmla="*/ 8 w 403"/>
                <a:gd name="T95" fmla="*/ 107 h 181"/>
                <a:gd name="T96" fmla="*/ 176 w 403"/>
                <a:gd name="T97" fmla="*/ 113 h 181"/>
                <a:gd name="T98" fmla="*/ 21 w 403"/>
                <a:gd name="T99" fmla="*/ 117 h 181"/>
                <a:gd name="T100" fmla="*/ 176 w 403"/>
                <a:gd name="T101" fmla="*/ 179 h 181"/>
                <a:gd name="T102" fmla="*/ 214 w 403"/>
                <a:gd name="T103" fmla="*/ 147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03" h="181">
                  <a:moveTo>
                    <a:pt x="384" y="179"/>
                  </a:moveTo>
                  <a:cubicBezTo>
                    <a:pt x="384" y="179"/>
                    <a:pt x="384" y="179"/>
                    <a:pt x="384" y="179"/>
                  </a:cubicBezTo>
                  <a:cubicBezTo>
                    <a:pt x="384" y="115"/>
                    <a:pt x="384" y="115"/>
                    <a:pt x="384" y="115"/>
                  </a:cubicBezTo>
                  <a:cubicBezTo>
                    <a:pt x="384" y="115"/>
                    <a:pt x="384" y="115"/>
                    <a:pt x="384" y="115"/>
                  </a:cubicBezTo>
                  <a:cubicBezTo>
                    <a:pt x="384" y="115"/>
                    <a:pt x="384" y="115"/>
                    <a:pt x="384" y="114"/>
                  </a:cubicBezTo>
                  <a:cubicBezTo>
                    <a:pt x="403" y="105"/>
                    <a:pt x="403" y="105"/>
                    <a:pt x="403" y="105"/>
                  </a:cubicBezTo>
                  <a:cubicBezTo>
                    <a:pt x="403" y="104"/>
                    <a:pt x="403" y="104"/>
                    <a:pt x="403" y="104"/>
                  </a:cubicBezTo>
                  <a:cubicBezTo>
                    <a:pt x="403" y="103"/>
                    <a:pt x="403" y="103"/>
                    <a:pt x="403" y="103"/>
                  </a:cubicBezTo>
                  <a:cubicBezTo>
                    <a:pt x="341" y="87"/>
                    <a:pt x="341" y="87"/>
                    <a:pt x="341" y="87"/>
                  </a:cubicBezTo>
                  <a:cubicBezTo>
                    <a:pt x="315" y="64"/>
                    <a:pt x="315" y="64"/>
                    <a:pt x="315" y="64"/>
                  </a:cubicBezTo>
                  <a:cubicBezTo>
                    <a:pt x="315" y="63"/>
                    <a:pt x="315" y="63"/>
                    <a:pt x="314" y="63"/>
                  </a:cubicBezTo>
                  <a:cubicBezTo>
                    <a:pt x="310" y="65"/>
                    <a:pt x="310" y="65"/>
                    <a:pt x="310" y="65"/>
                  </a:cubicBezTo>
                  <a:cubicBezTo>
                    <a:pt x="227" y="65"/>
                    <a:pt x="227" y="65"/>
                    <a:pt x="227" y="65"/>
                  </a:cubicBezTo>
                  <a:cubicBezTo>
                    <a:pt x="227" y="25"/>
                    <a:pt x="227" y="25"/>
                    <a:pt x="227" y="25"/>
                  </a:cubicBezTo>
                  <a:cubicBezTo>
                    <a:pt x="233" y="25"/>
                    <a:pt x="233" y="25"/>
                    <a:pt x="233" y="25"/>
                  </a:cubicBezTo>
                  <a:cubicBezTo>
                    <a:pt x="233" y="25"/>
                    <a:pt x="234" y="25"/>
                    <a:pt x="234" y="24"/>
                  </a:cubicBezTo>
                  <a:cubicBezTo>
                    <a:pt x="237" y="17"/>
                    <a:pt x="237" y="17"/>
                    <a:pt x="237" y="17"/>
                  </a:cubicBezTo>
                  <a:cubicBezTo>
                    <a:pt x="237" y="17"/>
                    <a:pt x="237" y="17"/>
                    <a:pt x="237" y="16"/>
                  </a:cubicBezTo>
                  <a:cubicBezTo>
                    <a:pt x="237" y="16"/>
                    <a:pt x="237" y="16"/>
                    <a:pt x="236" y="16"/>
                  </a:cubicBezTo>
                  <a:cubicBezTo>
                    <a:pt x="225" y="16"/>
                    <a:pt x="225" y="16"/>
                    <a:pt x="225" y="16"/>
                  </a:cubicBezTo>
                  <a:cubicBezTo>
                    <a:pt x="222" y="4"/>
                    <a:pt x="222" y="4"/>
                    <a:pt x="222" y="4"/>
                  </a:cubicBezTo>
                  <a:cubicBezTo>
                    <a:pt x="222" y="4"/>
                    <a:pt x="222" y="3"/>
                    <a:pt x="221" y="3"/>
                  </a:cubicBezTo>
                  <a:cubicBezTo>
                    <a:pt x="206" y="3"/>
                    <a:pt x="206" y="3"/>
                    <a:pt x="206" y="3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202" y="0"/>
                    <a:pt x="202" y="0"/>
                    <a:pt x="201" y="0"/>
                  </a:cubicBezTo>
                  <a:cubicBezTo>
                    <a:pt x="198" y="3"/>
                    <a:pt x="198" y="3"/>
                    <a:pt x="198" y="3"/>
                  </a:cubicBezTo>
                  <a:cubicBezTo>
                    <a:pt x="181" y="3"/>
                    <a:pt x="181" y="3"/>
                    <a:pt x="181" y="3"/>
                  </a:cubicBezTo>
                  <a:cubicBezTo>
                    <a:pt x="181" y="3"/>
                    <a:pt x="180" y="4"/>
                    <a:pt x="180" y="4"/>
                  </a:cubicBezTo>
                  <a:cubicBezTo>
                    <a:pt x="178" y="17"/>
                    <a:pt x="178" y="17"/>
                    <a:pt x="178" y="17"/>
                  </a:cubicBezTo>
                  <a:cubicBezTo>
                    <a:pt x="167" y="17"/>
                    <a:pt x="167" y="17"/>
                    <a:pt x="167" y="17"/>
                  </a:cubicBezTo>
                  <a:cubicBezTo>
                    <a:pt x="166" y="17"/>
                    <a:pt x="166" y="17"/>
                    <a:pt x="166" y="17"/>
                  </a:cubicBezTo>
                  <a:cubicBezTo>
                    <a:pt x="165" y="17"/>
                    <a:pt x="165" y="18"/>
                    <a:pt x="166" y="18"/>
                  </a:cubicBezTo>
                  <a:cubicBezTo>
                    <a:pt x="169" y="25"/>
                    <a:pt x="169" y="25"/>
                    <a:pt x="169" y="25"/>
                  </a:cubicBezTo>
                  <a:cubicBezTo>
                    <a:pt x="169" y="25"/>
                    <a:pt x="170" y="25"/>
                    <a:pt x="170" y="25"/>
                  </a:cubicBezTo>
                  <a:cubicBezTo>
                    <a:pt x="176" y="25"/>
                    <a:pt x="176" y="25"/>
                    <a:pt x="176" y="25"/>
                  </a:cubicBezTo>
                  <a:cubicBezTo>
                    <a:pt x="176" y="65"/>
                    <a:pt x="176" y="65"/>
                    <a:pt x="176" y="65"/>
                  </a:cubicBezTo>
                  <a:cubicBezTo>
                    <a:pt x="93" y="65"/>
                    <a:pt x="93" y="65"/>
                    <a:pt x="93" y="65"/>
                  </a:cubicBezTo>
                  <a:cubicBezTo>
                    <a:pt x="89" y="63"/>
                    <a:pt x="89" y="63"/>
                    <a:pt x="89" y="63"/>
                  </a:cubicBezTo>
                  <a:cubicBezTo>
                    <a:pt x="88" y="63"/>
                    <a:pt x="88" y="63"/>
                    <a:pt x="88" y="64"/>
                  </a:cubicBezTo>
                  <a:cubicBezTo>
                    <a:pt x="62" y="87"/>
                    <a:pt x="62" y="87"/>
                    <a:pt x="62" y="87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0" y="103"/>
                    <a:pt x="0" y="103"/>
                    <a:pt x="0" y="104"/>
                  </a:cubicBezTo>
                  <a:cubicBezTo>
                    <a:pt x="0" y="104"/>
                    <a:pt x="0" y="104"/>
                    <a:pt x="0" y="105"/>
                  </a:cubicBezTo>
                  <a:cubicBezTo>
                    <a:pt x="18" y="114"/>
                    <a:pt x="18" y="114"/>
                    <a:pt x="18" y="114"/>
                  </a:cubicBezTo>
                  <a:cubicBezTo>
                    <a:pt x="19" y="115"/>
                    <a:pt x="19" y="115"/>
                    <a:pt x="19" y="115"/>
                  </a:cubicBezTo>
                  <a:cubicBezTo>
                    <a:pt x="19" y="115"/>
                    <a:pt x="19" y="115"/>
                    <a:pt x="19" y="115"/>
                  </a:cubicBezTo>
                  <a:cubicBezTo>
                    <a:pt x="19" y="179"/>
                    <a:pt x="19" y="179"/>
                    <a:pt x="19" y="179"/>
                  </a:cubicBezTo>
                  <a:cubicBezTo>
                    <a:pt x="18" y="179"/>
                    <a:pt x="18" y="179"/>
                    <a:pt x="18" y="179"/>
                  </a:cubicBezTo>
                  <a:cubicBezTo>
                    <a:pt x="18" y="179"/>
                    <a:pt x="17" y="179"/>
                    <a:pt x="17" y="180"/>
                  </a:cubicBezTo>
                  <a:cubicBezTo>
                    <a:pt x="17" y="181"/>
                    <a:pt x="18" y="181"/>
                    <a:pt x="18" y="181"/>
                  </a:cubicBezTo>
                  <a:cubicBezTo>
                    <a:pt x="178" y="181"/>
                    <a:pt x="178" y="181"/>
                    <a:pt x="178" y="181"/>
                  </a:cubicBezTo>
                  <a:cubicBezTo>
                    <a:pt x="179" y="181"/>
                    <a:pt x="179" y="181"/>
                    <a:pt x="179" y="181"/>
                  </a:cubicBezTo>
                  <a:cubicBezTo>
                    <a:pt x="188" y="181"/>
                    <a:pt x="188" y="181"/>
                    <a:pt x="188" y="181"/>
                  </a:cubicBezTo>
                  <a:cubicBezTo>
                    <a:pt x="215" y="181"/>
                    <a:pt x="215" y="181"/>
                    <a:pt x="215" y="181"/>
                  </a:cubicBezTo>
                  <a:cubicBezTo>
                    <a:pt x="225" y="181"/>
                    <a:pt x="225" y="181"/>
                    <a:pt x="225" y="181"/>
                  </a:cubicBezTo>
                  <a:cubicBezTo>
                    <a:pt x="225" y="181"/>
                    <a:pt x="225" y="181"/>
                    <a:pt x="225" y="181"/>
                  </a:cubicBezTo>
                  <a:cubicBezTo>
                    <a:pt x="384" y="181"/>
                    <a:pt x="384" y="181"/>
                    <a:pt x="384" y="181"/>
                  </a:cubicBezTo>
                  <a:cubicBezTo>
                    <a:pt x="384" y="181"/>
                    <a:pt x="385" y="181"/>
                    <a:pt x="385" y="180"/>
                  </a:cubicBezTo>
                  <a:cubicBezTo>
                    <a:pt x="385" y="179"/>
                    <a:pt x="384" y="179"/>
                    <a:pt x="384" y="179"/>
                  </a:cubicBezTo>
                  <a:close/>
                  <a:moveTo>
                    <a:pt x="220" y="5"/>
                  </a:moveTo>
                  <a:cubicBezTo>
                    <a:pt x="223" y="16"/>
                    <a:pt x="223" y="16"/>
                    <a:pt x="223" y="16"/>
                  </a:cubicBezTo>
                  <a:cubicBezTo>
                    <a:pt x="220" y="16"/>
                    <a:pt x="220" y="16"/>
                    <a:pt x="220" y="16"/>
                  </a:cubicBezTo>
                  <a:cubicBezTo>
                    <a:pt x="208" y="5"/>
                    <a:pt x="208" y="5"/>
                    <a:pt x="208" y="5"/>
                  </a:cubicBezTo>
                  <a:lnTo>
                    <a:pt x="220" y="5"/>
                  </a:lnTo>
                  <a:close/>
                  <a:moveTo>
                    <a:pt x="182" y="5"/>
                  </a:moveTo>
                  <a:cubicBezTo>
                    <a:pt x="196" y="5"/>
                    <a:pt x="196" y="5"/>
                    <a:pt x="196" y="5"/>
                  </a:cubicBezTo>
                  <a:cubicBezTo>
                    <a:pt x="185" y="16"/>
                    <a:pt x="185" y="16"/>
                    <a:pt x="185" y="16"/>
                  </a:cubicBezTo>
                  <a:cubicBezTo>
                    <a:pt x="185" y="16"/>
                    <a:pt x="185" y="16"/>
                    <a:pt x="185" y="16"/>
                  </a:cubicBezTo>
                  <a:cubicBezTo>
                    <a:pt x="180" y="16"/>
                    <a:pt x="180" y="16"/>
                    <a:pt x="180" y="16"/>
                  </a:cubicBezTo>
                  <a:lnTo>
                    <a:pt x="182" y="5"/>
                  </a:lnTo>
                  <a:close/>
                  <a:moveTo>
                    <a:pt x="168" y="19"/>
                  </a:moveTo>
                  <a:cubicBezTo>
                    <a:pt x="185" y="19"/>
                    <a:pt x="185" y="19"/>
                    <a:pt x="185" y="19"/>
                  </a:cubicBezTo>
                  <a:cubicBezTo>
                    <a:pt x="185" y="19"/>
                    <a:pt x="185" y="19"/>
                    <a:pt x="185" y="18"/>
                  </a:cubicBezTo>
                  <a:cubicBezTo>
                    <a:pt x="202" y="2"/>
                    <a:pt x="202" y="2"/>
                    <a:pt x="202" y="2"/>
                  </a:cubicBezTo>
                  <a:cubicBezTo>
                    <a:pt x="219" y="18"/>
                    <a:pt x="219" y="18"/>
                    <a:pt x="219" y="18"/>
                  </a:cubicBezTo>
                  <a:cubicBezTo>
                    <a:pt x="219" y="18"/>
                    <a:pt x="219" y="18"/>
                    <a:pt x="219" y="18"/>
                  </a:cubicBezTo>
                  <a:cubicBezTo>
                    <a:pt x="235" y="18"/>
                    <a:pt x="235" y="18"/>
                    <a:pt x="235" y="18"/>
                  </a:cubicBezTo>
                  <a:cubicBezTo>
                    <a:pt x="232" y="23"/>
                    <a:pt x="232" y="23"/>
                    <a:pt x="232" y="23"/>
                  </a:cubicBezTo>
                  <a:cubicBezTo>
                    <a:pt x="170" y="23"/>
                    <a:pt x="170" y="23"/>
                    <a:pt x="170" y="23"/>
                  </a:cubicBezTo>
                  <a:lnTo>
                    <a:pt x="168" y="19"/>
                  </a:lnTo>
                  <a:close/>
                  <a:moveTo>
                    <a:pt x="179" y="179"/>
                  </a:moveTo>
                  <a:cubicBezTo>
                    <a:pt x="179" y="179"/>
                    <a:pt x="179" y="179"/>
                    <a:pt x="178" y="179"/>
                  </a:cubicBezTo>
                  <a:cubicBezTo>
                    <a:pt x="178" y="179"/>
                    <a:pt x="178" y="179"/>
                    <a:pt x="178" y="179"/>
                  </a:cubicBezTo>
                  <a:cubicBezTo>
                    <a:pt x="178" y="33"/>
                    <a:pt x="178" y="33"/>
                    <a:pt x="178" y="33"/>
                  </a:cubicBezTo>
                  <a:cubicBezTo>
                    <a:pt x="187" y="33"/>
                    <a:pt x="187" y="33"/>
                    <a:pt x="187" y="33"/>
                  </a:cubicBezTo>
                  <a:cubicBezTo>
                    <a:pt x="187" y="179"/>
                    <a:pt x="187" y="179"/>
                    <a:pt x="187" y="179"/>
                  </a:cubicBezTo>
                  <a:lnTo>
                    <a:pt x="179" y="179"/>
                  </a:lnTo>
                  <a:close/>
                  <a:moveTo>
                    <a:pt x="225" y="31"/>
                  </a:moveTo>
                  <a:cubicBezTo>
                    <a:pt x="178" y="31"/>
                    <a:pt x="178" y="31"/>
                    <a:pt x="178" y="31"/>
                  </a:cubicBezTo>
                  <a:cubicBezTo>
                    <a:pt x="178" y="25"/>
                    <a:pt x="178" y="25"/>
                    <a:pt x="178" y="25"/>
                  </a:cubicBezTo>
                  <a:cubicBezTo>
                    <a:pt x="225" y="25"/>
                    <a:pt x="225" y="25"/>
                    <a:pt x="225" y="25"/>
                  </a:cubicBezTo>
                  <a:lnTo>
                    <a:pt x="225" y="31"/>
                  </a:lnTo>
                  <a:close/>
                  <a:moveTo>
                    <a:pt x="214" y="47"/>
                  </a:moveTo>
                  <a:cubicBezTo>
                    <a:pt x="189" y="47"/>
                    <a:pt x="189" y="47"/>
                    <a:pt x="189" y="47"/>
                  </a:cubicBezTo>
                  <a:cubicBezTo>
                    <a:pt x="189" y="44"/>
                    <a:pt x="189" y="44"/>
                    <a:pt x="189" y="44"/>
                  </a:cubicBezTo>
                  <a:cubicBezTo>
                    <a:pt x="214" y="44"/>
                    <a:pt x="214" y="44"/>
                    <a:pt x="214" y="44"/>
                  </a:cubicBezTo>
                  <a:lnTo>
                    <a:pt x="214" y="47"/>
                  </a:lnTo>
                  <a:close/>
                  <a:moveTo>
                    <a:pt x="206" y="84"/>
                  </a:moveTo>
                  <a:cubicBezTo>
                    <a:pt x="206" y="92"/>
                    <a:pt x="206" y="92"/>
                    <a:pt x="206" y="92"/>
                  </a:cubicBezTo>
                  <a:cubicBezTo>
                    <a:pt x="197" y="92"/>
                    <a:pt x="197" y="92"/>
                    <a:pt x="197" y="92"/>
                  </a:cubicBezTo>
                  <a:cubicBezTo>
                    <a:pt x="197" y="84"/>
                    <a:pt x="197" y="84"/>
                    <a:pt x="197" y="84"/>
                  </a:cubicBezTo>
                  <a:lnTo>
                    <a:pt x="206" y="84"/>
                  </a:lnTo>
                  <a:close/>
                  <a:moveTo>
                    <a:pt x="197" y="82"/>
                  </a:moveTo>
                  <a:cubicBezTo>
                    <a:pt x="197" y="75"/>
                    <a:pt x="197" y="75"/>
                    <a:pt x="197" y="75"/>
                  </a:cubicBezTo>
                  <a:cubicBezTo>
                    <a:pt x="206" y="75"/>
                    <a:pt x="206" y="75"/>
                    <a:pt x="206" y="75"/>
                  </a:cubicBezTo>
                  <a:cubicBezTo>
                    <a:pt x="206" y="82"/>
                    <a:pt x="206" y="82"/>
                    <a:pt x="206" y="82"/>
                  </a:cubicBezTo>
                  <a:lnTo>
                    <a:pt x="197" y="82"/>
                  </a:lnTo>
                  <a:close/>
                  <a:moveTo>
                    <a:pt x="206" y="94"/>
                  </a:moveTo>
                  <a:cubicBezTo>
                    <a:pt x="206" y="101"/>
                    <a:pt x="206" y="101"/>
                    <a:pt x="206" y="101"/>
                  </a:cubicBezTo>
                  <a:cubicBezTo>
                    <a:pt x="197" y="101"/>
                    <a:pt x="197" y="101"/>
                    <a:pt x="197" y="101"/>
                  </a:cubicBezTo>
                  <a:cubicBezTo>
                    <a:pt x="197" y="94"/>
                    <a:pt x="197" y="94"/>
                    <a:pt x="197" y="94"/>
                  </a:cubicBezTo>
                  <a:lnTo>
                    <a:pt x="206" y="94"/>
                  </a:lnTo>
                  <a:close/>
                  <a:moveTo>
                    <a:pt x="206" y="73"/>
                  </a:moveTo>
                  <a:cubicBezTo>
                    <a:pt x="197" y="73"/>
                    <a:pt x="197" y="73"/>
                    <a:pt x="197" y="73"/>
                  </a:cubicBezTo>
                  <a:cubicBezTo>
                    <a:pt x="197" y="62"/>
                    <a:pt x="197" y="62"/>
                    <a:pt x="197" y="62"/>
                  </a:cubicBezTo>
                  <a:cubicBezTo>
                    <a:pt x="206" y="62"/>
                    <a:pt x="206" y="62"/>
                    <a:pt x="206" y="62"/>
                  </a:cubicBezTo>
                  <a:lnTo>
                    <a:pt x="206" y="73"/>
                  </a:lnTo>
                  <a:close/>
                  <a:moveTo>
                    <a:pt x="197" y="103"/>
                  </a:moveTo>
                  <a:cubicBezTo>
                    <a:pt x="206" y="103"/>
                    <a:pt x="206" y="103"/>
                    <a:pt x="206" y="103"/>
                  </a:cubicBezTo>
                  <a:cubicBezTo>
                    <a:pt x="206" y="114"/>
                    <a:pt x="206" y="114"/>
                    <a:pt x="206" y="114"/>
                  </a:cubicBezTo>
                  <a:cubicBezTo>
                    <a:pt x="197" y="114"/>
                    <a:pt x="197" y="114"/>
                    <a:pt x="197" y="114"/>
                  </a:cubicBezTo>
                  <a:lnTo>
                    <a:pt x="197" y="103"/>
                  </a:lnTo>
                  <a:close/>
                  <a:moveTo>
                    <a:pt x="206" y="60"/>
                  </a:moveTo>
                  <a:cubicBezTo>
                    <a:pt x="197" y="60"/>
                    <a:pt x="197" y="60"/>
                    <a:pt x="197" y="60"/>
                  </a:cubicBezTo>
                  <a:cubicBezTo>
                    <a:pt x="197" y="53"/>
                    <a:pt x="197" y="53"/>
                    <a:pt x="197" y="53"/>
                  </a:cubicBezTo>
                  <a:cubicBezTo>
                    <a:pt x="206" y="53"/>
                    <a:pt x="206" y="53"/>
                    <a:pt x="206" y="53"/>
                  </a:cubicBezTo>
                  <a:lnTo>
                    <a:pt x="206" y="60"/>
                  </a:lnTo>
                  <a:close/>
                  <a:moveTo>
                    <a:pt x="197" y="116"/>
                  </a:moveTo>
                  <a:cubicBezTo>
                    <a:pt x="206" y="116"/>
                    <a:pt x="206" y="116"/>
                    <a:pt x="206" y="116"/>
                  </a:cubicBezTo>
                  <a:cubicBezTo>
                    <a:pt x="206" y="123"/>
                    <a:pt x="206" y="123"/>
                    <a:pt x="206" y="123"/>
                  </a:cubicBezTo>
                  <a:cubicBezTo>
                    <a:pt x="197" y="123"/>
                    <a:pt x="197" y="123"/>
                    <a:pt x="197" y="123"/>
                  </a:cubicBezTo>
                  <a:lnTo>
                    <a:pt x="197" y="116"/>
                  </a:lnTo>
                  <a:close/>
                  <a:moveTo>
                    <a:pt x="206" y="51"/>
                  </a:moveTo>
                  <a:cubicBezTo>
                    <a:pt x="197" y="51"/>
                    <a:pt x="197" y="51"/>
                    <a:pt x="197" y="51"/>
                  </a:cubicBezTo>
                  <a:cubicBezTo>
                    <a:pt x="197" y="49"/>
                    <a:pt x="197" y="49"/>
                    <a:pt x="197" y="49"/>
                  </a:cubicBezTo>
                  <a:cubicBezTo>
                    <a:pt x="206" y="49"/>
                    <a:pt x="206" y="49"/>
                    <a:pt x="206" y="49"/>
                  </a:cubicBezTo>
                  <a:lnTo>
                    <a:pt x="206" y="51"/>
                  </a:lnTo>
                  <a:close/>
                  <a:moveTo>
                    <a:pt x="189" y="49"/>
                  </a:moveTo>
                  <a:cubicBezTo>
                    <a:pt x="195" y="49"/>
                    <a:pt x="195" y="49"/>
                    <a:pt x="195" y="49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93"/>
                    <a:pt x="195" y="93"/>
                    <a:pt x="195" y="93"/>
                  </a:cubicBezTo>
                  <a:cubicBezTo>
                    <a:pt x="195" y="93"/>
                    <a:pt x="195" y="93"/>
                    <a:pt x="195" y="93"/>
                  </a:cubicBezTo>
                  <a:cubicBezTo>
                    <a:pt x="195" y="94"/>
                    <a:pt x="195" y="94"/>
                    <a:pt x="195" y="94"/>
                  </a:cubicBezTo>
                  <a:cubicBezTo>
                    <a:pt x="195" y="102"/>
                    <a:pt x="195" y="102"/>
                    <a:pt x="195" y="102"/>
                  </a:cubicBezTo>
                  <a:cubicBezTo>
                    <a:pt x="195" y="102"/>
                    <a:pt x="195" y="102"/>
                    <a:pt x="195" y="102"/>
                  </a:cubicBezTo>
                  <a:cubicBezTo>
                    <a:pt x="195" y="103"/>
                    <a:pt x="195" y="103"/>
                    <a:pt x="195" y="103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40"/>
                    <a:pt x="195" y="140"/>
                    <a:pt x="195" y="140"/>
                  </a:cubicBezTo>
                  <a:cubicBezTo>
                    <a:pt x="189" y="140"/>
                    <a:pt x="189" y="140"/>
                    <a:pt x="189" y="140"/>
                  </a:cubicBezTo>
                  <a:lnTo>
                    <a:pt x="189" y="49"/>
                  </a:lnTo>
                  <a:close/>
                  <a:moveTo>
                    <a:pt x="197" y="125"/>
                  </a:moveTo>
                  <a:cubicBezTo>
                    <a:pt x="206" y="125"/>
                    <a:pt x="206" y="125"/>
                    <a:pt x="206" y="125"/>
                  </a:cubicBezTo>
                  <a:cubicBezTo>
                    <a:pt x="206" y="140"/>
                    <a:pt x="206" y="140"/>
                    <a:pt x="206" y="140"/>
                  </a:cubicBezTo>
                  <a:cubicBezTo>
                    <a:pt x="197" y="140"/>
                    <a:pt x="197" y="140"/>
                    <a:pt x="197" y="140"/>
                  </a:cubicBezTo>
                  <a:lnTo>
                    <a:pt x="197" y="125"/>
                  </a:lnTo>
                  <a:close/>
                  <a:moveTo>
                    <a:pt x="208" y="49"/>
                  </a:moveTo>
                  <a:cubicBezTo>
                    <a:pt x="214" y="49"/>
                    <a:pt x="214" y="49"/>
                    <a:pt x="214" y="49"/>
                  </a:cubicBezTo>
                  <a:cubicBezTo>
                    <a:pt x="214" y="140"/>
                    <a:pt x="214" y="140"/>
                    <a:pt x="214" y="140"/>
                  </a:cubicBezTo>
                  <a:cubicBezTo>
                    <a:pt x="208" y="140"/>
                    <a:pt x="208" y="140"/>
                    <a:pt x="208" y="140"/>
                  </a:cubicBezTo>
                  <a:lnTo>
                    <a:pt x="208" y="49"/>
                  </a:lnTo>
                  <a:close/>
                  <a:moveTo>
                    <a:pt x="214" y="42"/>
                  </a:moveTo>
                  <a:cubicBezTo>
                    <a:pt x="189" y="42"/>
                    <a:pt x="189" y="42"/>
                    <a:pt x="189" y="42"/>
                  </a:cubicBezTo>
                  <a:cubicBezTo>
                    <a:pt x="189" y="33"/>
                    <a:pt x="189" y="33"/>
                    <a:pt x="189" y="33"/>
                  </a:cubicBezTo>
                  <a:cubicBezTo>
                    <a:pt x="214" y="33"/>
                    <a:pt x="214" y="33"/>
                    <a:pt x="214" y="33"/>
                  </a:cubicBezTo>
                  <a:lnTo>
                    <a:pt x="214" y="42"/>
                  </a:lnTo>
                  <a:close/>
                  <a:moveTo>
                    <a:pt x="189" y="142"/>
                  </a:moveTo>
                  <a:cubicBezTo>
                    <a:pt x="214" y="142"/>
                    <a:pt x="214" y="142"/>
                    <a:pt x="214" y="142"/>
                  </a:cubicBezTo>
                  <a:cubicBezTo>
                    <a:pt x="214" y="145"/>
                    <a:pt x="214" y="145"/>
                    <a:pt x="214" y="145"/>
                  </a:cubicBezTo>
                  <a:cubicBezTo>
                    <a:pt x="189" y="145"/>
                    <a:pt x="189" y="145"/>
                    <a:pt x="189" y="145"/>
                  </a:cubicBezTo>
                  <a:lnTo>
                    <a:pt x="189" y="142"/>
                  </a:lnTo>
                  <a:close/>
                  <a:moveTo>
                    <a:pt x="216" y="33"/>
                  </a:moveTo>
                  <a:cubicBezTo>
                    <a:pt x="225" y="33"/>
                    <a:pt x="225" y="33"/>
                    <a:pt x="225" y="33"/>
                  </a:cubicBezTo>
                  <a:cubicBezTo>
                    <a:pt x="225" y="179"/>
                    <a:pt x="225" y="179"/>
                    <a:pt x="225" y="179"/>
                  </a:cubicBezTo>
                  <a:cubicBezTo>
                    <a:pt x="216" y="179"/>
                    <a:pt x="216" y="179"/>
                    <a:pt x="216" y="179"/>
                  </a:cubicBezTo>
                  <a:lnTo>
                    <a:pt x="216" y="33"/>
                  </a:lnTo>
                  <a:close/>
                  <a:moveTo>
                    <a:pt x="227" y="119"/>
                  </a:moveTo>
                  <a:cubicBezTo>
                    <a:pt x="382" y="119"/>
                    <a:pt x="382" y="119"/>
                    <a:pt x="382" y="119"/>
                  </a:cubicBezTo>
                  <a:cubicBezTo>
                    <a:pt x="382" y="179"/>
                    <a:pt x="382" y="179"/>
                    <a:pt x="382" y="179"/>
                  </a:cubicBezTo>
                  <a:cubicBezTo>
                    <a:pt x="227" y="179"/>
                    <a:pt x="227" y="179"/>
                    <a:pt x="227" y="179"/>
                  </a:cubicBezTo>
                  <a:lnTo>
                    <a:pt x="227" y="119"/>
                  </a:lnTo>
                  <a:close/>
                  <a:moveTo>
                    <a:pt x="382" y="117"/>
                  </a:moveTo>
                  <a:cubicBezTo>
                    <a:pt x="227" y="117"/>
                    <a:pt x="227" y="117"/>
                    <a:pt x="227" y="117"/>
                  </a:cubicBezTo>
                  <a:cubicBezTo>
                    <a:pt x="227" y="115"/>
                    <a:pt x="227" y="115"/>
                    <a:pt x="227" y="115"/>
                  </a:cubicBezTo>
                  <a:cubicBezTo>
                    <a:pt x="382" y="115"/>
                    <a:pt x="382" y="115"/>
                    <a:pt x="382" y="115"/>
                  </a:cubicBezTo>
                  <a:lnTo>
                    <a:pt x="382" y="117"/>
                  </a:lnTo>
                  <a:close/>
                  <a:moveTo>
                    <a:pt x="384" y="113"/>
                  </a:moveTo>
                  <a:cubicBezTo>
                    <a:pt x="227" y="113"/>
                    <a:pt x="227" y="113"/>
                    <a:pt x="227" y="113"/>
                  </a:cubicBezTo>
                  <a:cubicBezTo>
                    <a:pt x="227" y="72"/>
                    <a:pt x="227" y="72"/>
                    <a:pt x="227" y="72"/>
                  </a:cubicBezTo>
                  <a:cubicBezTo>
                    <a:pt x="227" y="72"/>
                    <a:pt x="227" y="72"/>
                    <a:pt x="227" y="72"/>
                  </a:cubicBezTo>
                  <a:cubicBezTo>
                    <a:pt x="314" y="72"/>
                    <a:pt x="314" y="72"/>
                    <a:pt x="314" y="72"/>
                  </a:cubicBezTo>
                  <a:cubicBezTo>
                    <a:pt x="336" y="92"/>
                    <a:pt x="336" y="92"/>
                    <a:pt x="336" y="92"/>
                  </a:cubicBezTo>
                  <a:cubicBezTo>
                    <a:pt x="337" y="92"/>
                    <a:pt x="337" y="92"/>
                    <a:pt x="337" y="92"/>
                  </a:cubicBezTo>
                  <a:cubicBezTo>
                    <a:pt x="394" y="107"/>
                    <a:pt x="394" y="107"/>
                    <a:pt x="394" y="107"/>
                  </a:cubicBezTo>
                  <a:lnTo>
                    <a:pt x="384" y="113"/>
                  </a:lnTo>
                  <a:close/>
                  <a:moveTo>
                    <a:pt x="310" y="67"/>
                  </a:moveTo>
                  <a:cubicBezTo>
                    <a:pt x="310" y="67"/>
                    <a:pt x="310" y="67"/>
                    <a:pt x="310" y="67"/>
                  </a:cubicBezTo>
                  <a:cubicBezTo>
                    <a:pt x="314" y="66"/>
                    <a:pt x="314" y="66"/>
                    <a:pt x="314" y="66"/>
                  </a:cubicBezTo>
                  <a:cubicBezTo>
                    <a:pt x="340" y="89"/>
                    <a:pt x="340" y="89"/>
                    <a:pt x="340" y="89"/>
                  </a:cubicBezTo>
                  <a:cubicBezTo>
                    <a:pt x="340" y="89"/>
                    <a:pt x="340" y="89"/>
                    <a:pt x="341" y="89"/>
                  </a:cubicBezTo>
                  <a:cubicBezTo>
                    <a:pt x="400" y="104"/>
                    <a:pt x="400" y="104"/>
                    <a:pt x="400" y="104"/>
                  </a:cubicBezTo>
                  <a:cubicBezTo>
                    <a:pt x="397" y="105"/>
                    <a:pt x="397" y="105"/>
                    <a:pt x="397" y="105"/>
                  </a:cubicBezTo>
                  <a:cubicBezTo>
                    <a:pt x="397" y="105"/>
                    <a:pt x="397" y="105"/>
                    <a:pt x="397" y="105"/>
                  </a:cubicBezTo>
                  <a:cubicBezTo>
                    <a:pt x="338" y="90"/>
                    <a:pt x="338" y="90"/>
                    <a:pt x="338" y="90"/>
                  </a:cubicBezTo>
                  <a:cubicBezTo>
                    <a:pt x="315" y="70"/>
                    <a:pt x="315" y="70"/>
                    <a:pt x="315" y="70"/>
                  </a:cubicBezTo>
                  <a:cubicBezTo>
                    <a:pt x="315" y="70"/>
                    <a:pt x="315" y="70"/>
                    <a:pt x="314" y="70"/>
                  </a:cubicBezTo>
                  <a:cubicBezTo>
                    <a:pt x="227" y="70"/>
                    <a:pt x="227" y="70"/>
                    <a:pt x="227" y="70"/>
                  </a:cubicBezTo>
                  <a:cubicBezTo>
                    <a:pt x="227" y="70"/>
                    <a:pt x="227" y="70"/>
                    <a:pt x="227" y="70"/>
                  </a:cubicBezTo>
                  <a:cubicBezTo>
                    <a:pt x="227" y="67"/>
                    <a:pt x="227" y="67"/>
                    <a:pt x="227" y="67"/>
                  </a:cubicBezTo>
                  <a:lnTo>
                    <a:pt x="310" y="67"/>
                  </a:lnTo>
                  <a:close/>
                  <a:moveTo>
                    <a:pt x="62" y="89"/>
                  </a:moveTo>
                  <a:cubicBezTo>
                    <a:pt x="63" y="89"/>
                    <a:pt x="63" y="89"/>
                    <a:pt x="63" y="89"/>
                  </a:cubicBezTo>
                  <a:cubicBezTo>
                    <a:pt x="89" y="66"/>
                    <a:pt x="89" y="66"/>
                    <a:pt x="89" y="66"/>
                  </a:cubicBezTo>
                  <a:cubicBezTo>
                    <a:pt x="93" y="67"/>
                    <a:pt x="93" y="67"/>
                    <a:pt x="93" y="67"/>
                  </a:cubicBezTo>
                  <a:cubicBezTo>
                    <a:pt x="93" y="67"/>
                    <a:pt x="93" y="67"/>
                    <a:pt x="93" y="67"/>
                  </a:cubicBezTo>
                  <a:cubicBezTo>
                    <a:pt x="176" y="67"/>
                    <a:pt x="176" y="67"/>
                    <a:pt x="176" y="67"/>
                  </a:cubicBezTo>
                  <a:cubicBezTo>
                    <a:pt x="176" y="70"/>
                    <a:pt x="176" y="70"/>
                    <a:pt x="176" y="70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65" y="90"/>
                    <a:pt x="65" y="90"/>
                    <a:pt x="65" y="90"/>
                  </a:cubicBezTo>
                  <a:cubicBezTo>
                    <a:pt x="6" y="105"/>
                    <a:pt x="6" y="105"/>
                    <a:pt x="6" y="105"/>
                  </a:cubicBezTo>
                  <a:cubicBezTo>
                    <a:pt x="6" y="105"/>
                    <a:pt x="6" y="105"/>
                    <a:pt x="6" y="105"/>
                  </a:cubicBezTo>
                  <a:cubicBezTo>
                    <a:pt x="3" y="104"/>
                    <a:pt x="3" y="104"/>
                    <a:pt x="3" y="104"/>
                  </a:cubicBezTo>
                  <a:lnTo>
                    <a:pt x="62" y="89"/>
                  </a:lnTo>
                  <a:close/>
                  <a:moveTo>
                    <a:pt x="8" y="107"/>
                  </a:moveTo>
                  <a:cubicBezTo>
                    <a:pt x="66" y="92"/>
                    <a:pt x="66" y="92"/>
                    <a:pt x="66" y="92"/>
                  </a:cubicBezTo>
                  <a:cubicBezTo>
                    <a:pt x="66" y="92"/>
                    <a:pt x="66" y="92"/>
                    <a:pt x="66" y="92"/>
                  </a:cubicBezTo>
                  <a:cubicBezTo>
                    <a:pt x="89" y="72"/>
                    <a:pt x="89" y="72"/>
                    <a:pt x="89" y="72"/>
                  </a:cubicBezTo>
                  <a:cubicBezTo>
                    <a:pt x="176" y="72"/>
                    <a:pt x="176" y="72"/>
                    <a:pt x="176" y="72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9" y="113"/>
                    <a:pt x="19" y="113"/>
                    <a:pt x="19" y="113"/>
                  </a:cubicBezTo>
                  <a:lnTo>
                    <a:pt x="8" y="107"/>
                  </a:lnTo>
                  <a:close/>
                  <a:moveTo>
                    <a:pt x="176" y="115"/>
                  </a:moveTo>
                  <a:cubicBezTo>
                    <a:pt x="176" y="117"/>
                    <a:pt x="176" y="117"/>
                    <a:pt x="176" y="117"/>
                  </a:cubicBezTo>
                  <a:cubicBezTo>
                    <a:pt x="21" y="117"/>
                    <a:pt x="21" y="117"/>
                    <a:pt x="21" y="117"/>
                  </a:cubicBezTo>
                  <a:cubicBezTo>
                    <a:pt x="21" y="115"/>
                    <a:pt x="21" y="115"/>
                    <a:pt x="21" y="115"/>
                  </a:cubicBezTo>
                  <a:lnTo>
                    <a:pt x="176" y="115"/>
                  </a:lnTo>
                  <a:close/>
                  <a:moveTo>
                    <a:pt x="21" y="119"/>
                  </a:moveTo>
                  <a:cubicBezTo>
                    <a:pt x="176" y="119"/>
                    <a:pt x="176" y="119"/>
                    <a:pt x="176" y="119"/>
                  </a:cubicBezTo>
                  <a:cubicBezTo>
                    <a:pt x="176" y="179"/>
                    <a:pt x="176" y="179"/>
                    <a:pt x="176" y="179"/>
                  </a:cubicBezTo>
                  <a:cubicBezTo>
                    <a:pt x="21" y="179"/>
                    <a:pt x="21" y="179"/>
                    <a:pt x="21" y="179"/>
                  </a:cubicBezTo>
                  <a:lnTo>
                    <a:pt x="21" y="119"/>
                  </a:lnTo>
                  <a:close/>
                  <a:moveTo>
                    <a:pt x="189" y="179"/>
                  </a:moveTo>
                  <a:cubicBezTo>
                    <a:pt x="189" y="147"/>
                    <a:pt x="189" y="147"/>
                    <a:pt x="189" y="147"/>
                  </a:cubicBezTo>
                  <a:cubicBezTo>
                    <a:pt x="214" y="147"/>
                    <a:pt x="214" y="147"/>
                    <a:pt x="214" y="147"/>
                  </a:cubicBezTo>
                  <a:cubicBezTo>
                    <a:pt x="214" y="179"/>
                    <a:pt x="214" y="179"/>
                    <a:pt x="214" y="179"/>
                  </a:cubicBezTo>
                  <a:lnTo>
                    <a:pt x="189" y="1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234">
              <a:extLst>
                <a:ext uri="{FF2B5EF4-FFF2-40B4-BE49-F238E27FC236}">
                  <a16:creationId xmlns:a16="http://schemas.microsoft.com/office/drawing/2014/main" id="{82C8F238-9DED-47FE-84B2-7E135001520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34088" y="3622675"/>
              <a:ext cx="96838" cy="92075"/>
            </a:xfrm>
            <a:custGeom>
              <a:avLst/>
              <a:gdLst>
                <a:gd name="T0" fmla="*/ 39 w 61"/>
                <a:gd name="T1" fmla="*/ 22 h 58"/>
                <a:gd name="T2" fmla="*/ 30 w 61"/>
                <a:gd name="T3" fmla="*/ 0 h 58"/>
                <a:gd name="T4" fmla="*/ 22 w 61"/>
                <a:gd name="T5" fmla="*/ 22 h 58"/>
                <a:gd name="T6" fmla="*/ 0 w 61"/>
                <a:gd name="T7" fmla="*/ 22 h 58"/>
                <a:gd name="T8" fmla="*/ 17 w 61"/>
                <a:gd name="T9" fmla="*/ 36 h 58"/>
                <a:gd name="T10" fmla="*/ 13 w 61"/>
                <a:gd name="T11" fmla="*/ 58 h 58"/>
                <a:gd name="T12" fmla="*/ 30 w 61"/>
                <a:gd name="T13" fmla="*/ 44 h 58"/>
                <a:gd name="T14" fmla="*/ 48 w 61"/>
                <a:gd name="T15" fmla="*/ 58 h 58"/>
                <a:gd name="T16" fmla="*/ 43 w 61"/>
                <a:gd name="T17" fmla="*/ 36 h 58"/>
                <a:gd name="T18" fmla="*/ 61 w 61"/>
                <a:gd name="T19" fmla="*/ 22 h 58"/>
                <a:gd name="T20" fmla="*/ 39 w 61"/>
                <a:gd name="T21" fmla="*/ 2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" h="58">
                  <a:moveTo>
                    <a:pt x="39" y="22"/>
                  </a:moveTo>
                  <a:lnTo>
                    <a:pt x="30" y="0"/>
                  </a:lnTo>
                  <a:lnTo>
                    <a:pt x="22" y="22"/>
                  </a:lnTo>
                  <a:lnTo>
                    <a:pt x="0" y="22"/>
                  </a:lnTo>
                  <a:lnTo>
                    <a:pt x="17" y="36"/>
                  </a:lnTo>
                  <a:lnTo>
                    <a:pt x="13" y="58"/>
                  </a:lnTo>
                  <a:lnTo>
                    <a:pt x="30" y="44"/>
                  </a:lnTo>
                  <a:lnTo>
                    <a:pt x="48" y="58"/>
                  </a:lnTo>
                  <a:lnTo>
                    <a:pt x="43" y="36"/>
                  </a:lnTo>
                  <a:lnTo>
                    <a:pt x="61" y="22"/>
                  </a:lnTo>
                  <a:lnTo>
                    <a:pt x="39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235">
              <a:extLst>
                <a:ext uri="{FF2B5EF4-FFF2-40B4-BE49-F238E27FC236}">
                  <a16:creationId xmlns:a16="http://schemas.microsoft.com/office/drawing/2014/main" id="{313DB6CD-53BD-4467-BAC2-9574B29118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34088" y="4630738"/>
              <a:ext cx="14288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0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236">
              <a:extLst>
                <a:ext uri="{FF2B5EF4-FFF2-40B4-BE49-F238E27FC236}">
                  <a16:creationId xmlns:a16="http://schemas.microsoft.com/office/drawing/2014/main" id="{ED810CEC-F018-4C0B-9810-1E73F23587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10288" y="4630738"/>
              <a:ext cx="12700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0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237">
              <a:extLst>
                <a:ext uri="{FF2B5EF4-FFF2-40B4-BE49-F238E27FC236}">
                  <a16:creationId xmlns:a16="http://schemas.microsoft.com/office/drawing/2014/main" id="{1AB2A739-793D-485B-BE23-3F533BC9D92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69013" y="4630738"/>
              <a:ext cx="12700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1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238">
              <a:extLst>
                <a:ext uri="{FF2B5EF4-FFF2-40B4-BE49-F238E27FC236}">
                  <a16:creationId xmlns:a16="http://schemas.microsoft.com/office/drawing/2014/main" id="{3A8A59DA-0F25-4124-AC8C-5E1AD48093F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40438" y="3811588"/>
              <a:ext cx="14288" cy="42863"/>
            </a:xfrm>
            <a:custGeom>
              <a:avLst/>
              <a:gdLst>
                <a:gd name="T0" fmla="*/ 1 w 2"/>
                <a:gd name="T1" fmla="*/ 6 h 6"/>
                <a:gd name="T2" fmla="*/ 2 w 2"/>
                <a:gd name="T3" fmla="*/ 5 h 6"/>
                <a:gd name="T4" fmla="*/ 2 w 2"/>
                <a:gd name="T5" fmla="*/ 1 h 6"/>
                <a:gd name="T6" fmla="*/ 1 w 2"/>
                <a:gd name="T7" fmla="*/ 0 h 6"/>
                <a:gd name="T8" fmla="*/ 0 w 2"/>
                <a:gd name="T9" fmla="*/ 1 h 6"/>
                <a:gd name="T10" fmla="*/ 0 w 2"/>
                <a:gd name="T11" fmla="*/ 5 h 6"/>
                <a:gd name="T12" fmla="*/ 1 w 2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6">
                  <a:moveTo>
                    <a:pt x="1" y="6"/>
                  </a:moveTo>
                  <a:cubicBezTo>
                    <a:pt x="2" y="6"/>
                    <a:pt x="2" y="6"/>
                    <a:pt x="2" y="5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1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239">
              <a:extLst>
                <a:ext uri="{FF2B5EF4-FFF2-40B4-BE49-F238E27FC236}">
                  <a16:creationId xmlns:a16="http://schemas.microsoft.com/office/drawing/2014/main" id="{56CE7D27-7F5A-427A-9AF3-48B3C3F434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02350" y="3811588"/>
              <a:ext cx="14288" cy="42863"/>
            </a:xfrm>
            <a:custGeom>
              <a:avLst/>
              <a:gdLst>
                <a:gd name="T0" fmla="*/ 1 w 2"/>
                <a:gd name="T1" fmla="*/ 6 h 6"/>
                <a:gd name="T2" fmla="*/ 2 w 2"/>
                <a:gd name="T3" fmla="*/ 5 h 6"/>
                <a:gd name="T4" fmla="*/ 2 w 2"/>
                <a:gd name="T5" fmla="*/ 1 h 6"/>
                <a:gd name="T6" fmla="*/ 1 w 2"/>
                <a:gd name="T7" fmla="*/ 0 h 6"/>
                <a:gd name="T8" fmla="*/ 0 w 2"/>
                <a:gd name="T9" fmla="*/ 1 h 6"/>
                <a:gd name="T10" fmla="*/ 0 w 2"/>
                <a:gd name="T11" fmla="*/ 5 h 6"/>
                <a:gd name="T12" fmla="*/ 1 w 2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6">
                  <a:moveTo>
                    <a:pt x="1" y="6"/>
                  </a:moveTo>
                  <a:cubicBezTo>
                    <a:pt x="1" y="6"/>
                    <a:pt x="2" y="6"/>
                    <a:pt x="2" y="5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0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240">
              <a:extLst>
                <a:ext uri="{FF2B5EF4-FFF2-40B4-BE49-F238E27FC236}">
                  <a16:creationId xmlns:a16="http://schemas.microsoft.com/office/drawing/2014/main" id="{84049F3B-2E1E-4862-A97F-83EB7820A4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05488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241">
              <a:extLst>
                <a:ext uri="{FF2B5EF4-FFF2-40B4-BE49-F238E27FC236}">
                  <a16:creationId xmlns:a16="http://schemas.microsoft.com/office/drawing/2014/main" id="{A06C720D-649A-4CAC-B9E9-49B17D108F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02300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242">
              <a:extLst>
                <a:ext uri="{FF2B5EF4-FFF2-40B4-BE49-F238E27FC236}">
                  <a16:creationId xmlns:a16="http://schemas.microsoft.com/office/drawing/2014/main" id="{40F7C9B7-244D-476B-99C3-FD9BB4B8A7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99113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243">
              <a:extLst>
                <a:ext uri="{FF2B5EF4-FFF2-40B4-BE49-F238E27FC236}">
                  <a16:creationId xmlns:a16="http://schemas.microsoft.com/office/drawing/2014/main" id="{A8552E29-45C6-4A79-971A-2EB63CF5CDE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94338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244">
              <a:extLst>
                <a:ext uri="{FF2B5EF4-FFF2-40B4-BE49-F238E27FC236}">
                  <a16:creationId xmlns:a16="http://schemas.microsoft.com/office/drawing/2014/main" id="{57B4B2F7-6F83-4365-83EA-5FEDEF63663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91150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245">
              <a:extLst>
                <a:ext uri="{FF2B5EF4-FFF2-40B4-BE49-F238E27FC236}">
                  <a16:creationId xmlns:a16="http://schemas.microsoft.com/office/drawing/2014/main" id="{3CD431FE-DB73-4156-9312-DE937190A5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87963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246">
              <a:extLst>
                <a:ext uri="{FF2B5EF4-FFF2-40B4-BE49-F238E27FC236}">
                  <a16:creationId xmlns:a16="http://schemas.microsoft.com/office/drawing/2014/main" id="{E1548B52-C122-4A0E-898A-EC0047BD919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83188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247">
              <a:extLst>
                <a:ext uri="{FF2B5EF4-FFF2-40B4-BE49-F238E27FC236}">
                  <a16:creationId xmlns:a16="http://schemas.microsoft.com/office/drawing/2014/main" id="{4A6B2D17-A08F-43CA-9112-D9A9ACF814D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80000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248">
              <a:extLst>
                <a:ext uri="{FF2B5EF4-FFF2-40B4-BE49-F238E27FC236}">
                  <a16:creationId xmlns:a16="http://schemas.microsoft.com/office/drawing/2014/main" id="{9A6AC67A-8CB8-447D-B4F0-EA360434AC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76813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249">
              <a:extLst>
                <a:ext uri="{FF2B5EF4-FFF2-40B4-BE49-F238E27FC236}">
                  <a16:creationId xmlns:a16="http://schemas.microsoft.com/office/drawing/2014/main" id="{82D32F8D-4565-4424-8477-91840B2CC9E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7997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250">
              <a:extLst>
                <a:ext uri="{FF2B5EF4-FFF2-40B4-BE49-F238E27FC236}">
                  <a16:creationId xmlns:a16="http://schemas.microsoft.com/office/drawing/2014/main" id="{E6613F31-341A-48D5-81E4-01F51CA90E7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05488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251">
              <a:extLst>
                <a:ext uri="{FF2B5EF4-FFF2-40B4-BE49-F238E27FC236}">
                  <a16:creationId xmlns:a16="http://schemas.microsoft.com/office/drawing/2014/main" id="{BD5A78C7-BF98-4AFD-A82B-761B1E2F2D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02300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252">
              <a:extLst>
                <a:ext uri="{FF2B5EF4-FFF2-40B4-BE49-F238E27FC236}">
                  <a16:creationId xmlns:a16="http://schemas.microsoft.com/office/drawing/2014/main" id="{4F06DC2F-7F32-4027-B966-3152485BB05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99113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253">
              <a:extLst>
                <a:ext uri="{FF2B5EF4-FFF2-40B4-BE49-F238E27FC236}">
                  <a16:creationId xmlns:a16="http://schemas.microsoft.com/office/drawing/2014/main" id="{167D37AA-C734-4DF5-8386-3FDE1B248D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94338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254">
              <a:extLst>
                <a:ext uri="{FF2B5EF4-FFF2-40B4-BE49-F238E27FC236}">
                  <a16:creationId xmlns:a16="http://schemas.microsoft.com/office/drawing/2014/main" id="{E40345C0-94B5-431A-9A1A-B064FC838F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91150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255">
              <a:extLst>
                <a:ext uri="{FF2B5EF4-FFF2-40B4-BE49-F238E27FC236}">
                  <a16:creationId xmlns:a16="http://schemas.microsoft.com/office/drawing/2014/main" id="{08E01F0E-FF0A-4966-9E36-3E1FBCC3E1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87963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256">
              <a:extLst>
                <a:ext uri="{FF2B5EF4-FFF2-40B4-BE49-F238E27FC236}">
                  <a16:creationId xmlns:a16="http://schemas.microsoft.com/office/drawing/2014/main" id="{CAE41AF7-2565-42A1-864D-BB6D61D65B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83188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257">
              <a:extLst>
                <a:ext uri="{FF2B5EF4-FFF2-40B4-BE49-F238E27FC236}">
                  <a16:creationId xmlns:a16="http://schemas.microsoft.com/office/drawing/2014/main" id="{18FA28F1-675B-464D-9BA7-CCAD1971B60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80000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258">
              <a:extLst>
                <a:ext uri="{FF2B5EF4-FFF2-40B4-BE49-F238E27FC236}">
                  <a16:creationId xmlns:a16="http://schemas.microsoft.com/office/drawing/2014/main" id="{24496CCA-DE07-4B9F-9E29-0E1757CFC97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76813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259">
              <a:extLst>
                <a:ext uri="{FF2B5EF4-FFF2-40B4-BE49-F238E27FC236}">
                  <a16:creationId xmlns:a16="http://schemas.microsoft.com/office/drawing/2014/main" id="{E752C36D-131D-4E14-8B50-AFD81625BE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7997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260">
              <a:extLst>
                <a:ext uri="{FF2B5EF4-FFF2-40B4-BE49-F238E27FC236}">
                  <a16:creationId xmlns:a16="http://schemas.microsoft.com/office/drawing/2014/main" id="{DB1428D3-77FD-4393-9766-D4275B4C67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312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261">
              <a:extLst>
                <a:ext uri="{FF2B5EF4-FFF2-40B4-BE49-F238E27FC236}">
                  <a16:creationId xmlns:a16="http://schemas.microsoft.com/office/drawing/2014/main" id="{D3A888D8-006D-420A-A0A0-8F79CD6AC9F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8350" y="4435475"/>
              <a:ext cx="63500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262">
              <a:extLst>
                <a:ext uri="{FF2B5EF4-FFF2-40B4-BE49-F238E27FC236}">
                  <a16:creationId xmlns:a16="http://schemas.microsoft.com/office/drawing/2014/main" id="{311FC0C3-1726-4467-A242-20CD43055C0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15163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263">
              <a:extLst>
                <a:ext uri="{FF2B5EF4-FFF2-40B4-BE49-F238E27FC236}">
                  <a16:creationId xmlns:a16="http://schemas.microsoft.com/office/drawing/2014/main" id="{CE0DA6B1-EA8B-4C11-AAEF-5BB8CAE8CD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1197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264">
              <a:extLst>
                <a:ext uri="{FF2B5EF4-FFF2-40B4-BE49-F238E27FC236}">
                  <a16:creationId xmlns:a16="http://schemas.microsoft.com/office/drawing/2014/main" id="{608896A8-1F35-452E-B5C8-ECF55E9BA87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07200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265">
              <a:extLst>
                <a:ext uri="{FF2B5EF4-FFF2-40B4-BE49-F238E27FC236}">
                  <a16:creationId xmlns:a16="http://schemas.microsoft.com/office/drawing/2014/main" id="{E65A469B-D1E6-42AB-94BD-769F710B60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04013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266">
              <a:extLst>
                <a:ext uri="{FF2B5EF4-FFF2-40B4-BE49-F238E27FC236}">
                  <a16:creationId xmlns:a16="http://schemas.microsoft.com/office/drawing/2014/main" id="{B1EBCD36-D658-412E-B290-E693A46363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00825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267">
              <a:extLst>
                <a:ext uri="{FF2B5EF4-FFF2-40B4-BE49-F238E27FC236}">
                  <a16:creationId xmlns:a16="http://schemas.microsoft.com/office/drawing/2014/main" id="{F5CD7711-BD07-46F4-9D29-2F14BD0AF45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97638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268">
              <a:extLst>
                <a:ext uri="{FF2B5EF4-FFF2-40B4-BE49-F238E27FC236}">
                  <a16:creationId xmlns:a16="http://schemas.microsoft.com/office/drawing/2014/main" id="{BBA8388C-2FCA-4FF6-B601-DEE58F0363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92863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269">
              <a:extLst>
                <a:ext uri="{FF2B5EF4-FFF2-40B4-BE49-F238E27FC236}">
                  <a16:creationId xmlns:a16="http://schemas.microsoft.com/office/drawing/2014/main" id="{C3EA6332-C892-42B1-B651-96DF9ACD28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9602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Freeform 270">
              <a:extLst>
                <a:ext uri="{FF2B5EF4-FFF2-40B4-BE49-F238E27FC236}">
                  <a16:creationId xmlns:a16="http://schemas.microsoft.com/office/drawing/2014/main" id="{205D020F-2EB1-42EF-AD8E-823AC956D8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312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Freeform 271">
              <a:extLst>
                <a:ext uri="{FF2B5EF4-FFF2-40B4-BE49-F238E27FC236}">
                  <a16:creationId xmlns:a16="http://schemas.microsoft.com/office/drawing/2014/main" id="{C1F30E08-C5AB-43CF-84FA-B7909BC5415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8350" y="4603750"/>
              <a:ext cx="63500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Freeform 272">
              <a:extLst>
                <a:ext uri="{FF2B5EF4-FFF2-40B4-BE49-F238E27FC236}">
                  <a16:creationId xmlns:a16="http://schemas.microsoft.com/office/drawing/2014/main" id="{4F8ABF3F-7AF3-4074-AC21-A553FAD39C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15163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Freeform 273">
              <a:extLst>
                <a:ext uri="{FF2B5EF4-FFF2-40B4-BE49-F238E27FC236}">
                  <a16:creationId xmlns:a16="http://schemas.microsoft.com/office/drawing/2014/main" id="{ECF0BCAD-221B-45FE-AAB8-0C0DE035988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1197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Freeform 274">
              <a:extLst>
                <a:ext uri="{FF2B5EF4-FFF2-40B4-BE49-F238E27FC236}">
                  <a16:creationId xmlns:a16="http://schemas.microsoft.com/office/drawing/2014/main" id="{62F18E42-CA71-42AE-9A6A-19F199C1AE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07200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" name="Freeform 275">
              <a:extLst>
                <a:ext uri="{FF2B5EF4-FFF2-40B4-BE49-F238E27FC236}">
                  <a16:creationId xmlns:a16="http://schemas.microsoft.com/office/drawing/2014/main" id="{7C55A56C-A68B-440F-B856-F4FF50B73C8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04013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" name="Freeform 276">
              <a:extLst>
                <a:ext uri="{FF2B5EF4-FFF2-40B4-BE49-F238E27FC236}">
                  <a16:creationId xmlns:a16="http://schemas.microsoft.com/office/drawing/2014/main" id="{C7D61C23-D820-42D4-9F7D-52FF32F4EE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00825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" name="Freeform 277">
              <a:extLst>
                <a:ext uri="{FF2B5EF4-FFF2-40B4-BE49-F238E27FC236}">
                  <a16:creationId xmlns:a16="http://schemas.microsoft.com/office/drawing/2014/main" id="{6BAE79E9-470A-45B7-A483-EC78A9DDDD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97638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9" name="Freeform 278">
              <a:extLst>
                <a:ext uri="{FF2B5EF4-FFF2-40B4-BE49-F238E27FC236}">
                  <a16:creationId xmlns:a16="http://schemas.microsoft.com/office/drawing/2014/main" id="{340C4CF3-B05A-4CDD-91FD-40BDEEDF8E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92863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0" name="Freeform 279">
              <a:extLst>
                <a:ext uri="{FF2B5EF4-FFF2-40B4-BE49-F238E27FC236}">
                  <a16:creationId xmlns:a16="http://schemas.microsoft.com/office/drawing/2014/main" id="{6A5549BC-60CE-4B5E-8D9A-6569A95842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9602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1" name="Freeform 280">
              <a:extLst>
                <a:ext uri="{FF2B5EF4-FFF2-40B4-BE49-F238E27FC236}">
                  <a16:creationId xmlns:a16="http://schemas.microsoft.com/office/drawing/2014/main" id="{D7D3C2EC-382E-4FA6-946B-098B0D1C736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101850" y="4162425"/>
              <a:ext cx="2170113" cy="679450"/>
            </a:xfrm>
            <a:custGeom>
              <a:avLst/>
              <a:gdLst>
                <a:gd name="T0" fmla="*/ 164 w 314"/>
                <a:gd name="T1" fmla="*/ 68 h 97"/>
                <a:gd name="T2" fmla="*/ 111 w 314"/>
                <a:gd name="T3" fmla="*/ 20 h 97"/>
                <a:gd name="T4" fmla="*/ 83 w 314"/>
                <a:gd name="T5" fmla="*/ 60 h 97"/>
                <a:gd name="T6" fmla="*/ 64 w 314"/>
                <a:gd name="T7" fmla="*/ 72 h 97"/>
                <a:gd name="T8" fmla="*/ 44 w 314"/>
                <a:gd name="T9" fmla="*/ 60 h 97"/>
                <a:gd name="T10" fmla="*/ 36 w 314"/>
                <a:gd name="T11" fmla="*/ 60 h 97"/>
                <a:gd name="T12" fmla="*/ 21 w 314"/>
                <a:gd name="T13" fmla="*/ 79 h 97"/>
                <a:gd name="T14" fmla="*/ 113 w 314"/>
                <a:gd name="T15" fmla="*/ 87 h 97"/>
                <a:gd name="T16" fmla="*/ 163 w 314"/>
                <a:gd name="T17" fmla="*/ 86 h 97"/>
                <a:gd name="T18" fmla="*/ 261 w 314"/>
                <a:gd name="T19" fmla="*/ 40 h 97"/>
                <a:gd name="T20" fmla="*/ 261 w 314"/>
                <a:gd name="T21" fmla="*/ 59 h 97"/>
                <a:gd name="T22" fmla="*/ 261 w 314"/>
                <a:gd name="T23" fmla="*/ 87 h 97"/>
                <a:gd name="T24" fmla="*/ 313 w 314"/>
                <a:gd name="T25" fmla="*/ 97 h 97"/>
                <a:gd name="T26" fmla="*/ 73 w 314"/>
                <a:gd name="T27" fmla="*/ 95 h 97"/>
                <a:gd name="T28" fmla="*/ 67 w 314"/>
                <a:gd name="T29" fmla="*/ 77 h 97"/>
                <a:gd name="T30" fmla="*/ 84 w 314"/>
                <a:gd name="T31" fmla="*/ 58 h 97"/>
                <a:gd name="T32" fmla="*/ 75 w 314"/>
                <a:gd name="T33" fmla="*/ 94 h 97"/>
                <a:gd name="T34" fmla="*/ 48 w 314"/>
                <a:gd name="T35" fmla="*/ 58 h 97"/>
                <a:gd name="T36" fmla="*/ 62 w 314"/>
                <a:gd name="T37" fmla="*/ 73 h 97"/>
                <a:gd name="T38" fmla="*/ 39 w 314"/>
                <a:gd name="T39" fmla="*/ 74 h 97"/>
                <a:gd name="T40" fmla="*/ 22 w 314"/>
                <a:gd name="T41" fmla="*/ 64 h 97"/>
                <a:gd name="T42" fmla="*/ 32 w 314"/>
                <a:gd name="T43" fmla="*/ 64 h 97"/>
                <a:gd name="T44" fmla="*/ 23 w 314"/>
                <a:gd name="T45" fmla="*/ 77 h 97"/>
                <a:gd name="T46" fmla="*/ 28 w 314"/>
                <a:gd name="T47" fmla="*/ 95 h 97"/>
                <a:gd name="T48" fmla="*/ 132 w 314"/>
                <a:gd name="T49" fmla="*/ 53 h 97"/>
                <a:gd name="T50" fmla="*/ 144 w 314"/>
                <a:gd name="T51" fmla="*/ 63 h 97"/>
                <a:gd name="T52" fmla="*/ 113 w 314"/>
                <a:gd name="T53" fmla="*/ 43 h 97"/>
                <a:gd name="T54" fmla="*/ 145 w 314"/>
                <a:gd name="T55" fmla="*/ 32 h 97"/>
                <a:gd name="T56" fmla="*/ 163 w 314"/>
                <a:gd name="T57" fmla="*/ 37 h 97"/>
                <a:gd name="T58" fmla="*/ 163 w 314"/>
                <a:gd name="T59" fmla="*/ 45 h 97"/>
                <a:gd name="T60" fmla="*/ 113 w 314"/>
                <a:gd name="T61" fmla="*/ 30 h 97"/>
                <a:gd name="T62" fmla="*/ 154 w 314"/>
                <a:gd name="T63" fmla="*/ 68 h 97"/>
                <a:gd name="T64" fmla="*/ 163 w 314"/>
                <a:gd name="T65" fmla="*/ 20 h 97"/>
                <a:gd name="T66" fmla="*/ 113 w 314"/>
                <a:gd name="T67" fmla="*/ 79 h 97"/>
                <a:gd name="T68" fmla="*/ 113 w 314"/>
                <a:gd name="T69" fmla="*/ 79 h 97"/>
                <a:gd name="T70" fmla="*/ 287 w 314"/>
                <a:gd name="T71" fmla="*/ 48 h 97"/>
                <a:gd name="T72" fmla="*/ 288 w 314"/>
                <a:gd name="T73" fmla="*/ 41 h 97"/>
                <a:gd name="T74" fmla="*/ 312 w 314"/>
                <a:gd name="T75" fmla="*/ 41 h 97"/>
                <a:gd name="T76" fmla="*/ 288 w 314"/>
                <a:gd name="T77" fmla="*/ 60 h 97"/>
                <a:gd name="T78" fmla="*/ 297 w 314"/>
                <a:gd name="T79" fmla="*/ 60 h 97"/>
                <a:gd name="T80" fmla="*/ 272 w 314"/>
                <a:gd name="T81" fmla="*/ 67 h 97"/>
                <a:gd name="T82" fmla="*/ 272 w 314"/>
                <a:gd name="T83" fmla="*/ 69 h 97"/>
                <a:gd name="T84" fmla="*/ 288 w 314"/>
                <a:gd name="T85" fmla="*/ 69 h 97"/>
                <a:gd name="T86" fmla="*/ 304 w 314"/>
                <a:gd name="T87" fmla="*/ 77 h 97"/>
                <a:gd name="T88" fmla="*/ 305 w 314"/>
                <a:gd name="T89" fmla="*/ 69 h 97"/>
                <a:gd name="T90" fmla="*/ 305 w 314"/>
                <a:gd name="T91" fmla="*/ 50 h 97"/>
                <a:gd name="T92" fmla="*/ 304 w 314"/>
                <a:gd name="T93" fmla="*/ 50 h 97"/>
                <a:gd name="T94" fmla="*/ 287 w 314"/>
                <a:gd name="T95" fmla="*/ 58 h 97"/>
                <a:gd name="T96" fmla="*/ 272 w 314"/>
                <a:gd name="T97" fmla="*/ 50 h 97"/>
                <a:gd name="T98" fmla="*/ 270 w 314"/>
                <a:gd name="T99" fmla="*/ 58 h 97"/>
                <a:gd name="T100" fmla="*/ 270 w 314"/>
                <a:gd name="T101" fmla="*/ 77 h 97"/>
                <a:gd name="T102" fmla="*/ 263 w 314"/>
                <a:gd name="T103" fmla="*/ 79 h 97"/>
                <a:gd name="T104" fmla="*/ 280 w 314"/>
                <a:gd name="T105" fmla="*/ 79 h 97"/>
                <a:gd name="T106" fmla="*/ 295 w 314"/>
                <a:gd name="T107" fmla="*/ 86 h 97"/>
                <a:gd name="T108" fmla="*/ 297 w 314"/>
                <a:gd name="T109" fmla="*/ 79 h 97"/>
                <a:gd name="T110" fmla="*/ 263 w 314"/>
                <a:gd name="T111" fmla="*/ 48 h 97"/>
                <a:gd name="T112" fmla="*/ 263 w 314"/>
                <a:gd name="T113" fmla="*/ 95 h 97"/>
                <a:gd name="T114" fmla="*/ 280 w 314"/>
                <a:gd name="T115" fmla="*/ 88 h 97"/>
                <a:gd name="T116" fmla="*/ 295 w 314"/>
                <a:gd name="T117" fmla="*/ 95 h 97"/>
                <a:gd name="T118" fmla="*/ 297 w 314"/>
                <a:gd name="T119" fmla="*/ 88 h 97"/>
                <a:gd name="T120" fmla="*/ 312 w 314"/>
                <a:gd name="T121" fmla="*/ 39 h 97"/>
                <a:gd name="T122" fmla="*/ 288 w 314"/>
                <a:gd name="T123" fmla="*/ 39 h 97"/>
                <a:gd name="T124" fmla="*/ 271 w 314"/>
                <a:gd name="T125" fmla="*/ 39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14" h="97">
                  <a:moveTo>
                    <a:pt x="263" y="1"/>
                  </a:moveTo>
                  <a:cubicBezTo>
                    <a:pt x="263" y="0"/>
                    <a:pt x="262" y="0"/>
                    <a:pt x="262" y="1"/>
                  </a:cubicBezTo>
                  <a:cubicBezTo>
                    <a:pt x="173" y="63"/>
                    <a:pt x="173" y="63"/>
                    <a:pt x="173" y="63"/>
                  </a:cubicBezTo>
                  <a:cubicBezTo>
                    <a:pt x="172" y="63"/>
                    <a:pt x="172" y="63"/>
                    <a:pt x="172" y="64"/>
                  </a:cubicBezTo>
                  <a:cubicBezTo>
                    <a:pt x="172" y="84"/>
                    <a:pt x="172" y="84"/>
                    <a:pt x="172" y="84"/>
                  </a:cubicBezTo>
                  <a:cubicBezTo>
                    <a:pt x="164" y="84"/>
                    <a:pt x="164" y="84"/>
                    <a:pt x="164" y="84"/>
                  </a:cubicBezTo>
                  <a:cubicBezTo>
                    <a:pt x="164" y="68"/>
                    <a:pt x="164" y="68"/>
                    <a:pt x="164" y="68"/>
                  </a:cubicBezTo>
                  <a:cubicBezTo>
                    <a:pt x="164" y="68"/>
                    <a:pt x="164" y="68"/>
                    <a:pt x="164" y="68"/>
                  </a:cubicBezTo>
                  <a:cubicBezTo>
                    <a:pt x="164" y="19"/>
                    <a:pt x="164" y="19"/>
                    <a:pt x="164" y="19"/>
                  </a:cubicBezTo>
                  <a:cubicBezTo>
                    <a:pt x="164" y="19"/>
                    <a:pt x="164" y="18"/>
                    <a:pt x="164" y="18"/>
                  </a:cubicBezTo>
                  <a:cubicBezTo>
                    <a:pt x="146" y="7"/>
                    <a:pt x="146" y="7"/>
                    <a:pt x="146" y="7"/>
                  </a:cubicBezTo>
                  <a:cubicBezTo>
                    <a:pt x="145" y="7"/>
                    <a:pt x="145" y="7"/>
                    <a:pt x="145" y="7"/>
                  </a:cubicBezTo>
                  <a:cubicBezTo>
                    <a:pt x="112" y="19"/>
                    <a:pt x="112" y="19"/>
                    <a:pt x="112" y="19"/>
                  </a:cubicBezTo>
                  <a:cubicBezTo>
                    <a:pt x="111" y="19"/>
                    <a:pt x="111" y="20"/>
                    <a:pt x="111" y="20"/>
                  </a:cubicBezTo>
                  <a:cubicBezTo>
                    <a:pt x="111" y="95"/>
                    <a:pt x="111" y="95"/>
                    <a:pt x="111" y="95"/>
                  </a:cubicBezTo>
                  <a:cubicBezTo>
                    <a:pt x="80" y="95"/>
                    <a:pt x="80" y="95"/>
                    <a:pt x="80" y="95"/>
                  </a:cubicBezTo>
                  <a:cubicBezTo>
                    <a:pt x="80" y="79"/>
                    <a:pt x="80" y="79"/>
                    <a:pt x="80" y="79"/>
                  </a:cubicBezTo>
                  <a:cubicBezTo>
                    <a:pt x="96" y="79"/>
                    <a:pt x="96" y="79"/>
                    <a:pt x="96" y="79"/>
                  </a:cubicBezTo>
                  <a:cubicBezTo>
                    <a:pt x="83" y="66"/>
                    <a:pt x="83" y="66"/>
                    <a:pt x="83" y="66"/>
                  </a:cubicBezTo>
                  <a:cubicBezTo>
                    <a:pt x="89" y="66"/>
                    <a:pt x="89" y="66"/>
                    <a:pt x="89" y="66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9" y="60"/>
                    <a:pt x="89" y="60"/>
                    <a:pt x="89" y="60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64" y="60"/>
                    <a:pt x="64" y="60"/>
                    <a:pt x="64" y="60"/>
                  </a:cubicBezTo>
                  <a:cubicBezTo>
                    <a:pt x="70" y="60"/>
                    <a:pt x="70" y="60"/>
                    <a:pt x="70" y="60"/>
                  </a:cubicBezTo>
                  <a:cubicBezTo>
                    <a:pt x="64" y="66"/>
                    <a:pt x="64" y="66"/>
                    <a:pt x="64" y="66"/>
                  </a:cubicBezTo>
                  <a:cubicBezTo>
                    <a:pt x="70" y="66"/>
                    <a:pt x="70" y="66"/>
                    <a:pt x="70" y="66"/>
                  </a:cubicBezTo>
                  <a:cubicBezTo>
                    <a:pt x="64" y="72"/>
                    <a:pt x="64" y="72"/>
                    <a:pt x="64" y="72"/>
                  </a:cubicBezTo>
                  <a:cubicBezTo>
                    <a:pt x="58" y="66"/>
                    <a:pt x="58" y="66"/>
                    <a:pt x="58" y="66"/>
                  </a:cubicBezTo>
                  <a:cubicBezTo>
                    <a:pt x="63" y="66"/>
                    <a:pt x="63" y="66"/>
                    <a:pt x="63" y="66"/>
                  </a:cubicBezTo>
                  <a:cubicBezTo>
                    <a:pt x="58" y="60"/>
                    <a:pt x="58" y="60"/>
                    <a:pt x="58" y="60"/>
                  </a:cubicBezTo>
                  <a:cubicBezTo>
                    <a:pt x="63" y="60"/>
                    <a:pt x="63" y="60"/>
                    <a:pt x="63" y="60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44" y="60"/>
                    <a:pt x="44" y="60"/>
                    <a:pt x="44" y="60"/>
                  </a:cubicBezTo>
                  <a:cubicBezTo>
                    <a:pt x="39" y="66"/>
                    <a:pt x="39" y="66"/>
                    <a:pt x="39" y="66"/>
                  </a:cubicBezTo>
                  <a:cubicBezTo>
                    <a:pt x="44" y="66"/>
                    <a:pt x="44" y="66"/>
                    <a:pt x="44" y="66"/>
                  </a:cubicBezTo>
                  <a:cubicBezTo>
                    <a:pt x="38" y="72"/>
                    <a:pt x="38" y="72"/>
                    <a:pt x="38" y="72"/>
                  </a:cubicBezTo>
                  <a:cubicBezTo>
                    <a:pt x="31" y="66"/>
                    <a:pt x="31" y="66"/>
                    <a:pt x="31" y="66"/>
                  </a:cubicBezTo>
                  <a:cubicBezTo>
                    <a:pt x="36" y="66"/>
                    <a:pt x="36" y="66"/>
                    <a:pt x="36" y="66"/>
                  </a:cubicBezTo>
                  <a:cubicBezTo>
                    <a:pt x="31" y="60"/>
                    <a:pt x="31" y="60"/>
                    <a:pt x="31" y="60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12" y="60"/>
                    <a:pt x="12" y="60"/>
                    <a:pt x="12" y="60"/>
                  </a:cubicBezTo>
                  <a:cubicBezTo>
                    <a:pt x="17" y="60"/>
                    <a:pt x="17" y="60"/>
                    <a:pt x="17" y="60"/>
                  </a:cubicBezTo>
                  <a:cubicBezTo>
                    <a:pt x="12" y="66"/>
                    <a:pt x="12" y="66"/>
                    <a:pt x="12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4" y="79"/>
                    <a:pt x="4" y="79"/>
                    <a:pt x="4" y="79"/>
                  </a:cubicBezTo>
                  <a:cubicBezTo>
                    <a:pt x="21" y="79"/>
                    <a:pt x="21" y="79"/>
                    <a:pt x="21" y="79"/>
                  </a:cubicBezTo>
                  <a:cubicBezTo>
                    <a:pt x="21" y="95"/>
                    <a:pt x="21" y="95"/>
                    <a:pt x="21" y="95"/>
                  </a:cubicBezTo>
                  <a:cubicBezTo>
                    <a:pt x="1" y="95"/>
                    <a:pt x="1" y="95"/>
                    <a:pt x="1" y="95"/>
                  </a:cubicBezTo>
                  <a:cubicBezTo>
                    <a:pt x="1" y="95"/>
                    <a:pt x="0" y="96"/>
                    <a:pt x="0" y="96"/>
                  </a:cubicBezTo>
                  <a:cubicBezTo>
                    <a:pt x="0" y="97"/>
                    <a:pt x="1" y="97"/>
                    <a:pt x="1" y="97"/>
                  </a:cubicBezTo>
                  <a:cubicBezTo>
                    <a:pt x="112" y="97"/>
                    <a:pt x="112" y="97"/>
                    <a:pt x="112" y="97"/>
                  </a:cubicBezTo>
                  <a:cubicBezTo>
                    <a:pt x="113" y="97"/>
                    <a:pt x="113" y="97"/>
                    <a:pt x="113" y="96"/>
                  </a:cubicBezTo>
                  <a:cubicBezTo>
                    <a:pt x="113" y="87"/>
                    <a:pt x="113" y="87"/>
                    <a:pt x="113" y="87"/>
                  </a:cubicBezTo>
                  <a:cubicBezTo>
                    <a:pt x="143" y="79"/>
                    <a:pt x="143" y="79"/>
                    <a:pt x="143" y="79"/>
                  </a:cubicBezTo>
                  <a:cubicBezTo>
                    <a:pt x="143" y="96"/>
                    <a:pt x="143" y="96"/>
                    <a:pt x="143" y="96"/>
                  </a:cubicBezTo>
                  <a:cubicBezTo>
                    <a:pt x="143" y="97"/>
                    <a:pt x="144" y="97"/>
                    <a:pt x="144" y="97"/>
                  </a:cubicBezTo>
                  <a:cubicBezTo>
                    <a:pt x="145" y="97"/>
                    <a:pt x="145" y="97"/>
                    <a:pt x="145" y="96"/>
                  </a:cubicBezTo>
                  <a:cubicBezTo>
                    <a:pt x="145" y="79"/>
                    <a:pt x="145" y="79"/>
                    <a:pt x="145" y="79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73" y="86"/>
                    <a:pt x="173" y="86"/>
                    <a:pt x="173" y="86"/>
                  </a:cubicBezTo>
                  <a:cubicBezTo>
                    <a:pt x="174" y="86"/>
                    <a:pt x="174" y="85"/>
                    <a:pt x="174" y="85"/>
                  </a:cubicBezTo>
                  <a:cubicBezTo>
                    <a:pt x="174" y="64"/>
                    <a:pt x="174" y="64"/>
                    <a:pt x="174" y="64"/>
                  </a:cubicBezTo>
                  <a:cubicBezTo>
                    <a:pt x="261" y="4"/>
                    <a:pt x="261" y="4"/>
                    <a:pt x="261" y="4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9"/>
                    <a:pt x="261" y="49"/>
                    <a:pt x="261" y="49"/>
                  </a:cubicBezTo>
                  <a:cubicBezTo>
                    <a:pt x="261" y="49"/>
                    <a:pt x="261" y="49"/>
                    <a:pt x="261" y="49"/>
                  </a:cubicBezTo>
                  <a:cubicBezTo>
                    <a:pt x="261" y="49"/>
                    <a:pt x="261" y="49"/>
                    <a:pt x="261" y="50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77"/>
                    <a:pt x="261" y="77"/>
                    <a:pt x="261" y="77"/>
                  </a:cubicBezTo>
                  <a:cubicBezTo>
                    <a:pt x="261" y="77"/>
                    <a:pt x="261" y="77"/>
                    <a:pt x="261" y="78"/>
                  </a:cubicBezTo>
                  <a:cubicBezTo>
                    <a:pt x="261" y="78"/>
                    <a:pt x="261" y="78"/>
                    <a:pt x="261" y="78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96"/>
                    <a:pt x="261" y="96"/>
                    <a:pt x="261" y="96"/>
                  </a:cubicBezTo>
                  <a:cubicBezTo>
                    <a:pt x="261" y="96"/>
                    <a:pt x="261" y="96"/>
                    <a:pt x="261" y="96"/>
                  </a:cubicBezTo>
                  <a:cubicBezTo>
                    <a:pt x="261" y="97"/>
                    <a:pt x="261" y="97"/>
                    <a:pt x="262" y="97"/>
                  </a:cubicBezTo>
                  <a:cubicBezTo>
                    <a:pt x="312" y="97"/>
                    <a:pt x="312" y="97"/>
                    <a:pt x="312" y="97"/>
                  </a:cubicBezTo>
                  <a:cubicBezTo>
                    <a:pt x="313" y="97"/>
                    <a:pt x="313" y="97"/>
                    <a:pt x="313" y="97"/>
                  </a:cubicBezTo>
                  <a:cubicBezTo>
                    <a:pt x="314" y="96"/>
                    <a:pt x="314" y="96"/>
                    <a:pt x="314" y="96"/>
                  </a:cubicBezTo>
                  <a:cubicBezTo>
                    <a:pt x="314" y="35"/>
                    <a:pt x="314" y="35"/>
                    <a:pt x="314" y="35"/>
                  </a:cubicBezTo>
                  <a:cubicBezTo>
                    <a:pt x="314" y="35"/>
                    <a:pt x="314" y="34"/>
                    <a:pt x="313" y="34"/>
                  </a:cubicBezTo>
                  <a:lnTo>
                    <a:pt x="263" y="1"/>
                  </a:lnTo>
                  <a:close/>
                  <a:moveTo>
                    <a:pt x="71" y="79"/>
                  </a:moveTo>
                  <a:cubicBezTo>
                    <a:pt x="73" y="79"/>
                    <a:pt x="73" y="79"/>
                    <a:pt x="73" y="79"/>
                  </a:cubicBezTo>
                  <a:cubicBezTo>
                    <a:pt x="73" y="95"/>
                    <a:pt x="73" y="95"/>
                    <a:pt x="73" y="95"/>
                  </a:cubicBezTo>
                  <a:cubicBezTo>
                    <a:pt x="54" y="95"/>
                    <a:pt x="54" y="95"/>
                    <a:pt x="54" y="95"/>
                  </a:cubicBezTo>
                  <a:cubicBezTo>
                    <a:pt x="54" y="79"/>
                    <a:pt x="54" y="79"/>
                    <a:pt x="54" y="79"/>
                  </a:cubicBezTo>
                  <a:cubicBezTo>
                    <a:pt x="56" y="79"/>
                    <a:pt x="56" y="79"/>
                    <a:pt x="56" y="79"/>
                  </a:cubicBezTo>
                  <a:lnTo>
                    <a:pt x="71" y="79"/>
                  </a:lnTo>
                  <a:close/>
                  <a:moveTo>
                    <a:pt x="61" y="77"/>
                  </a:moveTo>
                  <a:cubicBezTo>
                    <a:pt x="64" y="74"/>
                    <a:pt x="64" y="74"/>
                    <a:pt x="64" y="74"/>
                  </a:cubicBezTo>
                  <a:cubicBezTo>
                    <a:pt x="67" y="77"/>
                    <a:pt x="67" y="77"/>
                    <a:pt x="67" y="77"/>
                  </a:cubicBezTo>
                  <a:lnTo>
                    <a:pt x="61" y="77"/>
                  </a:lnTo>
                  <a:close/>
                  <a:moveTo>
                    <a:pt x="74" y="64"/>
                  </a:moveTo>
                  <a:cubicBezTo>
                    <a:pt x="69" y="64"/>
                    <a:pt x="69" y="64"/>
                    <a:pt x="69" y="64"/>
                  </a:cubicBezTo>
                  <a:cubicBezTo>
                    <a:pt x="74" y="58"/>
                    <a:pt x="74" y="58"/>
                    <a:pt x="74" y="58"/>
                  </a:cubicBezTo>
                  <a:cubicBezTo>
                    <a:pt x="69" y="58"/>
                    <a:pt x="69" y="58"/>
                    <a:pt x="69" y="58"/>
                  </a:cubicBezTo>
                  <a:cubicBezTo>
                    <a:pt x="76" y="50"/>
                    <a:pt x="76" y="50"/>
                    <a:pt x="76" y="50"/>
                  </a:cubicBezTo>
                  <a:cubicBezTo>
                    <a:pt x="84" y="58"/>
                    <a:pt x="84" y="58"/>
                    <a:pt x="84" y="58"/>
                  </a:cubicBezTo>
                  <a:cubicBezTo>
                    <a:pt x="79" y="58"/>
                    <a:pt x="79" y="58"/>
                    <a:pt x="79" y="58"/>
                  </a:cubicBezTo>
                  <a:cubicBezTo>
                    <a:pt x="84" y="64"/>
                    <a:pt x="84" y="64"/>
                    <a:pt x="84" y="64"/>
                  </a:cubicBezTo>
                  <a:cubicBezTo>
                    <a:pt x="79" y="64"/>
                    <a:pt x="79" y="64"/>
                    <a:pt x="79" y="64"/>
                  </a:cubicBezTo>
                  <a:cubicBezTo>
                    <a:pt x="92" y="77"/>
                    <a:pt x="92" y="77"/>
                    <a:pt x="92" y="77"/>
                  </a:cubicBezTo>
                  <a:cubicBezTo>
                    <a:pt x="78" y="77"/>
                    <a:pt x="78" y="77"/>
                    <a:pt x="78" y="77"/>
                  </a:cubicBezTo>
                  <a:cubicBezTo>
                    <a:pt x="78" y="94"/>
                    <a:pt x="78" y="94"/>
                    <a:pt x="78" y="94"/>
                  </a:cubicBezTo>
                  <a:cubicBezTo>
                    <a:pt x="75" y="94"/>
                    <a:pt x="75" y="94"/>
                    <a:pt x="75" y="94"/>
                  </a:cubicBezTo>
                  <a:cubicBezTo>
                    <a:pt x="75" y="77"/>
                    <a:pt x="75" y="77"/>
                    <a:pt x="75" y="77"/>
                  </a:cubicBezTo>
                  <a:cubicBezTo>
                    <a:pt x="69" y="77"/>
                    <a:pt x="69" y="77"/>
                    <a:pt x="69" y="77"/>
                  </a:cubicBezTo>
                  <a:cubicBezTo>
                    <a:pt x="65" y="73"/>
                    <a:pt x="65" y="73"/>
                    <a:pt x="65" y="73"/>
                  </a:cubicBezTo>
                  <a:lnTo>
                    <a:pt x="74" y="64"/>
                  </a:lnTo>
                  <a:close/>
                  <a:moveTo>
                    <a:pt x="49" y="64"/>
                  </a:moveTo>
                  <a:cubicBezTo>
                    <a:pt x="43" y="64"/>
                    <a:pt x="43" y="64"/>
                    <a:pt x="43" y="64"/>
                  </a:cubicBezTo>
                  <a:cubicBezTo>
                    <a:pt x="48" y="58"/>
                    <a:pt x="48" y="58"/>
                    <a:pt x="48" y="58"/>
                  </a:cubicBezTo>
                  <a:cubicBezTo>
                    <a:pt x="43" y="58"/>
                    <a:pt x="43" y="58"/>
                    <a:pt x="43" y="58"/>
                  </a:cubicBezTo>
                  <a:cubicBezTo>
                    <a:pt x="51" y="50"/>
                    <a:pt x="51" y="50"/>
                    <a:pt x="51" y="50"/>
                  </a:cubicBezTo>
                  <a:cubicBezTo>
                    <a:pt x="59" y="58"/>
                    <a:pt x="59" y="58"/>
                    <a:pt x="59" y="58"/>
                  </a:cubicBezTo>
                  <a:cubicBezTo>
                    <a:pt x="53" y="58"/>
                    <a:pt x="53" y="58"/>
                    <a:pt x="53" y="58"/>
                  </a:cubicBezTo>
                  <a:cubicBezTo>
                    <a:pt x="59" y="64"/>
                    <a:pt x="59" y="64"/>
                    <a:pt x="59" y="64"/>
                  </a:cubicBezTo>
                  <a:cubicBezTo>
                    <a:pt x="54" y="64"/>
                    <a:pt x="54" y="64"/>
                    <a:pt x="54" y="64"/>
                  </a:cubicBezTo>
                  <a:cubicBezTo>
                    <a:pt x="62" y="73"/>
                    <a:pt x="62" y="73"/>
                    <a:pt x="62" y="73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2" y="77"/>
                    <a:pt x="52" y="77"/>
                    <a:pt x="52" y="77"/>
                  </a:cubicBezTo>
                  <a:cubicBezTo>
                    <a:pt x="52" y="94"/>
                    <a:pt x="52" y="94"/>
                    <a:pt x="52" y="94"/>
                  </a:cubicBezTo>
                  <a:cubicBezTo>
                    <a:pt x="49" y="94"/>
                    <a:pt x="49" y="94"/>
                    <a:pt x="49" y="94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42" y="77"/>
                    <a:pt x="42" y="77"/>
                    <a:pt x="42" y="77"/>
                  </a:cubicBezTo>
                  <a:cubicBezTo>
                    <a:pt x="39" y="74"/>
                    <a:pt x="39" y="74"/>
                    <a:pt x="39" y="74"/>
                  </a:cubicBezTo>
                  <a:lnTo>
                    <a:pt x="49" y="64"/>
                  </a:lnTo>
                  <a:close/>
                  <a:moveTo>
                    <a:pt x="40" y="77"/>
                  </a:moveTo>
                  <a:cubicBezTo>
                    <a:pt x="35" y="77"/>
                    <a:pt x="35" y="77"/>
                    <a:pt x="35" y="77"/>
                  </a:cubicBezTo>
                  <a:cubicBezTo>
                    <a:pt x="38" y="75"/>
                    <a:pt x="38" y="75"/>
                    <a:pt x="38" y="75"/>
                  </a:cubicBezTo>
                  <a:lnTo>
                    <a:pt x="40" y="77"/>
                  </a:lnTo>
                  <a:close/>
                  <a:moveTo>
                    <a:pt x="8" y="77"/>
                  </a:moveTo>
                  <a:cubicBezTo>
                    <a:pt x="22" y="64"/>
                    <a:pt x="22" y="64"/>
                    <a:pt x="22" y="64"/>
                  </a:cubicBezTo>
                  <a:cubicBezTo>
                    <a:pt x="16" y="64"/>
                    <a:pt x="16" y="64"/>
                    <a:pt x="16" y="64"/>
                  </a:cubicBezTo>
                  <a:cubicBezTo>
                    <a:pt x="22" y="58"/>
                    <a:pt x="22" y="58"/>
                    <a:pt x="22" y="58"/>
                  </a:cubicBezTo>
                  <a:cubicBezTo>
                    <a:pt x="16" y="58"/>
                    <a:pt x="16" y="58"/>
                    <a:pt x="16" y="58"/>
                  </a:cubicBezTo>
                  <a:cubicBezTo>
                    <a:pt x="24" y="50"/>
                    <a:pt x="24" y="50"/>
                    <a:pt x="24" y="50"/>
                  </a:cubicBezTo>
                  <a:cubicBezTo>
                    <a:pt x="32" y="58"/>
                    <a:pt x="32" y="58"/>
                    <a:pt x="32" y="58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32" y="64"/>
                    <a:pt x="32" y="64"/>
                    <a:pt x="32" y="64"/>
                  </a:cubicBezTo>
                  <a:cubicBezTo>
                    <a:pt x="27" y="64"/>
                    <a:pt x="27" y="64"/>
                    <a:pt x="27" y="64"/>
                  </a:cubicBezTo>
                  <a:cubicBezTo>
                    <a:pt x="36" y="74"/>
                    <a:pt x="36" y="74"/>
                    <a:pt x="36" y="74"/>
                  </a:cubicBezTo>
                  <a:cubicBezTo>
                    <a:pt x="33" y="77"/>
                    <a:pt x="33" y="77"/>
                    <a:pt x="33" y="77"/>
                  </a:cubicBezTo>
                  <a:cubicBezTo>
                    <a:pt x="26" y="77"/>
                    <a:pt x="26" y="77"/>
                    <a:pt x="26" y="77"/>
                  </a:cubicBezTo>
                  <a:cubicBezTo>
                    <a:pt x="26" y="94"/>
                    <a:pt x="26" y="94"/>
                    <a:pt x="26" y="94"/>
                  </a:cubicBezTo>
                  <a:cubicBezTo>
                    <a:pt x="23" y="94"/>
                    <a:pt x="23" y="94"/>
                    <a:pt x="23" y="94"/>
                  </a:cubicBezTo>
                  <a:cubicBezTo>
                    <a:pt x="23" y="77"/>
                    <a:pt x="23" y="77"/>
                    <a:pt x="23" y="77"/>
                  </a:cubicBezTo>
                  <a:lnTo>
                    <a:pt x="8" y="77"/>
                  </a:lnTo>
                  <a:close/>
                  <a:moveTo>
                    <a:pt x="28" y="79"/>
                  </a:moveTo>
                  <a:cubicBezTo>
                    <a:pt x="31" y="79"/>
                    <a:pt x="31" y="79"/>
                    <a:pt x="31" y="79"/>
                  </a:cubicBezTo>
                  <a:cubicBezTo>
                    <a:pt x="44" y="79"/>
                    <a:pt x="44" y="79"/>
                    <a:pt x="44" y="79"/>
                  </a:cubicBezTo>
                  <a:cubicBezTo>
                    <a:pt x="48" y="79"/>
                    <a:pt x="48" y="79"/>
                    <a:pt x="48" y="79"/>
                  </a:cubicBezTo>
                  <a:cubicBezTo>
                    <a:pt x="48" y="95"/>
                    <a:pt x="48" y="95"/>
                    <a:pt x="48" y="95"/>
                  </a:cubicBezTo>
                  <a:cubicBezTo>
                    <a:pt x="28" y="95"/>
                    <a:pt x="28" y="95"/>
                    <a:pt x="28" y="95"/>
                  </a:cubicBezTo>
                  <a:lnTo>
                    <a:pt x="28" y="79"/>
                  </a:lnTo>
                  <a:close/>
                  <a:moveTo>
                    <a:pt x="113" y="45"/>
                  </a:moveTo>
                  <a:cubicBezTo>
                    <a:pt x="129" y="51"/>
                    <a:pt x="129" y="51"/>
                    <a:pt x="129" y="51"/>
                  </a:cubicBezTo>
                  <a:cubicBezTo>
                    <a:pt x="113" y="56"/>
                    <a:pt x="113" y="56"/>
                    <a:pt x="113" y="56"/>
                  </a:cubicBezTo>
                  <a:lnTo>
                    <a:pt x="113" y="45"/>
                  </a:lnTo>
                  <a:close/>
                  <a:moveTo>
                    <a:pt x="113" y="58"/>
                  </a:moveTo>
                  <a:cubicBezTo>
                    <a:pt x="132" y="53"/>
                    <a:pt x="132" y="53"/>
                    <a:pt x="132" y="53"/>
                  </a:cubicBezTo>
                  <a:cubicBezTo>
                    <a:pt x="140" y="56"/>
                    <a:pt x="140" y="56"/>
                    <a:pt x="140" y="56"/>
                  </a:cubicBezTo>
                  <a:cubicBezTo>
                    <a:pt x="113" y="63"/>
                    <a:pt x="113" y="63"/>
                    <a:pt x="113" y="63"/>
                  </a:cubicBezTo>
                  <a:lnTo>
                    <a:pt x="113" y="58"/>
                  </a:lnTo>
                  <a:close/>
                  <a:moveTo>
                    <a:pt x="113" y="65"/>
                  </a:moveTo>
                  <a:cubicBezTo>
                    <a:pt x="142" y="57"/>
                    <a:pt x="142" y="57"/>
                    <a:pt x="142" y="57"/>
                  </a:cubicBezTo>
                  <a:cubicBezTo>
                    <a:pt x="151" y="65"/>
                    <a:pt x="151" y="65"/>
                    <a:pt x="151" y="65"/>
                  </a:cubicBezTo>
                  <a:cubicBezTo>
                    <a:pt x="144" y="63"/>
                    <a:pt x="144" y="63"/>
                    <a:pt x="144" y="63"/>
                  </a:cubicBezTo>
                  <a:cubicBezTo>
                    <a:pt x="144" y="63"/>
                    <a:pt x="144" y="63"/>
                    <a:pt x="144" y="63"/>
                  </a:cubicBezTo>
                  <a:cubicBezTo>
                    <a:pt x="113" y="71"/>
                    <a:pt x="113" y="71"/>
                    <a:pt x="113" y="71"/>
                  </a:cubicBezTo>
                  <a:lnTo>
                    <a:pt x="113" y="65"/>
                  </a:lnTo>
                  <a:close/>
                  <a:moveTo>
                    <a:pt x="143" y="55"/>
                  </a:moveTo>
                  <a:cubicBezTo>
                    <a:pt x="143" y="55"/>
                    <a:pt x="143" y="55"/>
                    <a:pt x="143" y="55"/>
                  </a:cubicBezTo>
                  <a:cubicBezTo>
                    <a:pt x="143" y="55"/>
                    <a:pt x="143" y="55"/>
                    <a:pt x="143" y="55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37"/>
                    <a:pt x="113" y="37"/>
                    <a:pt x="113" y="37"/>
                  </a:cubicBezTo>
                  <a:cubicBezTo>
                    <a:pt x="142" y="50"/>
                    <a:pt x="142" y="50"/>
                    <a:pt x="142" y="50"/>
                  </a:cubicBezTo>
                  <a:cubicBezTo>
                    <a:pt x="163" y="69"/>
                    <a:pt x="163" y="69"/>
                    <a:pt x="163" y="69"/>
                  </a:cubicBezTo>
                  <a:cubicBezTo>
                    <a:pt x="163" y="73"/>
                    <a:pt x="163" y="73"/>
                    <a:pt x="163" y="73"/>
                  </a:cubicBezTo>
                  <a:lnTo>
                    <a:pt x="143" y="55"/>
                  </a:lnTo>
                  <a:close/>
                  <a:moveTo>
                    <a:pt x="163" y="43"/>
                  </a:moveTo>
                  <a:cubicBezTo>
                    <a:pt x="145" y="32"/>
                    <a:pt x="145" y="32"/>
                    <a:pt x="145" y="32"/>
                  </a:cubicBezTo>
                  <a:cubicBezTo>
                    <a:pt x="144" y="32"/>
                    <a:pt x="144" y="32"/>
                    <a:pt x="144" y="32"/>
                  </a:cubicBezTo>
                  <a:cubicBezTo>
                    <a:pt x="122" y="39"/>
                    <a:pt x="122" y="39"/>
                    <a:pt x="122" y="39"/>
                  </a:cubicBezTo>
                  <a:cubicBezTo>
                    <a:pt x="122" y="39"/>
                    <a:pt x="122" y="39"/>
                    <a:pt x="122" y="39"/>
                  </a:cubicBezTo>
                  <a:cubicBezTo>
                    <a:pt x="115" y="36"/>
                    <a:pt x="115" y="36"/>
                    <a:pt x="115" y="36"/>
                  </a:cubicBezTo>
                  <a:cubicBezTo>
                    <a:pt x="144" y="25"/>
                    <a:pt x="144" y="25"/>
                    <a:pt x="144" y="25"/>
                  </a:cubicBezTo>
                  <a:cubicBezTo>
                    <a:pt x="162" y="37"/>
                    <a:pt x="162" y="37"/>
                    <a:pt x="162" y="37"/>
                  </a:cubicBezTo>
                  <a:cubicBezTo>
                    <a:pt x="162" y="37"/>
                    <a:pt x="163" y="37"/>
                    <a:pt x="163" y="37"/>
                  </a:cubicBezTo>
                  <a:lnTo>
                    <a:pt x="163" y="43"/>
                  </a:lnTo>
                  <a:close/>
                  <a:moveTo>
                    <a:pt x="144" y="48"/>
                  </a:moveTo>
                  <a:cubicBezTo>
                    <a:pt x="143" y="48"/>
                    <a:pt x="143" y="48"/>
                    <a:pt x="143" y="48"/>
                  </a:cubicBezTo>
                  <a:cubicBezTo>
                    <a:pt x="125" y="40"/>
                    <a:pt x="125" y="40"/>
                    <a:pt x="125" y="40"/>
                  </a:cubicBezTo>
                  <a:cubicBezTo>
                    <a:pt x="144" y="34"/>
                    <a:pt x="144" y="34"/>
                    <a:pt x="144" y="34"/>
                  </a:cubicBezTo>
                  <a:cubicBezTo>
                    <a:pt x="162" y="45"/>
                    <a:pt x="162" y="45"/>
                    <a:pt x="162" y="45"/>
                  </a:cubicBezTo>
                  <a:cubicBezTo>
                    <a:pt x="162" y="45"/>
                    <a:pt x="163" y="45"/>
                    <a:pt x="163" y="45"/>
                  </a:cubicBezTo>
                  <a:cubicBezTo>
                    <a:pt x="163" y="66"/>
                    <a:pt x="163" y="66"/>
                    <a:pt x="163" y="66"/>
                  </a:cubicBezTo>
                  <a:lnTo>
                    <a:pt x="144" y="48"/>
                  </a:lnTo>
                  <a:close/>
                  <a:moveTo>
                    <a:pt x="163" y="35"/>
                  </a:moveTo>
                  <a:cubicBezTo>
                    <a:pt x="145" y="23"/>
                    <a:pt x="145" y="23"/>
                    <a:pt x="145" y="23"/>
                  </a:cubicBezTo>
                  <a:cubicBezTo>
                    <a:pt x="144" y="23"/>
                    <a:pt x="144" y="23"/>
                    <a:pt x="144" y="23"/>
                  </a:cubicBezTo>
                  <a:cubicBezTo>
                    <a:pt x="113" y="35"/>
                    <a:pt x="113" y="35"/>
                    <a:pt x="113" y="35"/>
                  </a:cubicBezTo>
                  <a:cubicBezTo>
                    <a:pt x="113" y="30"/>
                    <a:pt x="113" y="30"/>
                    <a:pt x="113" y="30"/>
                  </a:cubicBezTo>
                  <a:cubicBezTo>
                    <a:pt x="144" y="18"/>
                    <a:pt x="144" y="18"/>
                    <a:pt x="144" y="18"/>
                  </a:cubicBezTo>
                  <a:cubicBezTo>
                    <a:pt x="162" y="30"/>
                    <a:pt x="162" y="30"/>
                    <a:pt x="162" y="30"/>
                  </a:cubicBezTo>
                  <a:cubicBezTo>
                    <a:pt x="162" y="30"/>
                    <a:pt x="163" y="30"/>
                    <a:pt x="163" y="30"/>
                  </a:cubicBezTo>
                  <a:lnTo>
                    <a:pt x="163" y="35"/>
                  </a:lnTo>
                  <a:close/>
                  <a:moveTo>
                    <a:pt x="113" y="73"/>
                  </a:moveTo>
                  <a:cubicBezTo>
                    <a:pt x="144" y="64"/>
                    <a:pt x="144" y="64"/>
                    <a:pt x="144" y="64"/>
                  </a:cubicBezTo>
                  <a:cubicBezTo>
                    <a:pt x="154" y="68"/>
                    <a:pt x="154" y="68"/>
                    <a:pt x="154" y="68"/>
                  </a:cubicBezTo>
                  <a:cubicBezTo>
                    <a:pt x="162" y="76"/>
                    <a:pt x="162" y="76"/>
                    <a:pt x="162" y="76"/>
                  </a:cubicBezTo>
                  <a:cubicBezTo>
                    <a:pt x="144" y="69"/>
                    <a:pt x="144" y="69"/>
                    <a:pt x="144" y="69"/>
                  </a:cubicBezTo>
                  <a:cubicBezTo>
                    <a:pt x="144" y="69"/>
                    <a:pt x="144" y="69"/>
                    <a:pt x="144" y="69"/>
                  </a:cubicBezTo>
                  <a:cubicBezTo>
                    <a:pt x="113" y="77"/>
                    <a:pt x="113" y="77"/>
                    <a:pt x="113" y="77"/>
                  </a:cubicBezTo>
                  <a:lnTo>
                    <a:pt x="113" y="73"/>
                  </a:lnTo>
                  <a:close/>
                  <a:moveTo>
                    <a:pt x="145" y="9"/>
                  </a:moveTo>
                  <a:cubicBezTo>
                    <a:pt x="163" y="20"/>
                    <a:pt x="163" y="20"/>
                    <a:pt x="163" y="20"/>
                  </a:cubicBezTo>
                  <a:cubicBezTo>
                    <a:pt x="163" y="28"/>
                    <a:pt x="163" y="28"/>
                    <a:pt x="163" y="28"/>
                  </a:cubicBezTo>
                  <a:cubicBezTo>
                    <a:pt x="145" y="17"/>
                    <a:pt x="145" y="17"/>
                    <a:pt x="145" y="17"/>
                  </a:cubicBezTo>
                  <a:cubicBezTo>
                    <a:pt x="144" y="16"/>
                    <a:pt x="144" y="16"/>
                    <a:pt x="144" y="16"/>
                  </a:cubicBezTo>
                  <a:cubicBezTo>
                    <a:pt x="113" y="28"/>
                    <a:pt x="113" y="28"/>
                    <a:pt x="113" y="28"/>
                  </a:cubicBezTo>
                  <a:cubicBezTo>
                    <a:pt x="113" y="21"/>
                    <a:pt x="113" y="21"/>
                    <a:pt x="113" y="21"/>
                  </a:cubicBezTo>
                  <a:lnTo>
                    <a:pt x="145" y="9"/>
                  </a:lnTo>
                  <a:close/>
                  <a:moveTo>
                    <a:pt x="113" y="79"/>
                  </a:moveTo>
                  <a:cubicBezTo>
                    <a:pt x="144" y="71"/>
                    <a:pt x="144" y="71"/>
                    <a:pt x="144" y="71"/>
                  </a:cubicBezTo>
                  <a:cubicBezTo>
                    <a:pt x="163" y="78"/>
                    <a:pt x="163" y="78"/>
                    <a:pt x="163" y="78"/>
                  </a:cubicBezTo>
                  <a:cubicBezTo>
                    <a:pt x="163" y="84"/>
                    <a:pt x="163" y="84"/>
                    <a:pt x="163" y="84"/>
                  </a:cubicBezTo>
                  <a:cubicBezTo>
                    <a:pt x="144" y="77"/>
                    <a:pt x="144" y="77"/>
                    <a:pt x="144" y="77"/>
                  </a:cubicBezTo>
                  <a:cubicBezTo>
                    <a:pt x="144" y="77"/>
                    <a:pt x="144" y="77"/>
                    <a:pt x="144" y="77"/>
                  </a:cubicBezTo>
                  <a:cubicBezTo>
                    <a:pt x="113" y="85"/>
                    <a:pt x="113" y="85"/>
                    <a:pt x="113" y="85"/>
                  </a:cubicBezTo>
                  <a:lnTo>
                    <a:pt x="113" y="79"/>
                  </a:lnTo>
                  <a:close/>
                  <a:moveTo>
                    <a:pt x="278" y="41"/>
                  </a:moveTo>
                  <a:cubicBezTo>
                    <a:pt x="278" y="48"/>
                    <a:pt x="278" y="48"/>
                    <a:pt x="278" y="48"/>
                  </a:cubicBezTo>
                  <a:cubicBezTo>
                    <a:pt x="272" y="48"/>
                    <a:pt x="272" y="48"/>
                    <a:pt x="272" y="48"/>
                  </a:cubicBezTo>
                  <a:cubicBezTo>
                    <a:pt x="272" y="41"/>
                    <a:pt x="272" y="41"/>
                    <a:pt x="272" y="41"/>
                  </a:cubicBezTo>
                  <a:lnTo>
                    <a:pt x="278" y="41"/>
                  </a:lnTo>
                  <a:close/>
                  <a:moveTo>
                    <a:pt x="287" y="41"/>
                  </a:moveTo>
                  <a:cubicBezTo>
                    <a:pt x="287" y="48"/>
                    <a:pt x="287" y="48"/>
                    <a:pt x="287" y="48"/>
                  </a:cubicBezTo>
                  <a:cubicBezTo>
                    <a:pt x="280" y="48"/>
                    <a:pt x="280" y="48"/>
                    <a:pt x="280" y="48"/>
                  </a:cubicBezTo>
                  <a:cubicBezTo>
                    <a:pt x="280" y="41"/>
                    <a:pt x="280" y="41"/>
                    <a:pt x="280" y="41"/>
                  </a:cubicBezTo>
                  <a:lnTo>
                    <a:pt x="287" y="41"/>
                  </a:lnTo>
                  <a:close/>
                  <a:moveTo>
                    <a:pt x="295" y="41"/>
                  </a:moveTo>
                  <a:cubicBezTo>
                    <a:pt x="295" y="48"/>
                    <a:pt x="295" y="48"/>
                    <a:pt x="295" y="48"/>
                  </a:cubicBezTo>
                  <a:cubicBezTo>
                    <a:pt x="288" y="48"/>
                    <a:pt x="288" y="48"/>
                    <a:pt x="288" y="48"/>
                  </a:cubicBezTo>
                  <a:cubicBezTo>
                    <a:pt x="288" y="41"/>
                    <a:pt x="288" y="41"/>
                    <a:pt x="288" y="41"/>
                  </a:cubicBezTo>
                  <a:lnTo>
                    <a:pt x="295" y="41"/>
                  </a:lnTo>
                  <a:close/>
                  <a:moveTo>
                    <a:pt x="304" y="41"/>
                  </a:moveTo>
                  <a:cubicBezTo>
                    <a:pt x="304" y="48"/>
                    <a:pt x="304" y="48"/>
                    <a:pt x="304" y="48"/>
                  </a:cubicBezTo>
                  <a:cubicBezTo>
                    <a:pt x="297" y="48"/>
                    <a:pt x="297" y="48"/>
                    <a:pt x="297" y="48"/>
                  </a:cubicBezTo>
                  <a:cubicBezTo>
                    <a:pt x="297" y="41"/>
                    <a:pt x="297" y="41"/>
                    <a:pt x="297" y="41"/>
                  </a:cubicBezTo>
                  <a:lnTo>
                    <a:pt x="304" y="41"/>
                  </a:lnTo>
                  <a:close/>
                  <a:moveTo>
                    <a:pt x="312" y="41"/>
                  </a:moveTo>
                  <a:cubicBezTo>
                    <a:pt x="312" y="48"/>
                    <a:pt x="312" y="48"/>
                    <a:pt x="312" y="48"/>
                  </a:cubicBezTo>
                  <a:cubicBezTo>
                    <a:pt x="305" y="48"/>
                    <a:pt x="305" y="48"/>
                    <a:pt x="305" y="48"/>
                  </a:cubicBezTo>
                  <a:cubicBezTo>
                    <a:pt x="305" y="41"/>
                    <a:pt x="305" y="41"/>
                    <a:pt x="305" y="41"/>
                  </a:cubicBezTo>
                  <a:lnTo>
                    <a:pt x="312" y="41"/>
                  </a:lnTo>
                  <a:close/>
                  <a:moveTo>
                    <a:pt x="295" y="67"/>
                  </a:moveTo>
                  <a:cubicBezTo>
                    <a:pt x="288" y="67"/>
                    <a:pt x="288" y="67"/>
                    <a:pt x="288" y="67"/>
                  </a:cubicBezTo>
                  <a:cubicBezTo>
                    <a:pt x="288" y="60"/>
                    <a:pt x="288" y="60"/>
                    <a:pt x="288" y="60"/>
                  </a:cubicBezTo>
                  <a:cubicBezTo>
                    <a:pt x="295" y="60"/>
                    <a:pt x="295" y="60"/>
                    <a:pt x="295" y="60"/>
                  </a:cubicBezTo>
                  <a:lnTo>
                    <a:pt x="295" y="67"/>
                  </a:lnTo>
                  <a:close/>
                  <a:moveTo>
                    <a:pt x="297" y="60"/>
                  </a:moveTo>
                  <a:cubicBezTo>
                    <a:pt x="304" y="60"/>
                    <a:pt x="304" y="60"/>
                    <a:pt x="304" y="60"/>
                  </a:cubicBezTo>
                  <a:cubicBezTo>
                    <a:pt x="304" y="67"/>
                    <a:pt x="304" y="67"/>
                    <a:pt x="304" y="67"/>
                  </a:cubicBezTo>
                  <a:cubicBezTo>
                    <a:pt x="297" y="67"/>
                    <a:pt x="297" y="67"/>
                    <a:pt x="297" y="67"/>
                  </a:cubicBezTo>
                  <a:lnTo>
                    <a:pt x="297" y="60"/>
                  </a:lnTo>
                  <a:close/>
                  <a:moveTo>
                    <a:pt x="287" y="67"/>
                  </a:moveTo>
                  <a:cubicBezTo>
                    <a:pt x="280" y="67"/>
                    <a:pt x="280" y="67"/>
                    <a:pt x="280" y="67"/>
                  </a:cubicBezTo>
                  <a:cubicBezTo>
                    <a:pt x="280" y="60"/>
                    <a:pt x="280" y="60"/>
                    <a:pt x="280" y="60"/>
                  </a:cubicBezTo>
                  <a:cubicBezTo>
                    <a:pt x="287" y="60"/>
                    <a:pt x="287" y="60"/>
                    <a:pt x="287" y="60"/>
                  </a:cubicBezTo>
                  <a:lnTo>
                    <a:pt x="287" y="67"/>
                  </a:lnTo>
                  <a:close/>
                  <a:moveTo>
                    <a:pt x="278" y="67"/>
                  </a:moveTo>
                  <a:cubicBezTo>
                    <a:pt x="272" y="67"/>
                    <a:pt x="272" y="67"/>
                    <a:pt x="272" y="67"/>
                  </a:cubicBezTo>
                  <a:cubicBezTo>
                    <a:pt x="272" y="60"/>
                    <a:pt x="272" y="60"/>
                    <a:pt x="272" y="60"/>
                  </a:cubicBezTo>
                  <a:cubicBezTo>
                    <a:pt x="278" y="60"/>
                    <a:pt x="278" y="60"/>
                    <a:pt x="278" y="60"/>
                  </a:cubicBezTo>
                  <a:lnTo>
                    <a:pt x="278" y="67"/>
                  </a:lnTo>
                  <a:close/>
                  <a:moveTo>
                    <a:pt x="278" y="69"/>
                  </a:moveTo>
                  <a:cubicBezTo>
                    <a:pt x="278" y="77"/>
                    <a:pt x="278" y="77"/>
                    <a:pt x="278" y="77"/>
                  </a:cubicBezTo>
                  <a:cubicBezTo>
                    <a:pt x="272" y="77"/>
                    <a:pt x="272" y="77"/>
                    <a:pt x="272" y="77"/>
                  </a:cubicBezTo>
                  <a:cubicBezTo>
                    <a:pt x="272" y="69"/>
                    <a:pt x="272" y="69"/>
                    <a:pt x="272" y="69"/>
                  </a:cubicBezTo>
                  <a:lnTo>
                    <a:pt x="278" y="69"/>
                  </a:lnTo>
                  <a:close/>
                  <a:moveTo>
                    <a:pt x="280" y="69"/>
                  </a:moveTo>
                  <a:cubicBezTo>
                    <a:pt x="287" y="69"/>
                    <a:pt x="287" y="69"/>
                    <a:pt x="287" y="69"/>
                  </a:cubicBezTo>
                  <a:cubicBezTo>
                    <a:pt x="287" y="77"/>
                    <a:pt x="287" y="77"/>
                    <a:pt x="287" y="77"/>
                  </a:cubicBezTo>
                  <a:cubicBezTo>
                    <a:pt x="280" y="77"/>
                    <a:pt x="280" y="77"/>
                    <a:pt x="280" y="77"/>
                  </a:cubicBezTo>
                  <a:lnTo>
                    <a:pt x="280" y="69"/>
                  </a:lnTo>
                  <a:close/>
                  <a:moveTo>
                    <a:pt x="288" y="69"/>
                  </a:moveTo>
                  <a:cubicBezTo>
                    <a:pt x="295" y="69"/>
                    <a:pt x="295" y="69"/>
                    <a:pt x="295" y="69"/>
                  </a:cubicBezTo>
                  <a:cubicBezTo>
                    <a:pt x="295" y="77"/>
                    <a:pt x="295" y="77"/>
                    <a:pt x="295" y="77"/>
                  </a:cubicBezTo>
                  <a:cubicBezTo>
                    <a:pt x="288" y="77"/>
                    <a:pt x="288" y="77"/>
                    <a:pt x="288" y="77"/>
                  </a:cubicBezTo>
                  <a:lnTo>
                    <a:pt x="288" y="69"/>
                  </a:lnTo>
                  <a:close/>
                  <a:moveTo>
                    <a:pt x="297" y="69"/>
                  </a:moveTo>
                  <a:cubicBezTo>
                    <a:pt x="304" y="69"/>
                    <a:pt x="304" y="69"/>
                    <a:pt x="304" y="69"/>
                  </a:cubicBezTo>
                  <a:cubicBezTo>
                    <a:pt x="304" y="77"/>
                    <a:pt x="304" y="77"/>
                    <a:pt x="304" y="77"/>
                  </a:cubicBezTo>
                  <a:cubicBezTo>
                    <a:pt x="297" y="77"/>
                    <a:pt x="297" y="77"/>
                    <a:pt x="297" y="77"/>
                  </a:cubicBezTo>
                  <a:lnTo>
                    <a:pt x="297" y="69"/>
                  </a:lnTo>
                  <a:close/>
                  <a:moveTo>
                    <a:pt x="305" y="69"/>
                  </a:moveTo>
                  <a:cubicBezTo>
                    <a:pt x="312" y="69"/>
                    <a:pt x="312" y="69"/>
                    <a:pt x="312" y="69"/>
                  </a:cubicBezTo>
                  <a:cubicBezTo>
                    <a:pt x="312" y="77"/>
                    <a:pt x="312" y="77"/>
                    <a:pt x="312" y="77"/>
                  </a:cubicBezTo>
                  <a:cubicBezTo>
                    <a:pt x="305" y="77"/>
                    <a:pt x="305" y="77"/>
                    <a:pt x="305" y="77"/>
                  </a:cubicBezTo>
                  <a:lnTo>
                    <a:pt x="305" y="69"/>
                  </a:lnTo>
                  <a:close/>
                  <a:moveTo>
                    <a:pt x="305" y="67"/>
                  </a:moveTo>
                  <a:cubicBezTo>
                    <a:pt x="305" y="60"/>
                    <a:pt x="305" y="60"/>
                    <a:pt x="305" y="60"/>
                  </a:cubicBezTo>
                  <a:cubicBezTo>
                    <a:pt x="312" y="60"/>
                    <a:pt x="312" y="60"/>
                    <a:pt x="312" y="60"/>
                  </a:cubicBezTo>
                  <a:cubicBezTo>
                    <a:pt x="312" y="67"/>
                    <a:pt x="312" y="67"/>
                    <a:pt x="312" y="67"/>
                  </a:cubicBezTo>
                  <a:lnTo>
                    <a:pt x="305" y="67"/>
                  </a:lnTo>
                  <a:close/>
                  <a:moveTo>
                    <a:pt x="305" y="58"/>
                  </a:moveTo>
                  <a:cubicBezTo>
                    <a:pt x="305" y="50"/>
                    <a:pt x="305" y="50"/>
                    <a:pt x="305" y="50"/>
                  </a:cubicBezTo>
                  <a:cubicBezTo>
                    <a:pt x="312" y="50"/>
                    <a:pt x="312" y="50"/>
                    <a:pt x="312" y="50"/>
                  </a:cubicBezTo>
                  <a:cubicBezTo>
                    <a:pt x="312" y="58"/>
                    <a:pt x="312" y="58"/>
                    <a:pt x="312" y="58"/>
                  </a:cubicBezTo>
                  <a:lnTo>
                    <a:pt x="305" y="58"/>
                  </a:lnTo>
                  <a:close/>
                  <a:moveTo>
                    <a:pt x="304" y="58"/>
                  </a:moveTo>
                  <a:cubicBezTo>
                    <a:pt x="297" y="58"/>
                    <a:pt x="297" y="58"/>
                    <a:pt x="297" y="58"/>
                  </a:cubicBezTo>
                  <a:cubicBezTo>
                    <a:pt x="297" y="50"/>
                    <a:pt x="297" y="50"/>
                    <a:pt x="297" y="50"/>
                  </a:cubicBezTo>
                  <a:cubicBezTo>
                    <a:pt x="304" y="50"/>
                    <a:pt x="304" y="50"/>
                    <a:pt x="304" y="50"/>
                  </a:cubicBezTo>
                  <a:lnTo>
                    <a:pt x="304" y="58"/>
                  </a:lnTo>
                  <a:close/>
                  <a:moveTo>
                    <a:pt x="295" y="58"/>
                  </a:moveTo>
                  <a:cubicBezTo>
                    <a:pt x="288" y="58"/>
                    <a:pt x="288" y="58"/>
                    <a:pt x="288" y="58"/>
                  </a:cubicBezTo>
                  <a:cubicBezTo>
                    <a:pt x="288" y="50"/>
                    <a:pt x="288" y="50"/>
                    <a:pt x="288" y="50"/>
                  </a:cubicBezTo>
                  <a:cubicBezTo>
                    <a:pt x="295" y="50"/>
                    <a:pt x="295" y="50"/>
                    <a:pt x="295" y="50"/>
                  </a:cubicBezTo>
                  <a:lnTo>
                    <a:pt x="295" y="58"/>
                  </a:lnTo>
                  <a:close/>
                  <a:moveTo>
                    <a:pt x="287" y="58"/>
                  </a:moveTo>
                  <a:cubicBezTo>
                    <a:pt x="280" y="58"/>
                    <a:pt x="280" y="58"/>
                    <a:pt x="280" y="58"/>
                  </a:cubicBezTo>
                  <a:cubicBezTo>
                    <a:pt x="280" y="50"/>
                    <a:pt x="280" y="50"/>
                    <a:pt x="280" y="50"/>
                  </a:cubicBezTo>
                  <a:cubicBezTo>
                    <a:pt x="287" y="50"/>
                    <a:pt x="287" y="50"/>
                    <a:pt x="287" y="50"/>
                  </a:cubicBezTo>
                  <a:lnTo>
                    <a:pt x="287" y="58"/>
                  </a:lnTo>
                  <a:close/>
                  <a:moveTo>
                    <a:pt x="278" y="58"/>
                  </a:moveTo>
                  <a:cubicBezTo>
                    <a:pt x="272" y="58"/>
                    <a:pt x="272" y="58"/>
                    <a:pt x="272" y="58"/>
                  </a:cubicBezTo>
                  <a:cubicBezTo>
                    <a:pt x="272" y="50"/>
                    <a:pt x="272" y="50"/>
                    <a:pt x="272" y="50"/>
                  </a:cubicBezTo>
                  <a:cubicBezTo>
                    <a:pt x="278" y="50"/>
                    <a:pt x="278" y="50"/>
                    <a:pt x="278" y="50"/>
                  </a:cubicBezTo>
                  <a:lnTo>
                    <a:pt x="278" y="58"/>
                  </a:lnTo>
                  <a:close/>
                  <a:moveTo>
                    <a:pt x="270" y="58"/>
                  </a:moveTo>
                  <a:cubicBezTo>
                    <a:pt x="263" y="58"/>
                    <a:pt x="263" y="58"/>
                    <a:pt x="263" y="58"/>
                  </a:cubicBezTo>
                  <a:cubicBezTo>
                    <a:pt x="263" y="50"/>
                    <a:pt x="263" y="50"/>
                    <a:pt x="263" y="50"/>
                  </a:cubicBezTo>
                  <a:cubicBezTo>
                    <a:pt x="270" y="50"/>
                    <a:pt x="270" y="50"/>
                    <a:pt x="270" y="50"/>
                  </a:cubicBezTo>
                  <a:lnTo>
                    <a:pt x="270" y="58"/>
                  </a:lnTo>
                  <a:close/>
                  <a:moveTo>
                    <a:pt x="270" y="60"/>
                  </a:moveTo>
                  <a:cubicBezTo>
                    <a:pt x="270" y="67"/>
                    <a:pt x="270" y="67"/>
                    <a:pt x="270" y="67"/>
                  </a:cubicBezTo>
                  <a:cubicBezTo>
                    <a:pt x="263" y="67"/>
                    <a:pt x="263" y="67"/>
                    <a:pt x="263" y="67"/>
                  </a:cubicBezTo>
                  <a:cubicBezTo>
                    <a:pt x="263" y="60"/>
                    <a:pt x="263" y="60"/>
                    <a:pt x="263" y="60"/>
                  </a:cubicBezTo>
                  <a:lnTo>
                    <a:pt x="270" y="60"/>
                  </a:lnTo>
                  <a:close/>
                  <a:moveTo>
                    <a:pt x="270" y="69"/>
                  </a:moveTo>
                  <a:cubicBezTo>
                    <a:pt x="270" y="77"/>
                    <a:pt x="270" y="77"/>
                    <a:pt x="270" y="77"/>
                  </a:cubicBezTo>
                  <a:cubicBezTo>
                    <a:pt x="263" y="77"/>
                    <a:pt x="263" y="77"/>
                    <a:pt x="263" y="77"/>
                  </a:cubicBezTo>
                  <a:cubicBezTo>
                    <a:pt x="263" y="69"/>
                    <a:pt x="263" y="69"/>
                    <a:pt x="263" y="69"/>
                  </a:cubicBezTo>
                  <a:lnTo>
                    <a:pt x="270" y="69"/>
                  </a:lnTo>
                  <a:close/>
                  <a:moveTo>
                    <a:pt x="270" y="79"/>
                  </a:moveTo>
                  <a:cubicBezTo>
                    <a:pt x="270" y="86"/>
                    <a:pt x="270" y="86"/>
                    <a:pt x="270" y="86"/>
                  </a:cubicBezTo>
                  <a:cubicBezTo>
                    <a:pt x="263" y="86"/>
                    <a:pt x="263" y="86"/>
                    <a:pt x="263" y="86"/>
                  </a:cubicBezTo>
                  <a:cubicBezTo>
                    <a:pt x="263" y="79"/>
                    <a:pt x="263" y="79"/>
                    <a:pt x="263" y="79"/>
                  </a:cubicBezTo>
                  <a:lnTo>
                    <a:pt x="270" y="79"/>
                  </a:lnTo>
                  <a:close/>
                  <a:moveTo>
                    <a:pt x="272" y="79"/>
                  </a:moveTo>
                  <a:cubicBezTo>
                    <a:pt x="278" y="79"/>
                    <a:pt x="278" y="79"/>
                    <a:pt x="278" y="79"/>
                  </a:cubicBezTo>
                  <a:cubicBezTo>
                    <a:pt x="278" y="86"/>
                    <a:pt x="278" y="86"/>
                    <a:pt x="278" y="86"/>
                  </a:cubicBezTo>
                  <a:cubicBezTo>
                    <a:pt x="272" y="86"/>
                    <a:pt x="272" y="86"/>
                    <a:pt x="272" y="86"/>
                  </a:cubicBezTo>
                  <a:lnTo>
                    <a:pt x="272" y="79"/>
                  </a:lnTo>
                  <a:close/>
                  <a:moveTo>
                    <a:pt x="280" y="79"/>
                  </a:moveTo>
                  <a:cubicBezTo>
                    <a:pt x="287" y="79"/>
                    <a:pt x="287" y="79"/>
                    <a:pt x="287" y="79"/>
                  </a:cubicBezTo>
                  <a:cubicBezTo>
                    <a:pt x="287" y="86"/>
                    <a:pt x="287" y="86"/>
                    <a:pt x="287" y="86"/>
                  </a:cubicBezTo>
                  <a:cubicBezTo>
                    <a:pt x="280" y="86"/>
                    <a:pt x="280" y="86"/>
                    <a:pt x="280" y="86"/>
                  </a:cubicBezTo>
                  <a:lnTo>
                    <a:pt x="280" y="79"/>
                  </a:lnTo>
                  <a:close/>
                  <a:moveTo>
                    <a:pt x="288" y="79"/>
                  </a:moveTo>
                  <a:cubicBezTo>
                    <a:pt x="295" y="79"/>
                    <a:pt x="295" y="79"/>
                    <a:pt x="295" y="79"/>
                  </a:cubicBezTo>
                  <a:cubicBezTo>
                    <a:pt x="295" y="86"/>
                    <a:pt x="295" y="86"/>
                    <a:pt x="295" y="86"/>
                  </a:cubicBezTo>
                  <a:cubicBezTo>
                    <a:pt x="288" y="86"/>
                    <a:pt x="288" y="86"/>
                    <a:pt x="288" y="86"/>
                  </a:cubicBezTo>
                  <a:lnTo>
                    <a:pt x="288" y="79"/>
                  </a:lnTo>
                  <a:close/>
                  <a:moveTo>
                    <a:pt x="297" y="79"/>
                  </a:moveTo>
                  <a:cubicBezTo>
                    <a:pt x="304" y="79"/>
                    <a:pt x="304" y="79"/>
                    <a:pt x="304" y="79"/>
                  </a:cubicBezTo>
                  <a:cubicBezTo>
                    <a:pt x="304" y="86"/>
                    <a:pt x="304" y="86"/>
                    <a:pt x="304" y="86"/>
                  </a:cubicBezTo>
                  <a:cubicBezTo>
                    <a:pt x="297" y="86"/>
                    <a:pt x="297" y="86"/>
                    <a:pt x="297" y="86"/>
                  </a:cubicBezTo>
                  <a:lnTo>
                    <a:pt x="297" y="79"/>
                  </a:lnTo>
                  <a:close/>
                  <a:moveTo>
                    <a:pt x="305" y="79"/>
                  </a:moveTo>
                  <a:cubicBezTo>
                    <a:pt x="312" y="79"/>
                    <a:pt x="312" y="79"/>
                    <a:pt x="312" y="79"/>
                  </a:cubicBezTo>
                  <a:cubicBezTo>
                    <a:pt x="312" y="86"/>
                    <a:pt x="312" y="86"/>
                    <a:pt x="312" y="86"/>
                  </a:cubicBezTo>
                  <a:cubicBezTo>
                    <a:pt x="305" y="86"/>
                    <a:pt x="305" y="86"/>
                    <a:pt x="305" y="86"/>
                  </a:cubicBezTo>
                  <a:lnTo>
                    <a:pt x="305" y="79"/>
                  </a:lnTo>
                  <a:close/>
                  <a:moveTo>
                    <a:pt x="270" y="48"/>
                  </a:moveTo>
                  <a:cubicBezTo>
                    <a:pt x="263" y="48"/>
                    <a:pt x="263" y="48"/>
                    <a:pt x="263" y="48"/>
                  </a:cubicBezTo>
                  <a:cubicBezTo>
                    <a:pt x="263" y="41"/>
                    <a:pt x="263" y="41"/>
                    <a:pt x="263" y="41"/>
                  </a:cubicBezTo>
                  <a:cubicBezTo>
                    <a:pt x="270" y="41"/>
                    <a:pt x="270" y="41"/>
                    <a:pt x="270" y="41"/>
                  </a:cubicBezTo>
                  <a:lnTo>
                    <a:pt x="270" y="48"/>
                  </a:lnTo>
                  <a:close/>
                  <a:moveTo>
                    <a:pt x="263" y="88"/>
                  </a:moveTo>
                  <a:cubicBezTo>
                    <a:pt x="270" y="88"/>
                    <a:pt x="270" y="88"/>
                    <a:pt x="270" y="88"/>
                  </a:cubicBezTo>
                  <a:cubicBezTo>
                    <a:pt x="270" y="95"/>
                    <a:pt x="270" y="95"/>
                    <a:pt x="270" y="95"/>
                  </a:cubicBezTo>
                  <a:cubicBezTo>
                    <a:pt x="263" y="95"/>
                    <a:pt x="263" y="95"/>
                    <a:pt x="263" y="95"/>
                  </a:cubicBezTo>
                  <a:lnTo>
                    <a:pt x="263" y="88"/>
                  </a:lnTo>
                  <a:close/>
                  <a:moveTo>
                    <a:pt x="272" y="88"/>
                  </a:moveTo>
                  <a:cubicBezTo>
                    <a:pt x="278" y="88"/>
                    <a:pt x="278" y="88"/>
                    <a:pt x="278" y="88"/>
                  </a:cubicBezTo>
                  <a:cubicBezTo>
                    <a:pt x="278" y="95"/>
                    <a:pt x="278" y="95"/>
                    <a:pt x="278" y="95"/>
                  </a:cubicBezTo>
                  <a:cubicBezTo>
                    <a:pt x="272" y="95"/>
                    <a:pt x="272" y="95"/>
                    <a:pt x="272" y="95"/>
                  </a:cubicBezTo>
                  <a:lnTo>
                    <a:pt x="272" y="88"/>
                  </a:lnTo>
                  <a:close/>
                  <a:moveTo>
                    <a:pt x="280" y="88"/>
                  </a:moveTo>
                  <a:cubicBezTo>
                    <a:pt x="287" y="88"/>
                    <a:pt x="287" y="88"/>
                    <a:pt x="287" y="88"/>
                  </a:cubicBezTo>
                  <a:cubicBezTo>
                    <a:pt x="287" y="95"/>
                    <a:pt x="287" y="95"/>
                    <a:pt x="287" y="95"/>
                  </a:cubicBezTo>
                  <a:cubicBezTo>
                    <a:pt x="280" y="95"/>
                    <a:pt x="280" y="95"/>
                    <a:pt x="280" y="95"/>
                  </a:cubicBezTo>
                  <a:lnTo>
                    <a:pt x="280" y="88"/>
                  </a:lnTo>
                  <a:close/>
                  <a:moveTo>
                    <a:pt x="288" y="88"/>
                  </a:moveTo>
                  <a:cubicBezTo>
                    <a:pt x="295" y="88"/>
                    <a:pt x="295" y="88"/>
                    <a:pt x="295" y="88"/>
                  </a:cubicBezTo>
                  <a:cubicBezTo>
                    <a:pt x="295" y="95"/>
                    <a:pt x="295" y="95"/>
                    <a:pt x="295" y="95"/>
                  </a:cubicBezTo>
                  <a:cubicBezTo>
                    <a:pt x="288" y="95"/>
                    <a:pt x="288" y="95"/>
                    <a:pt x="288" y="95"/>
                  </a:cubicBezTo>
                  <a:lnTo>
                    <a:pt x="288" y="88"/>
                  </a:lnTo>
                  <a:close/>
                  <a:moveTo>
                    <a:pt x="297" y="88"/>
                  </a:moveTo>
                  <a:cubicBezTo>
                    <a:pt x="304" y="88"/>
                    <a:pt x="304" y="88"/>
                    <a:pt x="304" y="88"/>
                  </a:cubicBezTo>
                  <a:cubicBezTo>
                    <a:pt x="304" y="95"/>
                    <a:pt x="304" y="95"/>
                    <a:pt x="304" y="95"/>
                  </a:cubicBezTo>
                  <a:cubicBezTo>
                    <a:pt x="297" y="95"/>
                    <a:pt x="297" y="95"/>
                    <a:pt x="297" y="95"/>
                  </a:cubicBezTo>
                  <a:lnTo>
                    <a:pt x="297" y="88"/>
                  </a:lnTo>
                  <a:close/>
                  <a:moveTo>
                    <a:pt x="305" y="88"/>
                  </a:moveTo>
                  <a:cubicBezTo>
                    <a:pt x="312" y="88"/>
                    <a:pt x="312" y="88"/>
                    <a:pt x="312" y="88"/>
                  </a:cubicBezTo>
                  <a:cubicBezTo>
                    <a:pt x="312" y="95"/>
                    <a:pt x="312" y="95"/>
                    <a:pt x="312" y="95"/>
                  </a:cubicBezTo>
                  <a:cubicBezTo>
                    <a:pt x="305" y="95"/>
                    <a:pt x="305" y="95"/>
                    <a:pt x="305" y="95"/>
                  </a:cubicBezTo>
                  <a:lnTo>
                    <a:pt x="305" y="88"/>
                  </a:lnTo>
                  <a:close/>
                  <a:moveTo>
                    <a:pt x="312" y="36"/>
                  </a:moveTo>
                  <a:cubicBezTo>
                    <a:pt x="312" y="39"/>
                    <a:pt x="312" y="39"/>
                    <a:pt x="312" y="39"/>
                  </a:cubicBezTo>
                  <a:cubicBezTo>
                    <a:pt x="305" y="39"/>
                    <a:pt x="305" y="39"/>
                    <a:pt x="305" y="39"/>
                  </a:cubicBezTo>
                  <a:cubicBezTo>
                    <a:pt x="305" y="39"/>
                    <a:pt x="304" y="39"/>
                    <a:pt x="304" y="39"/>
                  </a:cubicBezTo>
                  <a:cubicBezTo>
                    <a:pt x="304" y="39"/>
                    <a:pt x="304" y="39"/>
                    <a:pt x="304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88" y="39"/>
                    <a:pt x="288" y="39"/>
                    <a:pt x="288" y="39"/>
                  </a:cubicBezTo>
                  <a:cubicBezTo>
                    <a:pt x="288" y="39"/>
                    <a:pt x="288" y="39"/>
                    <a:pt x="288" y="39"/>
                  </a:cubicBezTo>
                  <a:cubicBezTo>
                    <a:pt x="287" y="39"/>
                    <a:pt x="287" y="39"/>
                    <a:pt x="287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1" y="39"/>
                    <a:pt x="271" y="39"/>
                    <a:pt x="271" y="39"/>
                  </a:cubicBezTo>
                  <a:cubicBezTo>
                    <a:pt x="271" y="39"/>
                    <a:pt x="271" y="39"/>
                    <a:pt x="271" y="39"/>
                  </a:cubicBezTo>
                  <a:cubicBezTo>
                    <a:pt x="271" y="39"/>
                    <a:pt x="271" y="39"/>
                    <a:pt x="270" y="39"/>
                  </a:cubicBezTo>
                  <a:cubicBezTo>
                    <a:pt x="263" y="39"/>
                    <a:pt x="263" y="39"/>
                    <a:pt x="263" y="39"/>
                  </a:cubicBezTo>
                  <a:cubicBezTo>
                    <a:pt x="263" y="3"/>
                    <a:pt x="263" y="3"/>
                    <a:pt x="263" y="3"/>
                  </a:cubicBezTo>
                  <a:lnTo>
                    <a:pt x="312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" name="Freeform 281">
              <a:extLst>
                <a:ext uri="{FF2B5EF4-FFF2-40B4-BE49-F238E27FC236}">
                  <a16:creationId xmlns:a16="http://schemas.microsoft.com/office/drawing/2014/main" id="{16BC58F0-6CC0-413E-BE4E-8816EE6892E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313238" y="4302125"/>
              <a:ext cx="434975" cy="531813"/>
            </a:xfrm>
            <a:custGeom>
              <a:avLst/>
              <a:gdLst>
                <a:gd name="T0" fmla="*/ 217 w 274"/>
                <a:gd name="T1" fmla="*/ 119 h 335"/>
                <a:gd name="T2" fmla="*/ 178 w 274"/>
                <a:gd name="T3" fmla="*/ 80 h 335"/>
                <a:gd name="T4" fmla="*/ 217 w 274"/>
                <a:gd name="T5" fmla="*/ 80 h 335"/>
                <a:gd name="T6" fmla="*/ 139 w 274"/>
                <a:gd name="T7" fmla="*/ 0 h 335"/>
                <a:gd name="T8" fmla="*/ 56 w 274"/>
                <a:gd name="T9" fmla="*/ 80 h 335"/>
                <a:gd name="T10" fmla="*/ 96 w 274"/>
                <a:gd name="T11" fmla="*/ 80 h 335"/>
                <a:gd name="T12" fmla="*/ 56 w 274"/>
                <a:gd name="T13" fmla="*/ 119 h 335"/>
                <a:gd name="T14" fmla="*/ 96 w 274"/>
                <a:gd name="T15" fmla="*/ 119 h 335"/>
                <a:gd name="T16" fmla="*/ 0 w 274"/>
                <a:gd name="T17" fmla="*/ 216 h 335"/>
                <a:gd name="T18" fmla="*/ 117 w 274"/>
                <a:gd name="T19" fmla="*/ 216 h 335"/>
                <a:gd name="T20" fmla="*/ 117 w 274"/>
                <a:gd name="T21" fmla="*/ 335 h 335"/>
                <a:gd name="T22" fmla="*/ 156 w 274"/>
                <a:gd name="T23" fmla="*/ 335 h 335"/>
                <a:gd name="T24" fmla="*/ 156 w 274"/>
                <a:gd name="T25" fmla="*/ 216 h 335"/>
                <a:gd name="T26" fmla="*/ 274 w 274"/>
                <a:gd name="T27" fmla="*/ 216 h 335"/>
                <a:gd name="T28" fmla="*/ 183 w 274"/>
                <a:gd name="T29" fmla="*/ 119 h 335"/>
                <a:gd name="T30" fmla="*/ 217 w 274"/>
                <a:gd name="T31" fmla="*/ 119 h 335"/>
                <a:gd name="T32" fmla="*/ 252 w 274"/>
                <a:gd name="T33" fmla="*/ 207 h 335"/>
                <a:gd name="T34" fmla="*/ 152 w 274"/>
                <a:gd name="T35" fmla="*/ 207 h 335"/>
                <a:gd name="T36" fmla="*/ 152 w 274"/>
                <a:gd name="T37" fmla="*/ 331 h 335"/>
                <a:gd name="T38" fmla="*/ 122 w 274"/>
                <a:gd name="T39" fmla="*/ 331 h 335"/>
                <a:gd name="T40" fmla="*/ 122 w 274"/>
                <a:gd name="T41" fmla="*/ 207 h 335"/>
                <a:gd name="T42" fmla="*/ 21 w 274"/>
                <a:gd name="T43" fmla="*/ 207 h 335"/>
                <a:gd name="T44" fmla="*/ 113 w 274"/>
                <a:gd name="T45" fmla="*/ 110 h 335"/>
                <a:gd name="T46" fmla="*/ 78 w 274"/>
                <a:gd name="T47" fmla="*/ 110 h 335"/>
                <a:gd name="T48" fmla="*/ 113 w 274"/>
                <a:gd name="T49" fmla="*/ 75 h 335"/>
                <a:gd name="T50" fmla="*/ 78 w 274"/>
                <a:gd name="T51" fmla="*/ 75 h 335"/>
                <a:gd name="T52" fmla="*/ 139 w 274"/>
                <a:gd name="T53" fmla="*/ 9 h 335"/>
                <a:gd name="T54" fmla="*/ 200 w 274"/>
                <a:gd name="T55" fmla="*/ 75 h 335"/>
                <a:gd name="T56" fmla="*/ 161 w 274"/>
                <a:gd name="T57" fmla="*/ 75 h 335"/>
                <a:gd name="T58" fmla="*/ 200 w 274"/>
                <a:gd name="T59" fmla="*/ 110 h 335"/>
                <a:gd name="T60" fmla="*/ 161 w 274"/>
                <a:gd name="T61" fmla="*/ 110 h 335"/>
                <a:gd name="T62" fmla="*/ 252 w 274"/>
                <a:gd name="T63" fmla="*/ 207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4" h="335">
                  <a:moveTo>
                    <a:pt x="217" y="119"/>
                  </a:moveTo>
                  <a:lnTo>
                    <a:pt x="178" y="80"/>
                  </a:lnTo>
                  <a:lnTo>
                    <a:pt x="217" y="80"/>
                  </a:lnTo>
                  <a:lnTo>
                    <a:pt x="139" y="0"/>
                  </a:lnTo>
                  <a:lnTo>
                    <a:pt x="56" y="80"/>
                  </a:lnTo>
                  <a:lnTo>
                    <a:pt x="96" y="80"/>
                  </a:lnTo>
                  <a:lnTo>
                    <a:pt x="56" y="119"/>
                  </a:lnTo>
                  <a:lnTo>
                    <a:pt x="96" y="119"/>
                  </a:lnTo>
                  <a:lnTo>
                    <a:pt x="0" y="216"/>
                  </a:lnTo>
                  <a:lnTo>
                    <a:pt x="117" y="216"/>
                  </a:lnTo>
                  <a:lnTo>
                    <a:pt x="117" y="335"/>
                  </a:lnTo>
                  <a:lnTo>
                    <a:pt x="156" y="335"/>
                  </a:lnTo>
                  <a:lnTo>
                    <a:pt x="156" y="216"/>
                  </a:lnTo>
                  <a:lnTo>
                    <a:pt x="274" y="216"/>
                  </a:lnTo>
                  <a:lnTo>
                    <a:pt x="183" y="119"/>
                  </a:lnTo>
                  <a:lnTo>
                    <a:pt x="217" y="119"/>
                  </a:lnTo>
                  <a:close/>
                  <a:moveTo>
                    <a:pt x="252" y="207"/>
                  </a:moveTo>
                  <a:lnTo>
                    <a:pt x="152" y="207"/>
                  </a:lnTo>
                  <a:lnTo>
                    <a:pt x="152" y="331"/>
                  </a:lnTo>
                  <a:lnTo>
                    <a:pt x="122" y="331"/>
                  </a:lnTo>
                  <a:lnTo>
                    <a:pt x="122" y="207"/>
                  </a:lnTo>
                  <a:lnTo>
                    <a:pt x="21" y="207"/>
                  </a:lnTo>
                  <a:lnTo>
                    <a:pt x="113" y="110"/>
                  </a:lnTo>
                  <a:lnTo>
                    <a:pt x="78" y="110"/>
                  </a:lnTo>
                  <a:lnTo>
                    <a:pt x="113" y="75"/>
                  </a:lnTo>
                  <a:lnTo>
                    <a:pt x="78" y="75"/>
                  </a:lnTo>
                  <a:lnTo>
                    <a:pt x="139" y="9"/>
                  </a:lnTo>
                  <a:lnTo>
                    <a:pt x="200" y="75"/>
                  </a:lnTo>
                  <a:lnTo>
                    <a:pt x="161" y="75"/>
                  </a:lnTo>
                  <a:lnTo>
                    <a:pt x="200" y="110"/>
                  </a:lnTo>
                  <a:lnTo>
                    <a:pt x="161" y="110"/>
                  </a:lnTo>
                  <a:lnTo>
                    <a:pt x="252" y="2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" name="Freeform 282">
              <a:extLst>
                <a:ext uri="{FF2B5EF4-FFF2-40B4-BE49-F238E27FC236}">
                  <a16:creationId xmlns:a16="http://schemas.microsoft.com/office/drawing/2014/main" id="{1821E3E8-7F32-4498-BE0E-80442040CFE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381875" y="4302125"/>
              <a:ext cx="428625" cy="531813"/>
            </a:xfrm>
            <a:custGeom>
              <a:avLst/>
              <a:gdLst>
                <a:gd name="T0" fmla="*/ 217 w 270"/>
                <a:gd name="T1" fmla="*/ 119 h 335"/>
                <a:gd name="T2" fmla="*/ 178 w 270"/>
                <a:gd name="T3" fmla="*/ 80 h 335"/>
                <a:gd name="T4" fmla="*/ 217 w 270"/>
                <a:gd name="T5" fmla="*/ 80 h 335"/>
                <a:gd name="T6" fmla="*/ 139 w 270"/>
                <a:gd name="T7" fmla="*/ 0 h 335"/>
                <a:gd name="T8" fmla="*/ 56 w 270"/>
                <a:gd name="T9" fmla="*/ 80 h 335"/>
                <a:gd name="T10" fmla="*/ 96 w 270"/>
                <a:gd name="T11" fmla="*/ 80 h 335"/>
                <a:gd name="T12" fmla="*/ 56 w 270"/>
                <a:gd name="T13" fmla="*/ 119 h 335"/>
                <a:gd name="T14" fmla="*/ 96 w 270"/>
                <a:gd name="T15" fmla="*/ 119 h 335"/>
                <a:gd name="T16" fmla="*/ 0 w 270"/>
                <a:gd name="T17" fmla="*/ 216 h 335"/>
                <a:gd name="T18" fmla="*/ 113 w 270"/>
                <a:gd name="T19" fmla="*/ 216 h 335"/>
                <a:gd name="T20" fmla="*/ 113 w 270"/>
                <a:gd name="T21" fmla="*/ 335 h 335"/>
                <a:gd name="T22" fmla="*/ 157 w 270"/>
                <a:gd name="T23" fmla="*/ 335 h 335"/>
                <a:gd name="T24" fmla="*/ 157 w 270"/>
                <a:gd name="T25" fmla="*/ 216 h 335"/>
                <a:gd name="T26" fmla="*/ 270 w 270"/>
                <a:gd name="T27" fmla="*/ 216 h 335"/>
                <a:gd name="T28" fmla="*/ 178 w 270"/>
                <a:gd name="T29" fmla="*/ 119 h 335"/>
                <a:gd name="T30" fmla="*/ 217 w 270"/>
                <a:gd name="T31" fmla="*/ 119 h 335"/>
                <a:gd name="T32" fmla="*/ 252 w 270"/>
                <a:gd name="T33" fmla="*/ 207 h 335"/>
                <a:gd name="T34" fmla="*/ 148 w 270"/>
                <a:gd name="T35" fmla="*/ 207 h 335"/>
                <a:gd name="T36" fmla="*/ 148 w 270"/>
                <a:gd name="T37" fmla="*/ 331 h 335"/>
                <a:gd name="T38" fmla="*/ 122 w 270"/>
                <a:gd name="T39" fmla="*/ 331 h 335"/>
                <a:gd name="T40" fmla="*/ 122 w 270"/>
                <a:gd name="T41" fmla="*/ 207 h 335"/>
                <a:gd name="T42" fmla="*/ 22 w 270"/>
                <a:gd name="T43" fmla="*/ 207 h 335"/>
                <a:gd name="T44" fmla="*/ 113 w 270"/>
                <a:gd name="T45" fmla="*/ 110 h 335"/>
                <a:gd name="T46" fmla="*/ 74 w 270"/>
                <a:gd name="T47" fmla="*/ 110 h 335"/>
                <a:gd name="T48" fmla="*/ 113 w 270"/>
                <a:gd name="T49" fmla="*/ 75 h 335"/>
                <a:gd name="T50" fmla="*/ 74 w 270"/>
                <a:gd name="T51" fmla="*/ 75 h 335"/>
                <a:gd name="T52" fmla="*/ 139 w 270"/>
                <a:gd name="T53" fmla="*/ 9 h 335"/>
                <a:gd name="T54" fmla="*/ 196 w 270"/>
                <a:gd name="T55" fmla="*/ 75 h 335"/>
                <a:gd name="T56" fmla="*/ 161 w 270"/>
                <a:gd name="T57" fmla="*/ 75 h 335"/>
                <a:gd name="T58" fmla="*/ 196 w 270"/>
                <a:gd name="T59" fmla="*/ 110 h 335"/>
                <a:gd name="T60" fmla="*/ 161 w 270"/>
                <a:gd name="T61" fmla="*/ 110 h 335"/>
                <a:gd name="T62" fmla="*/ 252 w 270"/>
                <a:gd name="T63" fmla="*/ 207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0" h="335">
                  <a:moveTo>
                    <a:pt x="217" y="119"/>
                  </a:moveTo>
                  <a:lnTo>
                    <a:pt x="178" y="80"/>
                  </a:lnTo>
                  <a:lnTo>
                    <a:pt x="217" y="80"/>
                  </a:lnTo>
                  <a:lnTo>
                    <a:pt x="139" y="0"/>
                  </a:lnTo>
                  <a:lnTo>
                    <a:pt x="56" y="80"/>
                  </a:lnTo>
                  <a:lnTo>
                    <a:pt x="96" y="80"/>
                  </a:lnTo>
                  <a:lnTo>
                    <a:pt x="56" y="119"/>
                  </a:lnTo>
                  <a:lnTo>
                    <a:pt x="96" y="119"/>
                  </a:lnTo>
                  <a:lnTo>
                    <a:pt x="0" y="216"/>
                  </a:lnTo>
                  <a:lnTo>
                    <a:pt x="113" y="216"/>
                  </a:lnTo>
                  <a:lnTo>
                    <a:pt x="113" y="335"/>
                  </a:lnTo>
                  <a:lnTo>
                    <a:pt x="157" y="335"/>
                  </a:lnTo>
                  <a:lnTo>
                    <a:pt x="157" y="216"/>
                  </a:lnTo>
                  <a:lnTo>
                    <a:pt x="270" y="216"/>
                  </a:lnTo>
                  <a:lnTo>
                    <a:pt x="178" y="119"/>
                  </a:lnTo>
                  <a:lnTo>
                    <a:pt x="217" y="119"/>
                  </a:lnTo>
                  <a:close/>
                  <a:moveTo>
                    <a:pt x="252" y="207"/>
                  </a:moveTo>
                  <a:lnTo>
                    <a:pt x="148" y="207"/>
                  </a:lnTo>
                  <a:lnTo>
                    <a:pt x="148" y="331"/>
                  </a:lnTo>
                  <a:lnTo>
                    <a:pt x="122" y="331"/>
                  </a:lnTo>
                  <a:lnTo>
                    <a:pt x="122" y="207"/>
                  </a:lnTo>
                  <a:lnTo>
                    <a:pt x="22" y="207"/>
                  </a:lnTo>
                  <a:lnTo>
                    <a:pt x="113" y="110"/>
                  </a:lnTo>
                  <a:lnTo>
                    <a:pt x="74" y="110"/>
                  </a:lnTo>
                  <a:lnTo>
                    <a:pt x="113" y="75"/>
                  </a:lnTo>
                  <a:lnTo>
                    <a:pt x="74" y="75"/>
                  </a:lnTo>
                  <a:lnTo>
                    <a:pt x="139" y="9"/>
                  </a:lnTo>
                  <a:lnTo>
                    <a:pt x="196" y="75"/>
                  </a:lnTo>
                  <a:lnTo>
                    <a:pt x="161" y="75"/>
                  </a:lnTo>
                  <a:lnTo>
                    <a:pt x="196" y="110"/>
                  </a:lnTo>
                  <a:lnTo>
                    <a:pt x="161" y="110"/>
                  </a:lnTo>
                  <a:lnTo>
                    <a:pt x="252" y="2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4" name="Freeform 283">
              <a:extLst>
                <a:ext uri="{FF2B5EF4-FFF2-40B4-BE49-F238E27FC236}">
                  <a16:creationId xmlns:a16="http://schemas.microsoft.com/office/drawing/2014/main" id="{87769C4B-50E5-4722-9DF6-894B31A0959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722100" y="4714875"/>
              <a:ext cx="26988" cy="34925"/>
            </a:xfrm>
            <a:custGeom>
              <a:avLst/>
              <a:gdLst>
                <a:gd name="T0" fmla="*/ 2 w 4"/>
                <a:gd name="T1" fmla="*/ 0 h 5"/>
                <a:gd name="T2" fmla="*/ 0 w 4"/>
                <a:gd name="T3" fmla="*/ 1 h 5"/>
                <a:gd name="T4" fmla="*/ 1 w 4"/>
                <a:gd name="T5" fmla="*/ 4 h 5"/>
                <a:gd name="T6" fmla="*/ 2 w 4"/>
                <a:gd name="T7" fmla="*/ 5 h 5"/>
                <a:gd name="T8" fmla="*/ 3 w 4"/>
                <a:gd name="T9" fmla="*/ 4 h 5"/>
                <a:gd name="T10" fmla="*/ 3 w 4"/>
                <a:gd name="T11" fmla="*/ 1 h 5"/>
                <a:gd name="T12" fmla="*/ 2 w 4"/>
                <a:gd name="T13" fmla="*/ 0 h 5"/>
                <a:gd name="T14" fmla="*/ 2 w 4"/>
                <a:gd name="T15" fmla="*/ 4 h 5"/>
                <a:gd name="T16" fmla="*/ 1 w 4"/>
                <a:gd name="T17" fmla="*/ 3 h 5"/>
                <a:gd name="T18" fmla="*/ 1 w 4"/>
                <a:gd name="T19" fmla="*/ 1 h 5"/>
                <a:gd name="T20" fmla="*/ 2 w 4"/>
                <a:gd name="T21" fmla="*/ 1 h 5"/>
                <a:gd name="T22" fmla="*/ 2 w 4"/>
                <a:gd name="T23" fmla="*/ 1 h 5"/>
                <a:gd name="T24" fmla="*/ 2 w 4"/>
                <a:gd name="T2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" h="5">
                  <a:moveTo>
                    <a:pt x="2" y="0"/>
                  </a:moveTo>
                  <a:cubicBezTo>
                    <a:pt x="1" y="0"/>
                    <a:pt x="1" y="0"/>
                    <a:pt x="0" y="1"/>
                  </a:cubicBezTo>
                  <a:cubicBezTo>
                    <a:pt x="0" y="1"/>
                    <a:pt x="0" y="4"/>
                    <a:pt x="1" y="4"/>
                  </a:cubicBezTo>
                  <a:cubicBezTo>
                    <a:pt x="1" y="4"/>
                    <a:pt x="2" y="5"/>
                    <a:pt x="2" y="5"/>
                  </a:cubicBezTo>
                  <a:cubicBezTo>
                    <a:pt x="2" y="5"/>
                    <a:pt x="2" y="4"/>
                    <a:pt x="3" y="4"/>
                  </a:cubicBezTo>
                  <a:cubicBezTo>
                    <a:pt x="4" y="4"/>
                    <a:pt x="4" y="2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lose/>
                  <a:moveTo>
                    <a:pt x="2" y="4"/>
                  </a:moveTo>
                  <a:cubicBezTo>
                    <a:pt x="2" y="4"/>
                    <a:pt x="2" y="4"/>
                    <a:pt x="1" y="3"/>
                  </a:cubicBezTo>
                  <a:cubicBezTo>
                    <a:pt x="1" y="3"/>
                    <a:pt x="1" y="2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3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5" name="Freeform 284">
              <a:extLst>
                <a:ext uri="{FF2B5EF4-FFF2-40B4-BE49-F238E27FC236}">
                  <a16:creationId xmlns:a16="http://schemas.microsoft.com/office/drawing/2014/main" id="{BE8DB1D6-450F-4E40-A27D-F36B2DBD9C0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798300" y="4778375"/>
              <a:ext cx="20638" cy="34925"/>
            </a:xfrm>
            <a:custGeom>
              <a:avLst/>
              <a:gdLst>
                <a:gd name="T0" fmla="*/ 0 w 3"/>
                <a:gd name="T1" fmla="*/ 3 h 5"/>
                <a:gd name="T2" fmla="*/ 1 w 3"/>
                <a:gd name="T3" fmla="*/ 5 h 5"/>
                <a:gd name="T4" fmla="*/ 2 w 3"/>
                <a:gd name="T5" fmla="*/ 5 h 5"/>
                <a:gd name="T6" fmla="*/ 3 w 3"/>
                <a:gd name="T7" fmla="*/ 4 h 5"/>
                <a:gd name="T8" fmla="*/ 3 w 3"/>
                <a:gd name="T9" fmla="*/ 1 h 5"/>
                <a:gd name="T10" fmla="*/ 1 w 3"/>
                <a:gd name="T11" fmla="*/ 0 h 5"/>
                <a:gd name="T12" fmla="*/ 0 w 3"/>
                <a:gd name="T13" fmla="*/ 3 h 5"/>
                <a:gd name="T14" fmla="*/ 2 w 3"/>
                <a:gd name="T15" fmla="*/ 1 h 5"/>
                <a:gd name="T16" fmla="*/ 2 w 3"/>
                <a:gd name="T17" fmla="*/ 2 h 5"/>
                <a:gd name="T18" fmla="*/ 2 w 3"/>
                <a:gd name="T19" fmla="*/ 4 h 5"/>
                <a:gd name="T20" fmla="*/ 2 w 3"/>
                <a:gd name="T21" fmla="*/ 4 h 5"/>
                <a:gd name="T22" fmla="*/ 1 w 3"/>
                <a:gd name="T23" fmla="*/ 4 h 5"/>
                <a:gd name="T24" fmla="*/ 1 w 3"/>
                <a:gd name="T25" fmla="*/ 3 h 5"/>
                <a:gd name="T26" fmla="*/ 1 w 3"/>
                <a:gd name="T27" fmla="*/ 1 h 5"/>
                <a:gd name="T28" fmla="*/ 2 w 3"/>
                <a:gd name="T2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" h="5">
                  <a:moveTo>
                    <a:pt x="0" y="3"/>
                  </a:moveTo>
                  <a:cubicBezTo>
                    <a:pt x="0" y="4"/>
                    <a:pt x="1" y="5"/>
                    <a:pt x="1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3" y="4"/>
                  </a:cubicBezTo>
                  <a:cubicBezTo>
                    <a:pt x="3" y="4"/>
                    <a:pt x="3" y="2"/>
                    <a:pt x="3" y="1"/>
                  </a:cubicBezTo>
                  <a:cubicBezTo>
                    <a:pt x="3" y="1"/>
                    <a:pt x="2" y="0"/>
                    <a:pt x="1" y="0"/>
                  </a:cubicBezTo>
                  <a:cubicBezTo>
                    <a:pt x="0" y="1"/>
                    <a:pt x="0" y="2"/>
                    <a:pt x="0" y="3"/>
                  </a:cubicBezTo>
                  <a:close/>
                  <a:moveTo>
                    <a:pt x="2" y="1"/>
                  </a:moveTo>
                  <a:cubicBezTo>
                    <a:pt x="2" y="1"/>
                    <a:pt x="2" y="1"/>
                    <a:pt x="2" y="2"/>
                  </a:cubicBezTo>
                  <a:cubicBezTo>
                    <a:pt x="2" y="2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1" y="4"/>
                    <a:pt x="1" y="4"/>
                  </a:cubicBezTo>
                  <a:cubicBezTo>
                    <a:pt x="1" y="4"/>
                    <a:pt x="1" y="3"/>
                    <a:pt x="1" y="3"/>
                  </a:cubicBezTo>
                  <a:cubicBezTo>
                    <a:pt x="1" y="2"/>
                    <a:pt x="1" y="1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6" name="Freeform 285">
              <a:extLst>
                <a:ext uri="{FF2B5EF4-FFF2-40B4-BE49-F238E27FC236}">
                  <a16:creationId xmlns:a16="http://schemas.microsoft.com/office/drawing/2014/main" id="{AE417526-85EC-404A-AA70-52135222E3B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941050" y="4232275"/>
              <a:ext cx="1244600" cy="615950"/>
            </a:xfrm>
            <a:custGeom>
              <a:avLst/>
              <a:gdLst>
                <a:gd name="T0" fmla="*/ 175 w 180"/>
                <a:gd name="T1" fmla="*/ 84 h 88"/>
                <a:gd name="T2" fmla="*/ 168 w 180"/>
                <a:gd name="T3" fmla="*/ 84 h 88"/>
                <a:gd name="T4" fmla="*/ 168 w 180"/>
                <a:gd name="T5" fmla="*/ 3 h 88"/>
                <a:gd name="T6" fmla="*/ 165 w 180"/>
                <a:gd name="T7" fmla="*/ 0 h 88"/>
                <a:gd name="T8" fmla="*/ 56 w 180"/>
                <a:gd name="T9" fmla="*/ 0 h 88"/>
                <a:gd name="T10" fmla="*/ 52 w 180"/>
                <a:gd name="T11" fmla="*/ 5 h 88"/>
                <a:gd name="T12" fmla="*/ 52 w 180"/>
                <a:gd name="T13" fmla="*/ 42 h 88"/>
                <a:gd name="T14" fmla="*/ 125 w 180"/>
                <a:gd name="T15" fmla="*/ 43 h 88"/>
                <a:gd name="T16" fmla="*/ 127 w 180"/>
                <a:gd name="T17" fmla="*/ 65 h 88"/>
                <a:gd name="T18" fmla="*/ 165 w 180"/>
                <a:gd name="T19" fmla="*/ 66 h 88"/>
                <a:gd name="T20" fmla="*/ 107 w 180"/>
                <a:gd name="T21" fmla="*/ 85 h 88"/>
                <a:gd name="T22" fmla="*/ 126 w 180"/>
                <a:gd name="T23" fmla="*/ 66 h 88"/>
                <a:gd name="T24" fmla="*/ 126 w 180"/>
                <a:gd name="T25" fmla="*/ 45 h 88"/>
                <a:gd name="T26" fmla="*/ 21 w 180"/>
                <a:gd name="T27" fmla="*/ 43 h 88"/>
                <a:gd name="T28" fmla="*/ 17 w 180"/>
                <a:gd name="T29" fmla="*/ 44 h 88"/>
                <a:gd name="T30" fmla="*/ 16 w 180"/>
                <a:gd name="T31" fmla="*/ 49 h 88"/>
                <a:gd name="T32" fmla="*/ 15 w 180"/>
                <a:gd name="T33" fmla="*/ 65 h 88"/>
                <a:gd name="T34" fmla="*/ 13 w 180"/>
                <a:gd name="T35" fmla="*/ 64 h 88"/>
                <a:gd name="T36" fmla="*/ 10 w 180"/>
                <a:gd name="T37" fmla="*/ 62 h 88"/>
                <a:gd name="T38" fmla="*/ 6 w 180"/>
                <a:gd name="T39" fmla="*/ 62 h 88"/>
                <a:gd name="T40" fmla="*/ 5 w 180"/>
                <a:gd name="T41" fmla="*/ 68 h 88"/>
                <a:gd name="T42" fmla="*/ 5 w 180"/>
                <a:gd name="T43" fmla="*/ 84 h 88"/>
                <a:gd name="T44" fmla="*/ 0 w 180"/>
                <a:gd name="T45" fmla="*/ 86 h 88"/>
                <a:gd name="T46" fmla="*/ 3 w 180"/>
                <a:gd name="T47" fmla="*/ 88 h 88"/>
                <a:gd name="T48" fmla="*/ 6 w 180"/>
                <a:gd name="T49" fmla="*/ 88 h 88"/>
                <a:gd name="T50" fmla="*/ 172 w 180"/>
                <a:gd name="T51" fmla="*/ 88 h 88"/>
                <a:gd name="T52" fmla="*/ 180 w 180"/>
                <a:gd name="T53" fmla="*/ 87 h 88"/>
                <a:gd name="T54" fmla="*/ 178 w 180"/>
                <a:gd name="T55" fmla="*/ 87 h 88"/>
                <a:gd name="T56" fmla="*/ 169 w 180"/>
                <a:gd name="T57" fmla="*/ 87 h 88"/>
                <a:gd name="T58" fmla="*/ 5 w 180"/>
                <a:gd name="T59" fmla="*/ 87 h 88"/>
                <a:gd name="T60" fmla="*/ 1 w 180"/>
                <a:gd name="T61" fmla="*/ 86 h 88"/>
                <a:gd name="T62" fmla="*/ 4 w 180"/>
                <a:gd name="T63" fmla="*/ 85 h 88"/>
                <a:gd name="T64" fmla="*/ 6 w 180"/>
                <a:gd name="T65" fmla="*/ 85 h 88"/>
                <a:gd name="T66" fmla="*/ 6 w 180"/>
                <a:gd name="T67" fmla="*/ 68 h 88"/>
                <a:gd name="T68" fmla="*/ 7 w 180"/>
                <a:gd name="T69" fmla="*/ 63 h 88"/>
                <a:gd name="T70" fmla="*/ 10 w 180"/>
                <a:gd name="T71" fmla="*/ 63 h 88"/>
                <a:gd name="T72" fmla="*/ 12 w 180"/>
                <a:gd name="T73" fmla="*/ 64 h 88"/>
                <a:gd name="T74" fmla="*/ 13 w 180"/>
                <a:gd name="T75" fmla="*/ 66 h 88"/>
                <a:gd name="T76" fmla="*/ 17 w 180"/>
                <a:gd name="T77" fmla="*/ 66 h 88"/>
                <a:gd name="T78" fmla="*/ 17 w 180"/>
                <a:gd name="T79" fmla="*/ 66 h 88"/>
                <a:gd name="T80" fmla="*/ 17 w 180"/>
                <a:gd name="T81" fmla="*/ 48 h 88"/>
                <a:gd name="T82" fmla="*/ 20 w 180"/>
                <a:gd name="T83" fmla="*/ 44 h 88"/>
                <a:gd name="T84" fmla="*/ 125 w 180"/>
                <a:gd name="T85" fmla="*/ 44 h 88"/>
                <a:gd name="T86" fmla="*/ 126 w 180"/>
                <a:gd name="T87" fmla="*/ 65 h 88"/>
                <a:gd name="T88" fmla="*/ 106 w 180"/>
                <a:gd name="T89" fmla="*/ 66 h 88"/>
                <a:gd name="T90" fmla="*/ 107 w 180"/>
                <a:gd name="T91" fmla="*/ 85 h 88"/>
                <a:gd name="T92" fmla="*/ 166 w 180"/>
                <a:gd name="T93" fmla="*/ 85 h 88"/>
                <a:gd name="T94" fmla="*/ 166 w 180"/>
                <a:gd name="T95" fmla="*/ 65 h 88"/>
                <a:gd name="T96" fmla="*/ 128 w 180"/>
                <a:gd name="T97" fmla="*/ 45 h 88"/>
                <a:gd name="T98" fmla="*/ 53 w 180"/>
                <a:gd name="T99" fmla="*/ 42 h 88"/>
                <a:gd name="T100" fmla="*/ 53 w 180"/>
                <a:gd name="T101" fmla="*/ 5 h 88"/>
                <a:gd name="T102" fmla="*/ 56 w 180"/>
                <a:gd name="T103" fmla="*/ 1 h 88"/>
                <a:gd name="T104" fmla="*/ 165 w 180"/>
                <a:gd name="T105" fmla="*/ 1 h 88"/>
                <a:gd name="T106" fmla="*/ 167 w 180"/>
                <a:gd name="T107" fmla="*/ 3 h 88"/>
                <a:gd name="T108" fmla="*/ 167 w 180"/>
                <a:gd name="T109" fmla="*/ 85 h 88"/>
                <a:gd name="T110" fmla="*/ 174 w 180"/>
                <a:gd name="T111" fmla="*/ 85 h 88"/>
                <a:gd name="T112" fmla="*/ 179 w 180"/>
                <a:gd name="T113" fmla="*/ 86 h 88"/>
                <a:gd name="T114" fmla="*/ 178 w 180"/>
                <a:gd name="T115" fmla="*/ 87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80" h="88">
                  <a:moveTo>
                    <a:pt x="180" y="85"/>
                  </a:moveTo>
                  <a:cubicBezTo>
                    <a:pt x="179" y="84"/>
                    <a:pt x="177" y="84"/>
                    <a:pt x="175" y="84"/>
                  </a:cubicBezTo>
                  <a:cubicBezTo>
                    <a:pt x="175" y="84"/>
                    <a:pt x="175" y="84"/>
                    <a:pt x="174" y="84"/>
                  </a:cubicBezTo>
                  <a:cubicBezTo>
                    <a:pt x="168" y="84"/>
                    <a:pt x="168" y="84"/>
                    <a:pt x="168" y="84"/>
                  </a:cubicBezTo>
                  <a:cubicBezTo>
                    <a:pt x="168" y="80"/>
                    <a:pt x="168" y="73"/>
                    <a:pt x="168" y="64"/>
                  </a:cubicBezTo>
                  <a:cubicBezTo>
                    <a:pt x="168" y="40"/>
                    <a:pt x="168" y="4"/>
                    <a:pt x="168" y="3"/>
                  </a:cubicBezTo>
                  <a:cubicBezTo>
                    <a:pt x="168" y="3"/>
                    <a:pt x="168" y="2"/>
                    <a:pt x="167" y="1"/>
                  </a:cubicBezTo>
                  <a:cubicBezTo>
                    <a:pt x="167" y="0"/>
                    <a:pt x="166" y="0"/>
                    <a:pt x="165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7" y="0"/>
                    <a:pt x="56" y="0"/>
                    <a:pt x="56" y="0"/>
                  </a:cubicBezTo>
                  <a:cubicBezTo>
                    <a:pt x="55" y="0"/>
                    <a:pt x="54" y="0"/>
                    <a:pt x="53" y="0"/>
                  </a:cubicBezTo>
                  <a:cubicBezTo>
                    <a:pt x="52" y="0"/>
                    <a:pt x="52" y="3"/>
                    <a:pt x="52" y="5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2" y="42"/>
                    <a:pt x="52" y="42"/>
                    <a:pt x="52" y="42"/>
                  </a:cubicBezTo>
                  <a:cubicBezTo>
                    <a:pt x="52" y="43"/>
                    <a:pt x="52" y="43"/>
                    <a:pt x="52" y="43"/>
                  </a:cubicBezTo>
                  <a:cubicBezTo>
                    <a:pt x="125" y="43"/>
                    <a:pt x="125" y="43"/>
                    <a:pt x="125" y="43"/>
                  </a:cubicBezTo>
                  <a:cubicBezTo>
                    <a:pt x="126" y="43"/>
                    <a:pt x="127" y="44"/>
                    <a:pt x="127" y="45"/>
                  </a:cubicBezTo>
                  <a:cubicBezTo>
                    <a:pt x="127" y="65"/>
                    <a:pt x="127" y="65"/>
                    <a:pt x="127" y="65"/>
                  </a:cubicBezTo>
                  <a:cubicBezTo>
                    <a:pt x="127" y="66"/>
                    <a:pt x="127" y="66"/>
                    <a:pt x="127" y="66"/>
                  </a:cubicBezTo>
                  <a:cubicBezTo>
                    <a:pt x="165" y="66"/>
                    <a:pt x="165" y="66"/>
                    <a:pt x="165" y="66"/>
                  </a:cubicBezTo>
                  <a:cubicBezTo>
                    <a:pt x="165" y="85"/>
                    <a:pt x="165" y="85"/>
                    <a:pt x="165" y="85"/>
                  </a:cubicBezTo>
                  <a:cubicBezTo>
                    <a:pt x="107" y="85"/>
                    <a:pt x="107" y="85"/>
                    <a:pt x="107" y="85"/>
                  </a:cubicBezTo>
                  <a:cubicBezTo>
                    <a:pt x="107" y="66"/>
                    <a:pt x="107" y="66"/>
                    <a:pt x="107" y="66"/>
                  </a:cubicBezTo>
                  <a:cubicBezTo>
                    <a:pt x="126" y="66"/>
                    <a:pt x="126" y="66"/>
                    <a:pt x="126" y="66"/>
                  </a:cubicBezTo>
                  <a:cubicBezTo>
                    <a:pt x="126" y="66"/>
                    <a:pt x="126" y="66"/>
                    <a:pt x="126" y="6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4"/>
                    <a:pt x="126" y="43"/>
                    <a:pt x="125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1" y="43"/>
                    <a:pt x="20" y="43"/>
                  </a:cubicBezTo>
                  <a:cubicBezTo>
                    <a:pt x="19" y="43"/>
                    <a:pt x="18" y="43"/>
                    <a:pt x="17" y="44"/>
                  </a:cubicBezTo>
                  <a:cubicBezTo>
                    <a:pt x="16" y="44"/>
                    <a:pt x="16" y="46"/>
                    <a:pt x="16" y="48"/>
                  </a:cubicBezTo>
                  <a:cubicBezTo>
                    <a:pt x="16" y="48"/>
                    <a:pt x="16" y="49"/>
                    <a:pt x="16" y="49"/>
                  </a:cubicBezTo>
                  <a:cubicBezTo>
                    <a:pt x="16" y="65"/>
                    <a:pt x="16" y="65"/>
                    <a:pt x="16" y="65"/>
                  </a:cubicBezTo>
                  <a:cubicBezTo>
                    <a:pt x="16" y="65"/>
                    <a:pt x="16" y="65"/>
                    <a:pt x="15" y="65"/>
                  </a:cubicBezTo>
                  <a:cubicBezTo>
                    <a:pt x="15" y="65"/>
                    <a:pt x="14" y="65"/>
                    <a:pt x="13" y="65"/>
                  </a:cubicBezTo>
                  <a:cubicBezTo>
                    <a:pt x="13" y="65"/>
                    <a:pt x="13" y="65"/>
                    <a:pt x="13" y="64"/>
                  </a:cubicBezTo>
                  <a:cubicBezTo>
                    <a:pt x="13" y="64"/>
                    <a:pt x="13" y="63"/>
                    <a:pt x="13" y="62"/>
                  </a:cubicBezTo>
                  <a:cubicBezTo>
                    <a:pt x="12" y="62"/>
                    <a:pt x="11" y="62"/>
                    <a:pt x="10" y="62"/>
                  </a:cubicBezTo>
                  <a:cubicBezTo>
                    <a:pt x="10" y="62"/>
                    <a:pt x="9" y="62"/>
                    <a:pt x="9" y="62"/>
                  </a:cubicBezTo>
                  <a:cubicBezTo>
                    <a:pt x="8" y="62"/>
                    <a:pt x="7" y="62"/>
                    <a:pt x="6" y="62"/>
                  </a:cubicBezTo>
                  <a:cubicBezTo>
                    <a:pt x="5" y="63"/>
                    <a:pt x="5" y="64"/>
                    <a:pt x="5" y="66"/>
                  </a:cubicBezTo>
                  <a:cubicBezTo>
                    <a:pt x="5" y="67"/>
                    <a:pt x="5" y="67"/>
                    <a:pt x="5" y="68"/>
                  </a:cubicBezTo>
                  <a:cubicBezTo>
                    <a:pt x="5" y="72"/>
                    <a:pt x="5" y="72"/>
                    <a:pt x="5" y="72"/>
                  </a:cubicBezTo>
                  <a:cubicBezTo>
                    <a:pt x="5" y="76"/>
                    <a:pt x="5" y="81"/>
                    <a:pt x="5" y="84"/>
                  </a:cubicBezTo>
                  <a:cubicBezTo>
                    <a:pt x="5" y="84"/>
                    <a:pt x="5" y="84"/>
                    <a:pt x="4" y="84"/>
                  </a:cubicBezTo>
                  <a:cubicBezTo>
                    <a:pt x="3" y="84"/>
                    <a:pt x="0" y="84"/>
                    <a:pt x="0" y="86"/>
                  </a:cubicBezTo>
                  <a:cubicBezTo>
                    <a:pt x="0" y="87"/>
                    <a:pt x="0" y="87"/>
                    <a:pt x="1" y="87"/>
                  </a:cubicBezTo>
                  <a:cubicBezTo>
                    <a:pt x="1" y="88"/>
                    <a:pt x="2" y="88"/>
                    <a:pt x="3" y="88"/>
                  </a:cubicBezTo>
                  <a:cubicBezTo>
                    <a:pt x="4" y="88"/>
                    <a:pt x="4" y="88"/>
                    <a:pt x="5" y="88"/>
                  </a:cubicBezTo>
                  <a:cubicBezTo>
                    <a:pt x="5" y="88"/>
                    <a:pt x="6" y="88"/>
                    <a:pt x="6" y="88"/>
                  </a:cubicBezTo>
                  <a:cubicBezTo>
                    <a:pt x="169" y="88"/>
                    <a:pt x="169" y="88"/>
                    <a:pt x="169" y="88"/>
                  </a:cubicBezTo>
                  <a:cubicBezTo>
                    <a:pt x="170" y="88"/>
                    <a:pt x="171" y="88"/>
                    <a:pt x="172" y="88"/>
                  </a:cubicBezTo>
                  <a:cubicBezTo>
                    <a:pt x="174" y="88"/>
                    <a:pt x="176" y="88"/>
                    <a:pt x="178" y="88"/>
                  </a:cubicBezTo>
                  <a:cubicBezTo>
                    <a:pt x="180" y="88"/>
                    <a:pt x="180" y="87"/>
                    <a:pt x="180" y="87"/>
                  </a:cubicBezTo>
                  <a:cubicBezTo>
                    <a:pt x="180" y="86"/>
                    <a:pt x="180" y="85"/>
                    <a:pt x="180" y="85"/>
                  </a:cubicBezTo>
                  <a:close/>
                  <a:moveTo>
                    <a:pt x="178" y="87"/>
                  </a:moveTo>
                  <a:cubicBezTo>
                    <a:pt x="176" y="87"/>
                    <a:pt x="174" y="87"/>
                    <a:pt x="172" y="87"/>
                  </a:cubicBezTo>
                  <a:cubicBezTo>
                    <a:pt x="171" y="87"/>
                    <a:pt x="170" y="87"/>
                    <a:pt x="169" y="87"/>
                  </a:cubicBezTo>
                  <a:cubicBezTo>
                    <a:pt x="6" y="87"/>
                    <a:pt x="6" y="87"/>
                    <a:pt x="6" y="87"/>
                  </a:cubicBezTo>
                  <a:cubicBezTo>
                    <a:pt x="6" y="87"/>
                    <a:pt x="5" y="87"/>
                    <a:pt x="5" y="87"/>
                  </a:cubicBezTo>
                  <a:cubicBezTo>
                    <a:pt x="3" y="87"/>
                    <a:pt x="2" y="87"/>
                    <a:pt x="1" y="87"/>
                  </a:cubicBezTo>
                  <a:cubicBezTo>
                    <a:pt x="1" y="87"/>
                    <a:pt x="1" y="87"/>
                    <a:pt x="1" y="86"/>
                  </a:cubicBezTo>
                  <a:cubicBezTo>
                    <a:pt x="1" y="85"/>
                    <a:pt x="2" y="85"/>
                    <a:pt x="3" y="85"/>
                  </a:cubicBezTo>
                  <a:cubicBezTo>
                    <a:pt x="3" y="85"/>
                    <a:pt x="4" y="85"/>
                    <a:pt x="4" y="85"/>
                  </a:cubicBezTo>
                  <a:cubicBezTo>
                    <a:pt x="5" y="85"/>
                    <a:pt x="5" y="85"/>
                    <a:pt x="6" y="85"/>
                  </a:cubicBezTo>
                  <a:cubicBezTo>
                    <a:pt x="6" y="85"/>
                    <a:pt x="6" y="85"/>
                    <a:pt x="6" y="85"/>
                  </a:cubicBezTo>
                  <a:cubicBezTo>
                    <a:pt x="6" y="81"/>
                    <a:pt x="6" y="76"/>
                    <a:pt x="6" y="72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6" y="67"/>
                    <a:pt x="6" y="67"/>
                    <a:pt x="6" y="66"/>
                  </a:cubicBezTo>
                  <a:cubicBezTo>
                    <a:pt x="6" y="65"/>
                    <a:pt x="6" y="63"/>
                    <a:pt x="7" y="63"/>
                  </a:cubicBezTo>
                  <a:cubicBezTo>
                    <a:pt x="7" y="62"/>
                    <a:pt x="8" y="63"/>
                    <a:pt x="9" y="63"/>
                  </a:cubicBezTo>
                  <a:cubicBezTo>
                    <a:pt x="9" y="63"/>
                    <a:pt x="10" y="63"/>
                    <a:pt x="10" y="63"/>
                  </a:cubicBezTo>
                  <a:cubicBezTo>
                    <a:pt x="11" y="62"/>
                    <a:pt x="12" y="62"/>
                    <a:pt x="12" y="63"/>
                  </a:cubicBezTo>
                  <a:cubicBezTo>
                    <a:pt x="12" y="63"/>
                    <a:pt x="12" y="64"/>
                    <a:pt x="12" y="64"/>
                  </a:cubicBezTo>
                  <a:cubicBezTo>
                    <a:pt x="12" y="65"/>
                    <a:pt x="12" y="65"/>
                    <a:pt x="12" y="66"/>
                  </a:cubicBezTo>
                  <a:cubicBezTo>
                    <a:pt x="12" y="66"/>
                    <a:pt x="12" y="66"/>
                    <a:pt x="13" y="66"/>
                  </a:cubicBezTo>
                  <a:cubicBezTo>
                    <a:pt x="13" y="66"/>
                    <a:pt x="14" y="66"/>
                    <a:pt x="15" y="66"/>
                  </a:cubicBezTo>
                  <a:cubicBezTo>
                    <a:pt x="16" y="66"/>
                    <a:pt x="16" y="66"/>
                    <a:pt x="17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17" y="49"/>
                    <a:pt x="17" y="49"/>
                    <a:pt x="17" y="49"/>
                  </a:cubicBezTo>
                  <a:cubicBezTo>
                    <a:pt x="17" y="49"/>
                    <a:pt x="17" y="48"/>
                    <a:pt x="17" y="48"/>
                  </a:cubicBezTo>
                  <a:cubicBezTo>
                    <a:pt x="17" y="47"/>
                    <a:pt x="17" y="45"/>
                    <a:pt x="18" y="44"/>
                  </a:cubicBezTo>
                  <a:cubicBezTo>
                    <a:pt x="18" y="44"/>
                    <a:pt x="19" y="44"/>
                    <a:pt x="20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125" y="44"/>
                    <a:pt x="125" y="44"/>
                    <a:pt x="125" y="44"/>
                  </a:cubicBezTo>
                  <a:cubicBezTo>
                    <a:pt x="125" y="44"/>
                    <a:pt x="126" y="44"/>
                    <a:pt x="126" y="45"/>
                  </a:cubicBezTo>
                  <a:cubicBezTo>
                    <a:pt x="126" y="65"/>
                    <a:pt x="126" y="65"/>
                    <a:pt x="126" y="65"/>
                  </a:cubicBezTo>
                  <a:cubicBezTo>
                    <a:pt x="107" y="65"/>
                    <a:pt x="107" y="65"/>
                    <a:pt x="107" y="65"/>
                  </a:cubicBezTo>
                  <a:cubicBezTo>
                    <a:pt x="107" y="65"/>
                    <a:pt x="106" y="65"/>
                    <a:pt x="106" y="66"/>
                  </a:cubicBezTo>
                  <a:cubicBezTo>
                    <a:pt x="106" y="85"/>
                    <a:pt x="106" y="85"/>
                    <a:pt x="106" y="85"/>
                  </a:cubicBezTo>
                  <a:cubicBezTo>
                    <a:pt x="106" y="85"/>
                    <a:pt x="107" y="85"/>
                    <a:pt x="107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6" y="65"/>
                    <a:pt x="166" y="65"/>
                    <a:pt x="166" y="65"/>
                  </a:cubicBezTo>
                  <a:cubicBezTo>
                    <a:pt x="166" y="65"/>
                    <a:pt x="166" y="65"/>
                    <a:pt x="166" y="65"/>
                  </a:cubicBezTo>
                  <a:cubicBezTo>
                    <a:pt x="128" y="65"/>
                    <a:pt x="128" y="65"/>
                    <a:pt x="128" y="65"/>
                  </a:cubicBezTo>
                  <a:cubicBezTo>
                    <a:pt x="128" y="45"/>
                    <a:pt x="128" y="45"/>
                    <a:pt x="128" y="45"/>
                  </a:cubicBezTo>
                  <a:cubicBezTo>
                    <a:pt x="128" y="43"/>
                    <a:pt x="126" y="42"/>
                    <a:pt x="125" y="42"/>
                  </a:cubicBezTo>
                  <a:cubicBezTo>
                    <a:pt x="53" y="42"/>
                    <a:pt x="53" y="42"/>
                    <a:pt x="53" y="42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3" y="6"/>
                    <a:pt x="53" y="6"/>
                    <a:pt x="53" y="5"/>
                  </a:cubicBezTo>
                  <a:cubicBezTo>
                    <a:pt x="53" y="3"/>
                    <a:pt x="53" y="1"/>
                    <a:pt x="54" y="1"/>
                  </a:cubicBezTo>
                  <a:cubicBezTo>
                    <a:pt x="54" y="1"/>
                    <a:pt x="55" y="1"/>
                    <a:pt x="56" y="1"/>
                  </a:cubicBezTo>
                  <a:cubicBezTo>
                    <a:pt x="56" y="1"/>
                    <a:pt x="57" y="1"/>
                    <a:pt x="57" y="1"/>
                  </a:cubicBezTo>
                  <a:cubicBezTo>
                    <a:pt x="165" y="1"/>
                    <a:pt x="165" y="1"/>
                    <a:pt x="165" y="1"/>
                  </a:cubicBezTo>
                  <a:cubicBezTo>
                    <a:pt x="166" y="1"/>
                    <a:pt x="166" y="1"/>
                    <a:pt x="167" y="2"/>
                  </a:cubicBezTo>
                  <a:cubicBezTo>
                    <a:pt x="167" y="2"/>
                    <a:pt x="167" y="3"/>
                    <a:pt x="167" y="3"/>
                  </a:cubicBezTo>
                  <a:cubicBezTo>
                    <a:pt x="167" y="4"/>
                    <a:pt x="167" y="31"/>
                    <a:pt x="167" y="64"/>
                  </a:cubicBezTo>
                  <a:cubicBezTo>
                    <a:pt x="167" y="73"/>
                    <a:pt x="167" y="81"/>
                    <a:pt x="167" y="85"/>
                  </a:cubicBezTo>
                  <a:cubicBezTo>
                    <a:pt x="167" y="85"/>
                    <a:pt x="167" y="85"/>
                    <a:pt x="168" y="85"/>
                  </a:cubicBezTo>
                  <a:cubicBezTo>
                    <a:pt x="174" y="85"/>
                    <a:pt x="174" y="85"/>
                    <a:pt x="174" y="85"/>
                  </a:cubicBezTo>
                  <a:cubicBezTo>
                    <a:pt x="175" y="85"/>
                    <a:pt x="175" y="85"/>
                    <a:pt x="175" y="85"/>
                  </a:cubicBezTo>
                  <a:cubicBezTo>
                    <a:pt x="177" y="85"/>
                    <a:pt x="178" y="85"/>
                    <a:pt x="179" y="86"/>
                  </a:cubicBezTo>
                  <a:cubicBezTo>
                    <a:pt x="179" y="86"/>
                    <a:pt x="179" y="86"/>
                    <a:pt x="179" y="86"/>
                  </a:cubicBezTo>
                  <a:cubicBezTo>
                    <a:pt x="179" y="87"/>
                    <a:pt x="179" y="87"/>
                    <a:pt x="178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7" name="Freeform 286">
              <a:extLst>
                <a:ext uri="{FF2B5EF4-FFF2-40B4-BE49-F238E27FC236}">
                  <a16:creationId xmlns:a16="http://schemas.microsoft.com/office/drawing/2014/main" id="{64D8619D-6D83-4F4C-AE26-3AD9ABC5B45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15775" y="4275138"/>
              <a:ext cx="14288" cy="160338"/>
            </a:xfrm>
            <a:custGeom>
              <a:avLst/>
              <a:gdLst>
                <a:gd name="T0" fmla="*/ 1 w 2"/>
                <a:gd name="T1" fmla="*/ 23 h 23"/>
                <a:gd name="T2" fmla="*/ 2 w 2"/>
                <a:gd name="T3" fmla="*/ 22 h 23"/>
                <a:gd name="T4" fmla="*/ 2 w 2"/>
                <a:gd name="T5" fmla="*/ 1 h 23"/>
                <a:gd name="T6" fmla="*/ 1 w 2"/>
                <a:gd name="T7" fmla="*/ 0 h 23"/>
                <a:gd name="T8" fmla="*/ 0 w 2"/>
                <a:gd name="T9" fmla="*/ 1 h 23"/>
                <a:gd name="T10" fmla="*/ 0 w 2"/>
                <a:gd name="T11" fmla="*/ 22 h 23"/>
                <a:gd name="T12" fmla="*/ 1 w 2"/>
                <a:gd name="T13" fmla="*/ 23 h 23"/>
                <a:gd name="T14" fmla="*/ 1 w 2"/>
                <a:gd name="T15" fmla="*/ 1 h 23"/>
                <a:gd name="T16" fmla="*/ 1 w 2"/>
                <a:gd name="T17" fmla="*/ 1 h 23"/>
                <a:gd name="T18" fmla="*/ 1 w 2"/>
                <a:gd name="T19" fmla="*/ 1 h 23"/>
                <a:gd name="T20" fmla="*/ 1 w 2"/>
                <a:gd name="T21" fmla="*/ 22 h 23"/>
                <a:gd name="T22" fmla="*/ 1 w 2"/>
                <a:gd name="T23" fmla="*/ 22 h 23"/>
                <a:gd name="T24" fmla="*/ 1 w 2"/>
                <a:gd name="T25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23">
                  <a:moveTo>
                    <a:pt x="1" y="23"/>
                  </a:moveTo>
                  <a:cubicBezTo>
                    <a:pt x="1" y="23"/>
                    <a:pt x="2" y="23"/>
                    <a:pt x="2" y="2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3"/>
                    <a:pt x="0" y="23"/>
                    <a:pt x="1" y="2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" name="Freeform 287">
              <a:extLst>
                <a:ext uri="{FF2B5EF4-FFF2-40B4-BE49-F238E27FC236}">
                  <a16:creationId xmlns:a16="http://schemas.microsoft.com/office/drawing/2014/main" id="{A5B2AD3C-E0C8-42E3-B65C-8AE0A844EAF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736388" y="4568825"/>
              <a:ext cx="12700" cy="90488"/>
            </a:xfrm>
            <a:custGeom>
              <a:avLst/>
              <a:gdLst>
                <a:gd name="T0" fmla="*/ 1 w 2"/>
                <a:gd name="T1" fmla="*/ 13 h 13"/>
                <a:gd name="T2" fmla="*/ 2 w 2"/>
                <a:gd name="T3" fmla="*/ 12 h 13"/>
                <a:gd name="T4" fmla="*/ 2 w 2"/>
                <a:gd name="T5" fmla="*/ 1 h 13"/>
                <a:gd name="T6" fmla="*/ 1 w 2"/>
                <a:gd name="T7" fmla="*/ 0 h 13"/>
                <a:gd name="T8" fmla="*/ 0 w 2"/>
                <a:gd name="T9" fmla="*/ 1 h 13"/>
                <a:gd name="T10" fmla="*/ 0 w 2"/>
                <a:gd name="T11" fmla="*/ 12 h 13"/>
                <a:gd name="T12" fmla="*/ 1 w 2"/>
                <a:gd name="T13" fmla="*/ 13 h 13"/>
                <a:gd name="T14" fmla="*/ 1 w 2"/>
                <a:gd name="T15" fmla="*/ 1 h 13"/>
                <a:gd name="T16" fmla="*/ 1 w 2"/>
                <a:gd name="T17" fmla="*/ 1 h 13"/>
                <a:gd name="T18" fmla="*/ 1 w 2"/>
                <a:gd name="T19" fmla="*/ 1 h 13"/>
                <a:gd name="T20" fmla="*/ 1 w 2"/>
                <a:gd name="T21" fmla="*/ 12 h 13"/>
                <a:gd name="T22" fmla="*/ 1 w 2"/>
                <a:gd name="T23" fmla="*/ 12 h 13"/>
                <a:gd name="T24" fmla="*/ 1 w 2"/>
                <a:gd name="T25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3">
                  <a:moveTo>
                    <a:pt x="1" y="13"/>
                  </a:moveTo>
                  <a:cubicBezTo>
                    <a:pt x="2" y="13"/>
                    <a:pt x="2" y="13"/>
                    <a:pt x="2" y="1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3"/>
                    <a:pt x="0" y="13"/>
                    <a:pt x="1" y="1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" name="Freeform 288">
              <a:extLst>
                <a:ext uri="{FF2B5EF4-FFF2-40B4-BE49-F238E27FC236}">
                  <a16:creationId xmlns:a16="http://schemas.microsoft.com/office/drawing/2014/main" id="{F30438EC-EF3A-4A78-9F3E-256376D13C8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845925" y="4476750"/>
              <a:ext cx="242888" cy="182563"/>
            </a:xfrm>
            <a:custGeom>
              <a:avLst/>
              <a:gdLst>
                <a:gd name="T0" fmla="*/ 35 w 35"/>
                <a:gd name="T1" fmla="*/ 0 h 26"/>
                <a:gd name="T2" fmla="*/ 0 w 35"/>
                <a:gd name="T3" fmla="*/ 0 h 26"/>
                <a:gd name="T4" fmla="*/ 0 w 35"/>
                <a:gd name="T5" fmla="*/ 1 h 26"/>
                <a:gd name="T6" fmla="*/ 0 w 35"/>
                <a:gd name="T7" fmla="*/ 25 h 26"/>
                <a:gd name="T8" fmla="*/ 0 w 35"/>
                <a:gd name="T9" fmla="*/ 26 h 26"/>
                <a:gd name="T10" fmla="*/ 35 w 35"/>
                <a:gd name="T11" fmla="*/ 26 h 26"/>
                <a:gd name="T12" fmla="*/ 35 w 35"/>
                <a:gd name="T13" fmla="*/ 25 h 26"/>
                <a:gd name="T14" fmla="*/ 35 w 35"/>
                <a:gd name="T15" fmla="*/ 1 h 26"/>
                <a:gd name="T16" fmla="*/ 35 w 35"/>
                <a:gd name="T17" fmla="*/ 0 h 26"/>
                <a:gd name="T18" fmla="*/ 34 w 35"/>
                <a:gd name="T19" fmla="*/ 25 h 26"/>
                <a:gd name="T20" fmla="*/ 1 w 35"/>
                <a:gd name="T21" fmla="*/ 25 h 26"/>
                <a:gd name="T22" fmla="*/ 1 w 35"/>
                <a:gd name="T23" fmla="*/ 1 h 26"/>
                <a:gd name="T24" fmla="*/ 34 w 35"/>
                <a:gd name="T25" fmla="*/ 1 h 26"/>
                <a:gd name="T26" fmla="*/ 34 w 35"/>
                <a:gd name="T27" fmla="*/ 2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5" h="26">
                  <a:moveTo>
                    <a:pt x="3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26"/>
                    <a:pt x="35" y="26"/>
                    <a:pt x="35" y="25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35" y="0"/>
                    <a:pt x="35" y="0"/>
                    <a:pt x="35" y="0"/>
                  </a:cubicBezTo>
                  <a:close/>
                  <a:moveTo>
                    <a:pt x="34" y="25"/>
                  </a:moveTo>
                  <a:cubicBezTo>
                    <a:pt x="1" y="25"/>
                    <a:pt x="1" y="25"/>
                    <a:pt x="1" y="25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34" y="1"/>
                    <a:pt x="34" y="1"/>
                    <a:pt x="34" y="1"/>
                  </a:cubicBezTo>
                  <a:lnTo>
                    <a:pt x="34" y="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" name="Freeform 289">
              <a:extLst>
                <a:ext uri="{FF2B5EF4-FFF2-40B4-BE49-F238E27FC236}">
                  <a16:creationId xmlns:a16="http://schemas.microsoft.com/office/drawing/2014/main" id="{8E5AE7F1-8F89-45F4-BC56-D0D3D994E07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804650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0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" name="Freeform 290">
              <a:extLst>
                <a:ext uri="{FF2B5EF4-FFF2-40B4-BE49-F238E27FC236}">
                  <a16:creationId xmlns:a16="http://schemas.microsoft.com/office/drawing/2014/main" id="{C76BD220-A05C-47B6-8EA9-0FE69D69AF0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542713" y="4568825"/>
              <a:ext cx="20638" cy="133350"/>
            </a:xfrm>
            <a:custGeom>
              <a:avLst/>
              <a:gdLst>
                <a:gd name="T0" fmla="*/ 2 w 3"/>
                <a:gd name="T1" fmla="*/ 19 h 19"/>
                <a:gd name="T2" fmla="*/ 3 w 3"/>
                <a:gd name="T3" fmla="*/ 18 h 19"/>
                <a:gd name="T4" fmla="*/ 3 w 3"/>
                <a:gd name="T5" fmla="*/ 1 h 19"/>
                <a:gd name="T6" fmla="*/ 2 w 3"/>
                <a:gd name="T7" fmla="*/ 0 h 19"/>
                <a:gd name="T8" fmla="*/ 0 w 3"/>
                <a:gd name="T9" fmla="*/ 1 h 19"/>
                <a:gd name="T10" fmla="*/ 0 w 3"/>
                <a:gd name="T11" fmla="*/ 18 h 19"/>
                <a:gd name="T12" fmla="*/ 2 w 3"/>
                <a:gd name="T13" fmla="*/ 19 h 19"/>
                <a:gd name="T14" fmla="*/ 1 w 3"/>
                <a:gd name="T15" fmla="*/ 1 h 19"/>
                <a:gd name="T16" fmla="*/ 2 w 3"/>
                <a:gd name="T17" fmla="*/ 1 h 19"/>
                <a:gd name="T18" fmla="*/ 2 w 3"/>
                <a:gd name="T19" fmla="*/ 1 h 19"/>
                <a:gd name="T20" fmla="*/ 2 w 3"/>
                <a:gd name="T21" fmla="*/ 18 h 19"/>
                <a:gd name="T22" fmla="*/ 1 w 3"/>
                <a:gd name="T23" fmla="*/ 18 h 19"/>
                <a:gd name="T24" fmla="*/ 1 w 3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" h="19">
                  <a:moveTo>
                    <a:pt x="2" y="19"/>
                  </a:moveTo>
                  <a:cubicBezTo>
                    <a:pt x="2" y="19"/>
                    <a:pt x="3" y="19"/>
                    <a:pt x="3" y="18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1" y="19"/>
                    <a:pt x="2" y="19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2" y="18"/>
                    <a:pt x="1" y="18"/>
                    <a:pt x="1" y="18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" name="Freeform 291">
              <a:extLst>
                <a:ext uri="{FF2B5EF4-FFF2-40B4-BE49-F238E27FC236}">
                  <a16:creationId xmlns:a16="http://schemas.microsoft.com/office/drawing/2014/main" id="{1E24D476-599D-483E-AA1F-F2D275BE5D0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363325" y="4275138"/>
              <a:ext cx="12700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2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2 w 2"/>
                <a:gd name="T23" fmla="*/ 2 h 31"/>
                <a:gd name="T24" fmla="*/ 2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2" y="30"/>
                  </a:moveTo>
                  <a:cubicBezTo>
                    <a:pt x="2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2" y="1"/>
                    <a:pt x="2" y="2"/>
                  </a:cubicBezTo>
                  <a:lnTo>
                    <a:pt x="2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" name="Freeform 292">
              <a:extLst>
                <a:ext uri="{FF2B5EF4-FFF2-40B4-BE49-F238E27FC236}">
                  <a16:creationId xmlns:a16="http://schemas.microsoft.com/office/drawing/2014/main" id="{5EFAC2CE-2C3F-44E5-B7B4-18BD4A87C36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425238" y="4589463"/>
              <a:ext cx="61913" cy="112713"/>
            </a:xfrm>
            <a:custGeom>
              <a:avLst/>
              <a:gdLst>
                <a:gd name="T0" fmla="*/ 1 w 9"/>
                <a:gd name="T1" fmla="*/ 16 h 16"/>
                <a:gd name="T2" fmla="*/ 8 w 9"/>
                <a:gd name="T3" fmla="*/ 16 h 16"/>
                <a:gd name="T4" fmla="*/ 9 w 9"/>
                <a:gd name="T5" fmla="*/ 15 h 16"/>
                <a:gd name="T6" fmla="*/ 9 w 9"/>
                <a:gd name="T7" fmla="*/ 1 h 16"/>
                <a:gd name="T8" fmla="*/ 8 w 9"/>
                <a:gd name="T9" fmla="*/ 0 h 16"/>
                <a:gd name="T10" fmla="*/ 1 w 9"/>
                <a:gd name="T11" fmla="*/ 0 h 16"/>
                <a:gd name="T12" fmla="*/ 0 w 9"/>
                <a:gd name="T13" fmla="*/ 1 h 16"/>
                <a:gd name="T14" fmla="*/ 0 w 9"/>
                <a:gd name="T15" fmla="*/ 15 h 16"/>
                <a:gd name="T16" fmla="*/ 1 w 9"/>
                <a:gd name="T17" fmla="*/ 16 h 16"/>
                <a:gd name="T18" fmla="*/ 1 w 9"/>
                <a:gd name="T19" fmla="*/ 1 h 16"/>
                <a:gd name="T20" fmla="*/ 8 w 9"/>
                <a:gd name="T21" fmla="*/ 1 h 16"/>
                <a:gd name="T22" fmla="*/ 8 w 9"/>
                <a:gd name="T23" fmla="*/ 15 h 16"/>
                <a:gd name="T24" fmla="*/ 1 w 9"/>
                <a:gd name="T25" fmla="*/ 15 h 16"/>
                <a:gd name="T26" fmla="*/ 1 w 9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" h="16">
                  <a:moveTo>
                    <a:pt x="1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9" y="15"/>
                    <a:pt x="9" y="15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8" y="0"/>
                    <a:pt x="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6"/>
                    <a:pt x="1" y="16"/>
                  </a:cubicBezTo>
                  <a:close/>
                  <a:moveTo>
                    <a:pt x="1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" name="Freeform 293">
              <a:extLst>
                <a:ext uri="{FF2B5EF4-FFF2-40B4-BE49-F238E27FC236}">
                  <a16:creationId xmlns:a16="http://schemas.microsoft.com/office/drawing/2014/main" id="{D6483921-AF48-46AB-943B-20AD9C85559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695113" y="4275138"/>
              <a:ext cx="12700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0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" name="Freeform 294">
              <a:extLst>
                <a:ext uri="{FF2B5EF4-FFF2-40B4-BE49-F238E27FC236}">
                  <a16:creationId xmlns:a16="http://schemas.microsoft.com/office/drawing/2014/main" id="{C86171CD-2BED-492C-92F2-B1DBF966821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583988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" name="Freeform 295">
              <a:extLst>
                <a:ext uri="{FF2B5EF4-FFF2-40B4-BE49-F238E27FC236}">
                  <a16:creationId xmlns:a16="http://schemas.microsoft.com/office/drawing/2014/main" id="{86D24EEF-0AEA-4D5F-ACCC-1AD6741CF4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472863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" name="Freeform 296">
              <a:extLst>
                <a:ext uri="{FF2B5EF4-FFF2-40B4-BE49-F238E27FC236}">
                  <a16:creationId xmlns:a16="http://schemas.microsoft.com/office/drawing/2014/main" id="{E0F71EC8-23B2-4651-9591-BBB7CBB41E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064875" y="4799013"/>
              <a:ext cx="560388" cy="22225"/>
            </a:xfrm>
            <a:custGeom>
              <a:avLst/>
              <a:gdLst>
                <a:gd name="T0" fmla="*/ 80 w 81"/>
                <a:gd name="T1" fmla="*/ 0 h 3"/>
                <a:gd name="T2" fmla="*/ 1 w 81"/>
                <a:gd name="T3" fmla="*/ 0 h 3"/>
                <a:gd name="T4" fmla="*/ 0 w 81"/>
                <a:gd name="T5" fmla="*/ 0 h 3"/>
                <a:gd name="T6" fmla="*/ 0 w 81"/>
                <a:gd name="T7" fmla="*/ 3 h 3"/>
                <a:gd name="T8" fmla="*/ 1 w 81"/>
                <a:gd name="T9" fmla="*/ 3 h 3"/>
                <a:gd name="T10" fmla="*/ 80 w 81"/>
                <a:gd name="T11" fmla="*/ 3 h 3"/>
                <a:gd name="T12" fmla="*/ 81 w 81"/>
                <a:gd name="T13" fmla="*/ 3 h 3"/>
                <a:gd name="T14" fmla="*/ 81 w 81"/>
                <a:gd name="T15" fmla="*/ 0 h 3"/>
                <a:gd name="T16" fmla="*/ 80 w 81"/>
                <a:gd name="T17" fmla="*/ 0 h 3"/>
                <a:gd name="T18" fmla="*/ 80 w 81"/>
                <a:gd name="T19" fmla="*/ 2 h 3"/>
                <a:gd name="T20" fmla="*/ 1 w 81"/>
                <a:gd name="T21" fmla="*/ 2 h 3"/>
                <a:gd name="T22" fmla="*/ 1 w 81"/>
                <a:gd name="T23" fmla="*/ 1 h 3"/>
                <a:gd name="T24" fmla="*/ 80 w 81"/>
                <a:gd name="T25" fmla="*/ 1 h 3"/>
                <a:gd name="T26" fmla="*/ 80 w 81"/>
                <a:gd name="T2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1" h="3">
                  <a:moveTo>
                    <a:pt x="8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1" y="3"/>
                  </a:cubicBezTo>
                  <a:cubicBezTo>
                    <a:pt x="80" y="3"/>
                    <a:pt x="80" y="3"/>
                    <a:pt x="80" y="3"/>
                  </a:cubicBezTo>
                  <a:cubicBezTo>
                    <a:pt x="81" y="3"/>
                    <a:pt x="81" y="3"/>
                    <a:pt x="81" y="3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1" y="0"/>
                    <a:pt x="81" y="0"/>
                    <a:pt x="80" y="0"/>
                  </a:cubicBezTo>
                  <a:close/>
                  <a:moveTo>
                    <a:pt x="80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80" y="1"/>
                    <a:pt x="80" y="1"/>
                    <a:pt x="80" y="1"/>
                  </a:cubicBezTo>
                  <a:lnTo>
                    <a:pt x="8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" name="Freeform 297">
              <a:extLst>
                <a:ext uri="{FF2B5EF4-FFF2-40B4-BE49-F238E27FC236}">
                  <a16:creationId xmlns:a16="http://schemas.microsoft.com/office/drawing/2014/main" id="{77464AF4-934C-4320-B35B-07AE0D02F31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639550" y="4568825"/>
              <a:ext cx="12700" cy="133350"/>
            </a:xfrm>
            <a:custGeom>
              <a:avLst/>
              <a:gdLst>
                <a:gd name="T0" fmla="*/ 1 w 2"/>
                <a:gd name="T1" fmla="*/ 0 h 19"/>
                <a:gd name="T2" fmla="*/ 0 w 2"/>
                <a:gd name="T3" fmla="*/ 1 h 19"/>
                <a:gd name="T4" fmla="*/ 0 w 2"/>
                <a:gd name="T5" fmla="*/ 18 h 19"/>
                <a:gd name="T6" fmla="*/ 1 w 2"/>
                <a:gd name="T7" fmla="*/ 19 h 19"/>
                <a:gd name="T8" fmla="*/ 2 w 2"/>
                <a:gd name="T9" fmla="*/ 18 h 19"/>
                <a:gd name="T10" fmla="*/ 2 w 2"/>
                <a:gd name="T11" fmla="*/ 1 h 19"/>
                <a:gd name="T12" fmla="*/ 1 w 2"/>
                <a:gd name="T13" fmla="*/ 0 h 19"/>
                <a:gd name="T14" fmla="*/ 1 w 2"/>
                <a:gd name="T15" fmla="*/ 18 h 19"/>
                <a:gd name="T16" fmla="*/ 1 w 2"/>
                <a:gd name="T17" fmla="*/ 18 h 19"/>
                <a:gd name="T18" fmla="*/ 1 w 2"/>
                <a:gd name="T19" fmla="*/ 1 h 19"/>
                <a:gd name="T20" fmla="*/ 1 w 2"/>
                <a:gd name="T21" fmla="*/ 1 h 19"/>
                <a:gd name="T22" fmla="*/ 1 w 2"/>
                <a:gd name="T23" fmla="*/ 1 h 19"/>
                <a:gd name="T24" fmla="*/ 1 w 2"/>
                <a:gd name="T25" fmla="*/ 1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1" y="19"/>
                    <a:pt x="1" y="19"/>
                  </a:cubicBezTo>
                  <a:cubicBezTo>
                    <a:pt x="2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  <a:moveTo>
                    <a:pt x="1" y="18"/>
                  </a:moveTo>
                  <a:cubicBezTo>
                    <a:pt x="1" y="18"/>
                    <a:pt x="1" y="18"/>
                    <a:pt x="1" y="18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lnTo>
                    <a:pt x="1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" name="Freeform 298">
              <a:extLst>
                <a:ext uri="{FF2B5EF4-FFF2-40B4-BE49-F238E27FC236}">
                  <a16:creationId xmlns:a16="http://schemas.microsoft.com/office/drawing/2014/main" id="{C7ACE79A-FBC4-4C9A-ACF7-1D33258929A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064875" y="4743450"/>
              <a:ext cx="484188" cy="28575"/>
            </a:xfrm>
            <a:custGeom>
              <a:avLst/>
              <a:gdLst>
                <a:gd name="T0" fmla="*/ 1 w 70"/>
                <a:gd name="T1" fmla="*/ 4 h 4"/>
                <a:gd name="T2" fmla="*/ 70 w 70"/>
                <a:gd name="T3" fmla="*/ 4 h 4"/>
                <a:gd name="T4" fmla="*/ 70 w 70"/>
                <a:gd name="T5" fmla="*/ 4 h 4"/>
                <a:gd name="T6" fmla="*/ 70 w 70"/>
                <a:gd name="T7" fmla="*/ 1 h 4"/>
                <a:gd name="T8" fmla="*/ 70 w 70"/>
                <a:gd name="T9" fmla="*/ 0 h 4"/>
                <a:gd name="T10" fmla="*/ 1 w 70"/>
                <a:gd name="T11" fmla="*/ 0 h 4"/>
                <a:gd name="T12" fmla="*/ 0 w 70"/>
                <a:gd name="T13" fmla="*/ 1 h 4"/>
                <a:gd name="T14" fmla="*/ 0 w 70"/>
                <a:gd name="T15" fmla="*/ 4 h 4"/>
                <a:gd name="T16" fmla="*/ 1 w 70"/>
                <a:gd name="T17" fmla="*/ 4 h 4"/>
                <a:gd name="T18" fmla="*/ 1 w 70"/>
                <a:gd name="T19" fmla="*/ 1 h 4"/>
                <a:gd name="T20" fmla="*/ 69 w 70"/>
                <a:gd name="T21" fmla="*/ 1 h 4"/>
                <a:gd name="T22" fmla="*/ 69 w 70"/>
                <a:gd name="T23" fmla="*/ 3 h 4"/>
                <a:gd name="T24" fmla="*/ 1 w 70"/>
                <a:gd name="T25" fmla="*/ 3 h 4"/>
                <a:gd name="T26" fmla="*/ 1 w 70"/>
                <a:gd name="T2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4">
                  <a:moveTo>
                    <a:pt x="1" y="4"/>
                  </a:moveTo>
                  <a:cubicBezTo>
                    <a:pt x="70" y="4"/>
                    <a:pt x="70" y="4"/>
                    <a:pt x="70" y="4"/>
                  </a:cubicBezTo>
                  <a:cubicBezTo>
                    <a:pt x="70" y="4"/>
                    <a:pt x="70" y="4"/>
                    <a:pt x="70" y="4"/>
                  </a:cubicBezTo>
                  <a:cubicBezTo>
                    <a:pt x="70" y="1"/>
                    <a:pt x="70" y="1"/>
                    <a:pt x="70" y="1"/>
                  </a:cubicBezTo>
                  <a:cubicBezTo>
                    <a:pt x="70" y="1"/>
                    <a:pt x="70" y="0"/>
                    <a:pt x="7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1" y="4"/>
                  </a:cubicBezTo>
                  <a:close/>
                  <a:moveTo>
                    <a:pt x="1" y="1"/>
                  </a:moveTo>
                  <a:cubicBezTo>
                    <a:pt x="69" y="1"/>
                    <a:pt x="69" y="1"/>
                    <a:pt x="69" y="1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1" y="3"/>
                    <a:pt x="1" y="3"/>
                    <a:pt x="1" y="3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" name="Freeform 299">
              <a:extLst>
                <a:ext uri="{FF2B5EF4-FFF2-40B4-BE49-F238E27FC236}">
                  <a16:creationId xmlns:a16="http://schemas.microsoft.com/office/drawing/2014/main" id="{D29A450D-F307-4A0A-B105-232581A8097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26900" y="4275138"/>
              <a:ext cx="12700" cy="160338"/>
            </a:xfrm>
            <a:custGeom>
              <a:avLst/>
              <a:gdLst>
                <a:gd name="T0" fmla="*/ 1 w 2"/>
                <a:gd name="T1" fmla="*/ 23 h 23"/>
                <a:gd name="T2" fmla="*/ 2 w 2"/>
                <a:gd name="T3" fmla="*/ 22 h 23"/>
                <a:gd name="T4" fmla="*/ 2 w 2"/>
                <a:gd name="T5" fmla="*/ 1 h 23"/>
                <a:gd name="T6" fmla="*/ 1 w 2"/>
                <a:gd name="T7" fmla="*/ 0 h 23"/>
                <a:gd name="T8" fmla="*/ 0 w 2"/>
                <a:gd name="T9" fmla="*/ 1 h 23"/>
                <a:gd name="T10" fmla="*/ 0 w 2"/>
                <a:gd name="T11" fmla="*/ 22 h 23"/>
                <a:gd name="T12" fmla="*/ 1 w 2"/>
                <a:gd name="T13" fmla="*/ 23 h 23"/>
                <a:gd name="T14" fmla="*/ 1 w 2"/>
                <a:gd name="T15" fmla="*/ 1 h 23"/>
                <a:gd name="T16" fmla="*/ 1 w 2"/>
                <a:gd name="T17" fmla="*/ 1 h 23"/>
                <a:gd name="T18" fmla="*/ 1 w 2"/>
                <a:gd name="T19" fmla="*/ 1 h 23"/>
                <a:gd name="T20" fmla="*/ 1 w 2"/>
                <a:gd name="T21" fmla="*/ 22 h 23"/>
                <a:gd name="T22" fmla="*/ 1 w 2"/>
                <a:gd name="T23" fmla="*/ 22 h 23"/>
                <a:gd name="T24" fmla="*/ 1 w 2"/>
                <a:gd name="T25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23">
                  <a:moveTo>
                    <a:pt x="1" y="23"/>
                  </a:moveTo>
                  <a:cubicBezTo>
                    <a:pt x="1" y="23"/>
                    <a:pt x="2" y="23"/>
                    <a:pt x="2" y="2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3"/>
                    <a:pt x="0" y="23"/>
                    <a:pt x="1" y="2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" name="Freeform 300">
              <a:extLst>
                <a:ext uri="{FF2B5EF4-FFF2-40B4-BE49-F238E27FC236}">
                  <a16:creationId xmlns:a16="http://schemas.microsoft.com/office/drawing/2014/main" id="{6D65DFA7-EA31-43C5-A778-445DE29CD8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293475" y="4589463"/>
              <a:ext cx="61913" cy="112713"/>
            </a:xfrm>
            <a:custGeom>
              <a:avLst/>
              <a:gdLst>
                <a:gd name="T0" fmla="*/ 1 w 9"/>
                <a:gd name="T1" fmla="*/ 16 h 16"/>
                <a:gd name="T2" fmla="*/ 8 w 9"/>
                <a:gd name="T3" fmla="*/ 16 h 16"/>
                <a:gd name="T4" fmla="*/ 9 w 9"/>
                <a:gd name="T5" fmla="*/ 15 h 16"/>
                <a:gd name="T6" fmla="*/ 9 w 9"/>
                <a:gd name="T7" fmla="*/ 1 h 16"/>
                <a:gd name="T8" fmla="*/ 8 w 9"/>
                <a:gd name="T9" fmla="*/ 0 h 16"/>
                <a:gd name="T10" fmla="*/ 1 w 9"/>
                <a:gd name="T11" fmla="*/ 0 h 16"/>
                <a:gd name="T12" fmla="*/ 0 w 9"/>
                <a:gd name="T13" fmla="*/ 1 h 16"/>
                <a:gd name="T14" fmla="*/ 0 w 9"/>
                <a:gd name="T15" fmla="*/ 15 h 16"/>
                <a:gd name="T16" fmla="*/ 1 w 9"/>
                <a:gd name="T17" fmla="*/ 16 h 16"/>
                <a:gd name="T18" fmla="*/ 1 w 9"/>
                <a:gd name="T19" fmla="*/ 1 h 16"/>
                <a:gd name="T20" fmla="*/ 8 w 9"/>
                <a:gd name="T21" fmla="*/ 1 h 16"/>
                <a:gd name="T22" fmla="*/ 8 w 9"/>
                <a:gd name="T23" fmla="*/ 15 h 16"/>
                <a:gd name="T24" fmla="*/ 1 w 9"/>
                <a:gd name="T25" fmla="*/ 15 h 16"/>
                <a:gd name="T26" fmla="*/ 1 w 9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" h="16">
                  <a:moveTo>
                    <a:pt x="1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9" y="16"/>
                    <a:pt x="9" y="15"/>
                    <a:pt x="9" y="15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1" y="16"/>
                    <a:pt x="1" y="16"/>
                  </a:cubicBezTo>
                  <a:close/>
                  <a:moveTo>
                    <a:pt x="1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" name="Freeform 301">
              <a:extLst>
                <a:ext uri="{FF2B5EF4-FFF2-40B4-BE49-F238E27FC236}">
                  <a16:creationId xmlns:a16="http://schemas.microsoft.com/office/drawing/2014/main" id="{093B7C93-21A0-4D52-A4ED-1342991A13D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363325" y="4589463"/>
              <a:ext cx="53975" cy="112713"/>
            </a:xfrm>
            <a:custGeom>
              <a:avLst/>
              <a:gdLst>
                <a:gd name="T0" fmla="*/ 0 w 8"/>
                <a:gd name="T1" fmla="*/ 16 h 16"/>
                <a:gd name="T2" fmla="*/ 8 w 8"/>
                <a:gd name="T3" fmla="*/ 16 h 16"/>
                <a:gd name="T4" fmla="*/ 8 w 8"/>
                <a:gd name="T5" fmla="*/ 15 h 16"/>
                <a:gd name="T6" fmla="*/ 8 w 8"/>
                <a:gd name="T7" fmla="*/ 1 h 16"/>
                <a:gd name="T8" fmla="*/ 8 w 8"/>
                <a:gd name="T9" fmla="*/ 0 h 16"/>
                <a:gd name="T10" fmla="*/ 0 w 8"/>
                <a:gd name="T11" fmla="*/ 0 h 16"/>
                <a:gd name="T12" fmla="*/ 0 w 8"/>
                <a:gd name="T13" fmla="*/ 1 h 16"/>
                <a:gd name="T14" fmla="*/ 0 w 8"/>
                <a:gd name="T15" fmla="*/ 15 h 16"/>
                <a:gd name="T16" fmla="*/ 0 w 8"/>
                <a:gd name="T17" fmla="*/ 16 h 16"/>
                <a:gd name="T18" fmla="*/ 1 w 8"/>
                <a:gd name="T19" fmla="*/ 1 h 16"/>
                <a:gd name="T20" fmla="*/ 7 w 8"/>
                <a:gd name="T21" fmla="*/ 1 h 16"/>
                <a:gd name="T22" fmla="*/ 7 w 8"/>
                <a:gd name="T23" fmla="*/ 15 h 16"/>
                <a:gd name="T24" fmla="*/ 1 w 8"/>
                <a:gd name="T25" fmla="*/ 15 h 16"/>
                <a:gd name="T26" fmla="*/ 1 w 8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" h="16">
                  <a:moveTo>
                    <a:pt x="0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8" y="15"/>
                    <a:pt x="8" y="15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6"/>
                    <a:pt x="0" y="16"/>
                  </a:cubicBezTo>
                  <a:close/>
                  <a:moveTo>
                    <a:pt x="1" y="1"/>
                  </a:moveTo>
                  <a:cubicBezTo>
                    <a:pt x="7" y="1"/>
                    <a:pt x="7" y="1"/>
                    <a:pt x="7" y="1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" name="Freeform 302">
              <a:extLst>
                <a:ext uri="{FF2B5EF4-FFF2-40B4-BE49-F238E27FC236}">
                  <a16:creationId xmlns:a16="http://schemas.microsoft.com/office/drawing/2014/main" id="{5F059CA5-7F0F-4418-AA93-806E87EE1CA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120438" y="4568825"/>
              <a:ext cx="14288" cy="133350"/>
            </a:xfrm>
            <a:custGeom>
              <a:avLst/>
              <a:gdLst>
                <a:gd name="T0" fmla="*/ 1 w 2"/>
                <a:gd name="T1" fmla="*/ 19 h 19"/>
                <a:gd name="T2" fmla="*/ 2 w 2"/>
                <a:gd name="T3" fmla="*/ 18 h 19"/>
                <a:gd name="T4" fmla="*/ 2 w 2"/>
                <a:gd name="T5" fmla="*/ 1 h 19"/>
                <a:gd name="T6" fmla="*/ 1 w 2"/>
                <a:gd name="T7" fmla="*/ 0 h 19"/>
                <a:gd name="T8" fmla="*/ 0 w 2"/>
                <a:gd name="T9" fmla="*/ 1 h 19"/>
                <a:gd name="T10" fmla="*/ 0 w 2"/>
                <a:gd name="T11" fmla="*/ 18 h 19"/>
                <a:gd name="T12" fmla="*/ 1 w 2"/>
                <a:gd name="T13" fmla="*/ 19 h 19"/>
                <a:gd name="T14" fmla="*/ 1 w 2"/>
                <a:gd name="T15" fmla="*/ 1 h 19"/>
                <a:gd name="T16" fmla="*/ 1 w 2"/>
                <a:gd name="T17" fmla="*/ 1 h 19"/>
                <a:gd name="T18" fmla="*/ 1 w 2"/>
                <a:gd name="T19" fmla="*/ 1 h 19"/>
                <a:gd name="T20" fmla="*/ 1 w 2"/>
                <a:gd name="T21" fmla="*/ 18 h 19"/>
                <a:gd name="T22" fmla="*/ 1 w 2"/>
                <a:gd name="T23" fmla="*/ 18 h 19"/>
                <a:gd name="T24" fmla="*/ 1 w 2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19"/>
                  </a:moveTo>
                  <a:cubicBezTo>
                    <a:pt x="1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0" y="19"/>
                    <a:pt x="1" y="19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1" y="18"/>
                    <a:pt x="1" y="18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" name="Freeform 303">
              <a:extLst>
                <a:ext uri="{FF2B5EF4-FFF2-40B4-BE49-F238E27FC236}">
                  <a16:creationId xmlns:a16="http://schemas.microsoft.com/office/drawing/2014/main" id="{33F81AC0-3683-49C7-B460-D67F7AD0787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217275" y="4568825"/>
              <a:ext cx="14288" cy="133350"/>
            </a:xfrm>
            <a:custGeom>
              <a:avLst/>
              <a:gdLst>
                <a:gd name="T0" fmla="*/ 1 w 2"/>
                <a:gd name="T1" fmla="*/ 19 h 19"/>
                <a:gd name="T2" fmla="*/ 2 w 2"/>
                <a:gd name="T3" fmla="*/ 18 h 19"/>
                <a:gd name="T4" fmla="*/ 2 w 2"/>
                <a:gd name="T5" fmla="*/ 1 h 19"/>
                <a:gd name="T6" fmla="*/ 1 w 2"/>
                <a:gd name="T7" fmla="*/ 0 h 19"/>
                <a:gd name="T8" fmla="*/ 0 w 2"/>
                <a:gd name="T9" fmla="*/ 1 h 19"/>
                <a:gd name="T10" fmla="*/ 0 w 2"/>
                <a:gd name="T11" fmla="*/ 18 h 19"/>
                <a:gd name="T12" fmla="*/ 1 w 2"/>
                <a:gd name="T13" fmla="*/ 19 h 19"/>
                <a:gd name="T14" fmla="*/ 0 w 2"/>
                <a:gd name="T15" fmla="*/ 1 h 19"/>
                <a:gd name="T16" fmla="*/ 1 w 2"/>
                <a:gd name="T17" fmla="*/ 1 h 19"/>
                <a:gd name="T18" fmla="*/ 1 w 2"/>
                <a:gd name="T19" fmla="*/ 1 h 19"/>
                <a:gd name="T20" fmla="*/ 1 w 2"/>
                <a:gd name="T21" fmla="*/ 18 h 19"/>
                <a:gd name="T22" fmla="*/ 0 w 2"/>
                <a:gd name="T23" fmla="*/ 18 h 19"/>
                <a:gd name="T24" fmla="*/ 0 w 2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19"/>
                  </a:moveTo>
                  <a:cubicBezTo>
                    <a:pt x="1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0" y="19"/>
                    <a:pt x="1" y="19"/>
                  </a:cubicBezTo>
                  <a:close/>
                  <a:moveTo>
                    <a:pt x="0" y="1"/>
                  </a:moveTo>
                  <a:cubicBezTo>
                    <a:pt x="0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0" y="18"/>
                    <a:pt x="0" y="18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" name="Freeform 304">
              <a:extLst>
                <a:ext uri="{FF2B5EF4-FFF2-40B4-BE49-F238E27FC236}">
                  <a16:creationId xmlns:a16="http://schemas.microsoft.com/office/drawing/2014/main" id="{8F936887-AD87-4CED-837D-19B45E9FE1A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12613" y="4729163"/>
              <a:ext cx="26988" cy="34925"/>
            </a:xfrm>
            <a:custGeom>
              <a:avLst/>
              <a:gdLst>
                <a:gd name="T0" fmla="*/ 2 w 4"/>
                <a:gd name="T1" fmla="*/ 5 h 5"/>
                <a:gd name="T2" fmla="*/ 3 w 4"/>
                <a:gd name="T3" fmla="*/ 4 h 5"/>
                <a:gd name="T4" fmla="*/ 3 w 4"/>
                <a:gd name="T5" fmla="*/ 0 h 5"/>
                <a:gd name="T6" fmla="*/ 1 w 4"/>
                <a:gd name="T7" fmla="*/ 0 h 5"/>
                <a:gd name="T8" fmla="*/ 0 w 4"/>
                <a:gd name="T9" fmla="*/ 3 h 5"/>
                <a:gd name="T10" fmla="*/ 2 w 4"/>
                <a:gd name="T11" fmla="*/ 5 h 5"/>
                <a:gd name="T12" fmla="*/ 2 w 4"/>
                <a:gd name="T13" fmla="*/ 5 h 5"/>
                <a:gd name="T14" fmla="*/ 1 w 4"/>
                <a:gd name="T15" fmla="*/ 2 h 5"/>
                <a:gd name="T16" fmla="*/ 2 w 4"/>
                <a:gd name="T17" fmla="*/ 1 h 5"/>
                <a:gd name="T18" fmla="*/ 2 w 4"/>
                <a:gd name="T19" fmla="*/ 1 h 5"/>
                <a:gd name="T20" fmla="*/ 2 w 4"/>
                <a:gd name="T21" fmla="*/ 3 h 5"/>
                <a:gd name="T22" fmla="*/ 2 w 4"/>
                <a:gd name="T23" fmla="*/ 4 h 5"/>
                <a:gd name="T24" fmla="*/ 1 w 4"/>
                <a:gd name="T25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" h="5">
                  <a:moveTo>
                    <a:pt x="2" y="5"/>
                  </a:moveTo>
                  <a:cubicBezTo>
                    <a:pt x="2" y="5"/>
                    <a:pt x="3" y="4"/>
                    <a:pt x="3" y="4"/>
                  </a:cubicBezTo>
                  <a:cubicBezTo>
                    <a:pt x="4" y="3"/>
                    <a:pt x="4" y="1"/>
                    <a:pt x="3" y="0"/>
                  </a:cubicBezTo>
                  <a:cubicBezTo>
                    <a:pt x="3" y="0"/>
                    <a:pt x="2" y="0"/>
                    <a:pt x="1" y="0"/>
                  </a:cubicBezTo>
                  <a:cubicBezTo>
                    <a:pt x="0" y="0"/>
                    <a:pt x="0" y="1"/>
                    <a:pt x="0" y="3"/>
                  </a:cubicBezTo>
                  <a:cubicBezTo>
                    <a:pt x="0" y="4"/>
                    <a:pt x="1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lose/>
                  <a:moveTo>
                    <a:pt x="1" y="2"/>
                  </a:moveTo>
                  <a:cubicBezTo>
                    <a:pt x="1" y="2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1" y="3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6" name="Freeform 305">
              <a:extLst>
                <a:ext uri="{FF2B5EF4-FFF2-40B4-BE49-F238E27FC236}">
                  <a16:creationId xmlns:a16="http://schemas.microsoft.com/office/drawing/2014/main" id="{56865626-28DB-4FC4-8A6A-A26248430A4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36413" y="4743450"/>
              <a:ext cx="20638" cy="34925"/>
            </a:xfrm>
            <a:custGeom>
              <a:avLst/>
              <a:gdLst>
                <a:gd name="T0" fmla="*/ 2 w 3"/>
                <a:gd name="T1" fmla="*/ 5 h 5"/>
                <a:gd name="T2" fmla="*/ 3 w 3"/>
                <a:gd name="T3" fmla="*/ 4 h 5"/>
                <a:gd name="T4" fmla="*/ 3 w 3"/>
                <a:gd name="T5" fmla="*/ 4 h 5"/>
                <a:gd name="T6" fmla="*/ 3 w 3"/>
                <a:gd name="T7" fmla="*/ 3 h 5"/>
                <a:gd name="T8" fmla="*/ 3 w 3"/>
                <a:gd name="T9" fmla="*/ 1 h 5"/>
                <a:gd name="T10" fmla="*/ 2 w 3"/>
                <a:gd name="T11" fmla="*/ 0 h 5"/>
                <a:gd name="T12" fmla="*/ 2 w 3"/>
                <a:gd name="T13" fmla="*/ 0 h 5"/>
                <a:gd name="T14" fmla="*/ 0 w 3"/>
                <a:gd name="T15" fmla="*/ 1 h 5"/>
                <a:gd name="T16" fmla="*/ 0 w 3"/>
                <a:gd name="T17" fmla="*/ 4 h 5"/>
                <a:gd name="T18" fmla="*/ 2 w 3"/>
                <a:gd name="T19" fmla="*/ 5 h 5"/>
                <a:gd name="T20" fmla="*/ 2 w 3"/>
                <a:gd name="T21" fmla="*/ 5 h 5"/>
                <a:gd name="T22" fmla="*/ 1 w 3"/>
                <a:gd name="T23" fmla="*/ 1 h 5"/>
                <a:gd name="T24" fmla="*/ 2 w 3"/>
                <a:gd name="T25" fmla="*/ 1 h 5"/>
                <a:gd name="T26" fmla="*/ 2 w 3"/>
                <a:gd name="T27" fmla="*/ 1 h 5"/>
                <a:gd name="T28" fmla="*/ 2 w 3"/>
                <a:gd name="T29" fmla="*/ 1 h 5"/>
                <a:gd name="T30" fmla="*/ 2 w 3"/>
                <a:gd name="T31" fmla="*/ 2 h 5"/>
                <a:gd name="T32" fmla="*/ 2 w 3"/>
                <a:gd name="T33" fmla="*/ 4 h 5"/>
                <a:gd name="T34" fmla="*/ 2 w 3"/>
                <a:gd name="T35" fmla="*/ 4 h 5"/>
                <a:gd name="T36" fmla="*/ 1 w 3"/>
                <a:gd name="T37" fmla="*/ 4 h 5"/>
                <a:gd name="T38" fmla="*/ 1 w 3"/>
                <a:gd name="T3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" h="5">
                  <a:moveTo>
                    <a:pt x="2" y="5"/>
                  </a:moveTo>
                  <a:cubicBezTo>
                    <a:pt x="2" y="5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2"/>
                    <a:pt x="0" y="4"/>
                    <a:pt x="0" y="4"/>
                  </a:cubicBezTo>
                  <a:cubicBezTo>
                    <a:pt x="1" y="5"/>
                    <a:pt x="1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2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78656CFB-BD38-C5D5-1A89-CD2B24074EF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>
            <a:extLst>
              <a:ext uri="{FF2B5EF4-FFF2-40B4-BE49-F238E27FC236}">
                <a16:creationId xmlns:a16="http://schemas.microsoft.com/office/drawing/2014/main" id="{B7DF0371-AC01-4FA5-BCCE-9DA7FC56C32F}"/>
              </a:ext>
            </a:extLst>
          </p:cNvPr>
          <p:cNvSpPr/>
          <p:nvPr/>
        </p:nvSpPr>
        <p:spPr>
          <a:xfrm>
            <a:off x="711427" y="1522185"/>
            <a:ext cx="10767000" cy="2605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位置记数法</a:t>
            </a:r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——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二进制无符号整数</a:t>
            </a:r>
            <a:endParaRPr lang="en-US" altLang="zh-CN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400" dirty="0"/>
              <a:t>基数为</a:t>
            </a:r>
            <a:r>
              <a:rPr lang="en-US" altLang="zh-CN" sz="2400" dirty="0"/>
              <a:t>2</a:t>
            </a:r>
            <a:r>
              <a:rPr lang="zh-CN" altLang="en-US" sz="2400" dirty="0"/>
              <a:t>，二进制数为</a:t>
            </a:r>
            <a:r>
              <a:rPr lang="en-US" altLang="zh-CN" sz="2400" dirty="0"/>
              <a:t>0</a:t>
            </a:r>
            <a:r>
              <a:rPr lang="zh-CN" altLang="en-US" sz="2400" dirty="0"/>
              <a:t>和</a:t>
            </a:r>
            <a:r>
              <a:rPr lang="en-US" altLang="zh-CN" sz="2400" dirty="0"/>
              <a:t>1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400" dirty="0"/>
              <a:t>使用</a:t>
            </a:r>
            <a:r>
              <a:rPr lang="en-US" altLang="zh-CN" sz="2400" dirty="0"/>
              <a:t>8</a:t>
            </a:r>
            <a:r>
              <a:rPr lang="zh-CN" altLang="en-US" sz="2400" dirty="0"/>
              <a:t>个二进制位表示十进制的数字“</a:t>
            </a:r>
            <a:r>
              <a:rPr lang="en-US" altLang="zh-CN" sz="2400" dirty="0"/>
              <a:t>30</a:t>
            </a:r>
            <a:r>
              <a:rPr lang="zh-CN" altLang="en-US" sz="2400" dirty="0"/>
              <a:t>”</a:t>
            </a:r>
            <a:endParaRPr lang="en-US" altLang="zh-CN" sz="2400" dirty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BD934E"/>
                </a:solidFill>
              </a:rPr>
              <a:t>00011110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BD934E"/>
                </a:solidFill>
              </a:rPr>
              <a:t>0</a:t>
            </a:r>
            <a:r>
              <a:rPr lang="en-US" altLang="zh-CN" sz="2000" dirty="0"/>
              <a:t>x2</a:t>
            </a:r>
            <a:r>
              <a:rPr lang="en-US" altLang="zh-CN" sz="2000" baseline="30000" dirty="0"/>
              <a:t>7</a:t>
            </a:r>
            <a:r>
              <a:rPr lang="en-US" altLang="zh-CN" sz="2000" dirty="0"/>
              <a:t>+</a:t>
            </a:r>
            <a:r>
              <a:rPr lang="en-US" altLang="zh-CN" sz="2000" dirty="0">
                <a:solidFill>
                  <a:srgbClr val="BD934E"/>
                </a:solidFill>
              </a:rPr>
              <a:t>0</a:t>
            </a:r>
            <a:r>
              <a:rPr lang="en-US" altLang="zh-CN" sz="2000" dirty="0"/>
              <a:t>x2</a:t>
            </a:r>
            <a:r>
              <a:rPr lang="en-US" altLang="zh-CN" sz="2000" baseline="30000" dirty="0"/>
              <a:t>6</a:t>
            </a:r>
            <a:r>
              <a:rPr lang="en-US" altLang="zh-CN" sz="2000" dirty="0"/>
              <a:t>+</a:t>
            </a:r>
            <a:r>
              <a:rPr lang="en-US" altLang="zh-CN" sz="2000" dirty="0">
                <a:solidFill>
                  <a:srgbClr val="BD934E"/>
                </a:solidFill>
              </a:rPr>
              <a:t>0</a:t>
            </a:r>
            <a:r>
              <a:rPr lang="en-US" altLang="zh-CN" sz="2000" dirty="0"/>
              <a:t>x2</a:t>
            </a:r>
            <a:r>
              <a:rPr lang="en-US" altLang="zh-CN" sz="2000" baseline="30000" dirty="0"/>
              <a:t>5</a:t>
            </a:r>
            <a:r>
              <a:rPr lang="en-US" altLang="zh-CN" sz="2000" dirty="0"/>
              <a:t>+</a:t>
            </a:r>
            <a:r>
              <a:rPr lang="en-US" altLang="zh-CN" sz="2000" dirty="0">
                <a:solidFill>
                  <a:srgbClr val="BD934E"/>
                </a:solidFill>
              </a:rPr>
              <a:t>1</a:t>
            </a:r>
            <a:r>
              <a:rPr lang="en-US" altLang="zh-CN" sz="2000" dirty="0"/>
              <a:t>x2</a:t>
            </a:r>
            <a:r>
              <a:rPr lang="en-US" altLang="zh-CN" sz="2000" baseline="30000" dirty="0"/>
              <a:t>4</a:t>
            </a:r>
            <a:r>
              <a:rPr lang="en-US" altLang="zh-CN" sz="2000" dirty="0"/>
              <a:t>+</a:t>
            </a:r>
            <a:r>
              <a:rPr lang="en-US" altLang="zh-CN" sz="2000" dirty="0">
                <a:solidFill>
                  <a:srgbClr val="BD934E"/>
                </a:solidFill>
              </a:rPr>
              <a:t>1</a:t>
            </a:r>
            <a:r>
              <a:rPr lang="en-US" altLang="zh-CN" sz="2000" dirty="0"/>
              <a:t>x2</a:t>
            </a:r>
            <a:r>
              <a:rPr lang="en-US" altLang="zh-CN" sz="2000" baseline="30000" dirty="0"/>
              <a:t>3</a:t>
            </a:r>
            <a:r>
              <a:rPr lang="en-US" altLang="zh-CN" sz="2000" dirty="0"/>
              <a:t>+</a:t>
            </a:r>
            <a:r>
              <a:rPr lang="en-US" altLang="zh-CN" sz="2000" dirty="0">
                <a:solidFill>
                  <a:srgbClr val="BD934E"/>
                </a:solidFill>
              </a:rPr>
              <a:t>1</a:t>
            </a:r>
            <a:r>
              <a:rPr lang="en-US" altLang="zh-CN" sz="2000" dirty="0"/>
              <a:t>x2</a:t>
            </a:r>
            <a:r>
              <a:rPr lang="en-US" altLang="zh-CN" sz="2000" baseline="30000" dirty="0"/>
              <a:t>2</a:t>
            </a:r>
            <a:r>
              <a:rPr lang="en-US" altLang="zh-CN" sz="2000" dirty="0"/>
              <a:t>+</a:t>
            </a:r>
            <a:r>
              <a:rPr lang="en-US" altLang="zh-CN" sz="2000" dirty="0">
                <a:solidFill>
                  <a:srgbClr val="BD934E"/>
                </a:solidFill>
              </a:rPr>
              <a:t>1</a:t>
            </a:r>
            <a:r>
              <a:rPr lang="en-US" altLang="zh-CN" sz="2000" dirty="0"/>
              <a:t>x2</a:t>
            </a:r>
            <a:r>
              <a:rPr lang="en-US" altLang="zh-CN" sz="2000" baseline="30000" dirty="0"/>
              <a:t>1</a:t>
            </a:r>
            <a:r>
              <a:rPr lang="en-US" altLang="zh-CN" sz="2000" dirty="0"/>
              <a:t>+</a:t>
            </a:r>
            <a:r>
              <a:rPr lang="en-US" altLang="zh-CN" sz="2000" dirty="0">
                <a:solidFill>
                  <a:srgbClr val="BD934E"/>
                </a:solidFill>
              </a:rPr>
              <a:t>0</a:t>
            </a:r>
            <a:r>
              <a:rPr lang="en-US" altLang="zh-CN" sz="2000" dirty="0"/>
              <a:t>x2</a:t>
            </a:r>
            <a:r>
              <a:rPr lang="en-US" altLang="zh-CN" sz="2000" baseline="30000" dirty="0"/>
              <a:t>0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整数数据类型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166765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>
            <a:extLst>
              <a:ext uri="{FF2B5EF4-FFF2-40B4-BE49-F238E27FC236}">
                <a16:creationId xmlns:a16="http://schemas.microsoft.com/office/drawing/2014/main" id="{B7DF0371-AC01-4FA5-BCCE-9DA7FC56C32F}"/>
              </a:ext>
            </a:extLst>
          </p:cNvPr>
          <p:cNvSpPr/>
          <p:nvPr/>
        </p:nvSpPr>
        <p:spPr>
          <a:xfrm>
            <a:off x="711427" y="1522185"/>
            <a:ext cx="10767000" cy="454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位置记数法</a:t>
            </a:r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——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二进制无符号整数</a:t>
            </a:r>
            <a:endParaRPr lang="en-US" altLang="zh-CN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400" dirty="0"/>
              <a:t>基数为</a:t>
            </a:r>
            <a:r>
              <a:rPr lang="en-US" altLang="zh-CN" sz="2400" dirty="0"/>
              <a:t>2</a:t>
            </a:r>
            <a:r>
              <a:rPr lang="zh-CN" altLang="en-US" sz="2400" dirty="0"/>
              <a:t>，二进制数为</a:t>
            </a:r>
            <a:r>
              <a:rPr lang="en-US" altLang="zh-CN" sz="2400" dirty="0"/>
              <a:t>0</a:t>
            </a:r>
            <a:r>
              <a:rPr lang="zh-CN" altLang="en-US" sz="2400" dirty="0"/>
              <a:t>和</a:t>
            </a:r>
            <a:r>
              <a:rPr lang="en-US" altLang="zh-CN" sz="2400" dirty="0"/>
              <a:t>1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400" dirty="0"/>
              <a:t>使用</a:t>
            </a:r>
            <a:r>
              <a:rPr lang="en-US" altLang="zh-CN" sz="2400" dirty="0"/>
              <a:t>8</a:t>
            </a:r>
            <a:r>
              <a:rPr lang="zh-CN" altLang="en-US" sz="2400" dirty="0"/>
              <a:t>个二进制位表示十进制的数字“</a:t>
            </a:r>
            <a:r>
              <a:rPr lang="en-US" altLang="zh-CN" sz="2400" dirty="0"/>
              <a:t>30</a:t>
            </a:r>
            <a:r>
              <a:rPr lang="zh-CN" altLang="en-US" sz="2400" dirty="0"/>
              <a:t>”</a:t>
            </a:r>
            <a:endParaRPr lang="en-US" altLang="zh-CN" sz="2400" dirty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BD934E"/>
                </a:solidFill>
              </a:rPr>
              <a:t>00011110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BD934E"/>
                </a:solidFill>
              </a:rPr>
              <a:t>0</a:t>
            </a:r>
            <a:r>
              <a:rPr lang="en-US" altLang="zh-CN" sz="2000" dirty="0"/>
              <a:t>x2</a:t>
            </a:r>
            <a:r>
              <a:rPr lang="en-US" altLang="zh-CN" sz="2000" baseline="30000" dirty="0"/>
              <a:t>7</a:t>
            </a:r>
            <a:r>
              <a:rPr lang="en-US" altLang="zh-CN" sz="2000" dirty="0"/>
              <a:t>+</a:t>
            </a:r>
            <a:r>
              <a:rPr lang="en-US" altLang="zh-CN" sz="2000" dirty="0">
                <a:solidFill>
                  <a:srgbClr val="BD934E"/>
                </a:solidFill>
              </a:rPr>
              <a:t>0</a:t>
            </a:r>
            <a:r>
              <a:rPr lang="en-US" altLang="zh-CN" sz="2000" dirty="0"/>
              <a:t>x2</a:t>
            </a:r>
            <a:r>
              <a:rPr lang="en-US" altLang="zh-CN" sz="2000" baseline="30000" dirty="0"/>
              <a:t>6</a:t>
            </a:r>
            <a:r>
              <a:rPr lang="en-US" altLang="zh-CN" sz="2000" dirty="0"/>
              <a:t>+</a:t>
            </a:r>
            <a:r>
              <a:rPr lang="en-US" altLang="zh-CN" sz="2000" dirty="0">
                <a:solidFill>
                  <a:srgbClr val="BD934E"/>
                </a:solidFill>
              </a:rPr>
              <a:t>0</a:t>
            </a:r>
            <a:r>
              <a:rPr lang="en-US" altLang="zh-CN" sz="2000" dirty="0"/>
              <a:t>x2</a:t>
            </a:r>
            <a:r>
              <a:rPr lang="en-US" altLang="zh-CN" sz="2000" baseline="30000" dirty="0"/>
              <a:t>5</a:t>
            </a:r>
            <a:r>
              <a:rPr lang="en-US" altLang="zh-CN" sz="2000" dirty="0"/>
              <a:t>+</a:t>
            </a:r>
            <a:r>
              <a:rPr lang="en-US" altLang="zh-CN" sz="2000" dirty="0">
                <a:solidFill>
                  <a:srgbClr val="BD934E"/>
                </a:solidFill>
              </a:rPr>
              <a:t>1</a:t>
            </a:r>
            <a:r>
              <a:rPr lang="en-US" altLang="zh-CN" sz="2000" dirty="0"/>
              <a:t>x2</a:t>
            </a:r>
            <a:r>
              <a:rPr lang="en-US" altLang="zh-CN" sz="2000" baseline="30000" dirty="0"/>
              <a:t>4</a:t>
            </a:r>
            <a:r>
              <a:rPr lang="en-US" altLang="zh-CN" sz="2000" dirty="0"/>
              <a:t>+</a:t>
            </a:r>
            <a:r>
              <a:rPr lang="en-US" altLang="zh-CN" sz="2000" dirty="0">
                <a:solidFill>
                  <a:srgbClr val="BD934E"/>
                </a:solidFill>
              </a:rPr>
              <a:t>1</a:t>
            </a:r>
            <a:r>
              <a:rPr lang="en-US" altLang="zh-CN" sz="2000" dirty="0"/>
              <a:t>x2</a:t>
            </a:r>
            <a:r>
              <a:rPr lang="en-US" altLang="zh-CN" sz="2000" baseline="30000" dirty="0"/>
              <a:t>3</a:t>
            </a:r>
            <a:r>
              <a:rPr lang="en-US" altLang="zh-CN" sz="2000" dirty="0"/>
              <a:t>+</a:t>
            </a:r>
            <a:r>
              <a:rPr lang="en-US" altLang="zh-CN" sz="2000" dirty="0">
                <a:solidFill>
                  <a:srgbClr val="BD934E"/>
                </a:solidFill>
              </a:rPr>
              <a:t>1</a:t>
            </a:r>
            <a:r>
              <a:rPr lang="en-US" altLang="zh-CN" sz="2000" dirty="0"/>
              <a:t>x2</a:t>
            </a:r>
            <a:r>
              <a:rPr lang="en-US" altLang="zh-CN" sz="2000" baseline="30000" dirty="0"/>
              <a:t>2</a:t>
            </a:r>
            <a:r>
              <a:rPr lang="en-US" altLang="zh-CN" sz="2000" dirty="0"/>
              <a:t>+</a:t>
            </a:r>
            <a:r>
              <a:rPr lang="en-US" altLang="zh-CN" sz="2000" dirty="0">
                <a:solidFill>
                  <a:srgbClr val="BD934E"/>
                </a:solidFill>
              </a:rPr>
              <a:t>1</a:t>
            </a:r>
            <a:r>
              <a:rPr lang="en-US" altLang="zh-CN" sz="2000" dirty="0"/>
              <a:t>x2</a:t>
            </a:r>
            <a:r>
              <a:rPr lang="en-US" altLang="zh-CN" sz="2000" baseline="30000" dirty="0"/>
              <a:t>1</a:t>
            </a:r>
            <a:r>
              <a:rPr lang="en-US" altLang="zh-CN" sz="2000" dirty="0"/>
              <a:t>+</a:t>
            </a:r>
            <a:r>
              <a:rPr lang="en-US" altLang="zh-CN" sz="2000" dirty="0">
                <a:solidFill>
                  <a:srgbClr val="BD934E"/>
                </a:solidFill>
              </a:rPr>
              <a:t>0</a:t>
            </a:r>
            <a:r>
              <a:rPr lang="en-US" altLang="zh-CN" sz="2000" dirty="0"/>
              <a:t>x2</a:t>
            </a:r>
            <a:r>
              <a:rPr lang="en-US" altLang="zh-CN" sz="2000" baseline="30000" dirty="0"/>
              <a:t>0</a:t>
            </a:r>
          </a:p>
          <a:p>
            <a:pPr lvl="1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400" dirty="0"/>
              <a:t>使用</a:t>
            </a:r>
            <a:r>
              <a:rPr lang="en-US" altLang="zh-CN" sz="2400" dirty="0"/>
              <a:t>k</a:t>
            </a:r>
            <a:r>
              <a:rPr lang="zh-CN" altLang="en-US" sz="2400" dirty="0"/>
              <a:t>个二进制位能表示</a:t>
            </a:r>
            <a:endParaRPr lang="en-US" altLang="zh-CN" sz="2000" baseline="30000" dirty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/>
              <a:t>0 </a:t>
            </a:r>
            <a:r>
              <a:rPr lang="zh-CN" altLang="en-US" sz="2000" dirty="0"/>
              <a:t>～</a:t>
            </a:r>
            <a:r>
              <a:rPr lang="en-US" altLang="zh-CN" sz="2000" dirty="0"/>
              <a:t> 2</a:t>
            </a:r>
            <a:r>
              <a:rPr lang="en-US" altLang="zh-CN" sz="2000" baseline="30000" dirty="0"/>
              <a:t>k </a:t>
            </a:r>
            <a:r>
              <a:rPr lang="en-US" altLang="zh-CN" sz="2000" dirty="0"/>
              <a:t>- 1</a:t>
            </a:r>
            <a:r>
              <a:rPr lang="zh-CN" altLang="en-US" sz="2000" dirty="0"/>
              <a:t>，</a:t>
            </a:r>
            <a:r>
              <a:rPr lang="en-US" altLang="zh-CN" sz="2000" dirty="0"/>
              <a:t>2</a:t>
            </a:r>
            <a:r>
              <a:rPr lang="en-US" altLang="zh-CN" sz="2000" baseline="30000" dirty="0"/>
              <a:t>k</a:t>
            </a:r>
            <a:r>
              <a:rPr lang="zh-CN" altLang="en-US" sz="2000" dirty="0"/>
              <a:t>个整数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/>
              <a:t>当</a:t>
            </a:r>
            <a:r>
              <a:rPr lang="en-US" altLang="zh-CN" sz="2000" dirty="0"/>
              <a:t>K = 8</a:t>
            </a:r>
            <a:r>
              <a:rPr lang="zh-CN" altLang="en-US" sz="2000" dirty="0"/>
              <a:t>时表示</a:t>
            </a:r>
            <a:endParaRPr lang="en-US" altLang="zh-CN" sz="2000" dirty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/>
              <a:t>0 ~ 255</a:t>
            </a:r>
            <a:r>
              <a:rPr lang="zh-CN" altLang="en-US" sz="2000" dirty="0"/>
              <a:t>，</a:t>
            </a:r>
            <a:r>
              <a:rPr lang="en-US" altLang="zh-CN" sz="2000" dirty="0"/>
              <a:t>256</a:t>
            </a:r>
            <a:r>
              <a:rPr lang="zh-CN" altLang="en-US" sz="2000" dirty="0"/>
              <a:t>个整数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整数数据类型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7264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>
            <a:extLst>
              <a:ext uri="{FF2B5EF4-FFF2-40B4-BE49-F238E27FC236}">
                <a16:creationId xmlns:a16="http://schemas.microsoft.com/office/drawing/2014/main" id="{B7DF0371-AC01-4FA5-BCCE-9DA7FC56C32F}"/>
              </a:ext>
            </a:extLst>
          </p:cNvPr>
          <p:cNvSpPr/>
          <p:nvPr/>
        </p:nvSpPr>
        <p:spPr>
          <a:xfrm>
            <a:off x="711427" y="1522185"/>
            <a:ext cx="10767000" cy="42583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有符号整数</a:t>
            </a:r>
            <a:endParaRPr lang="en-US" altLang="zh-CN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使用</a:t>
            </a:r>
            <a:r>
              <a:rPr lang="en" altLang="zh-CN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k</a:t>
            </a:r>
            <a:r>
              <a:rPr lang="zh-CN" altLang="en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个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二进制位表示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</a:t>
            </a:r>
            <a:r>
              <a:rPr lang="en" altLang="zh-CN" sz="2400" baseline="30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k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个不同的数字，</a:t>
            </a:r>
            <a:r>
              <a:rPr lang="zh-CN" altLang="en-US" sz="2400" dirty="0">
                <a:solidFill>
                  <a:srgbClr val="BD934E"/>
                </a:solidFill>
              </a:rPr>
              <a:t>一半表示正数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，</a:t>
            </a:r>
            <a:r>
              <a:rPr lang="zh-CN" altLang="en-US" sz="2400" dirty="0">
                <a:solidFill>
                  <a:srgbClr val="BD934E"/>
                </a:solidFill>
              </a:rPr>
              <a:t>一半表示负数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当</a:t>
            </a:r>
            <a:r>
              <a:rPr lang="en" altLang="zh-CN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K = 4</a:t>
            </a:r>
            <a:r>
              <a:rPr lang="zh-CN" altLang="en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时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表示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16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个不同的数字，</a:t>
            </a:r>
            <a:endParaRPr lang="en" altLang="zh-CN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/>
              <a:t>7</a:t>
            </a:r>
            <a:r>
              <a:rPr lang="zh-CN" altLang="en-US" sz="2000" dirty="0"/>
              <a:t>个正数：</a:t>
            </a:r>
            <a:r>
              <a:rPr lang="en" altLang="zh-CN" sz="2000" dirty="0"/>
              <a:t>+1 </a:t>
            </a:r>
            <a:r>
              <a:rPr lang="zh-CN" altLang="en-US" sz="2000" dirty="0"/>
              <a:t>～</a:t>
            </a:r>
            <a:r>
              <a:rPr lang="en" altLang="zh-CN" sz="2000" dirty="0"/>
              <a:t> +7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/>
              <a:t>7</a:t>
            </a:r>
            <a:r>
              <a:rPr lang="zh-CN" altLang="en-US" sz="2000" dirty="0"/>
              <a:t>个</a:t>
            </a:r>
            <a:r>
              <a:rPr lang="zh-CN" altLang="en" sz="2000" dirty="0"/>
              <a:t>负数</a:t>
            </a:r>
            <a:r>
              <a:rPr lang="zh-CN" altLang="en-US" sz="2000" dirty="0"/>
              <a:t>：</a:t>
            </a:r>
            <a:r>
              <a:rPr lang="en" altLang="zh-CN" sz="2000" dirty="0"/>
              <a:t>-</a:t>
            </a:r>
            <a:r>
              <a:rPr lang="zh-CN" altLang="en-US" sz="2000" dirty="0"/>
              <a:t> </a:t>
            </a:r>
            <a:r>
              <a:rPr lang="en" altLang="zh-CN" sz="2000" dirty="0"/>
              <a:t>1 </a:t>
            </a:r>
            <a:r>
              <a:rPr lang="zh-CN" altLang="en-US" sz="2000" dirty="0"/>
              <a:t>～</a:t>
            </a:r>
            <a:r>
              <a:rPr lang="en" altLang="zh-CN" sz="2000" dirty="0"/>
              <a:t> -7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还剩下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个可以表示的数字，一个用来表示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，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那么现在表示了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15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个数字： 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-7 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～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+7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剩下的最后一个用来表示？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整数数据类型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039618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>
            <a:extLst>
              <a:ext uri="{FF2B5EF4-FFF2-40B4-BE49-F238E27FC236}">
                <a16:creationId xmlns:a16="http://schemas.microsoft.com/office/drawing/2014/main" id="{B7DF0371-AC01-4FA5-BCCE-9DA7FC56C32F}"/>
              </a:ext>
            </a:extLst>
          </p:cNvPr>
          <p:cNvSpPr/>
          <p:nvPr/>
        </p:nvSpPr>
        <p:spPr>
          <a:xfrm>
            <a:off x="711427" y="1522185"/>
            <a:ext cx="10767000" cy="2224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有符号整数</a:t>
            </a:r>
            <a:endParaRPr lang="en-US" altLang="zh-CN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如何分配？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当</a:t>
            </a:r>
            <a:r>
              <a:rPr lang="en" altLang="zh-CN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K = 4</a:t>
            </a:r>
            <a:r>
              <a:rPr lang="zh-CN" altLang="en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时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表示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16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个不同的数字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整数数据类型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535797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>
            <a:extLst>
              <a:ext uri="{FF2B5EF4-FFF2-40B4-BE49-F238E27FC236}">
                <a16:creationId xmlns:a16="http://schemas.microsoft.com/office/drawing/2014/main" id="{B7DF0371-AC01-4FA5-BCCE-9DA7FC56C32F}"/>
              </a:ext>
            </a:extLst>
          </p:cNvPr>
          <p:cNvSpPr/>
          <p:nvPr/>
        </p:nvSpPr>
        <p:spPr>
          <a:xfrm>
            <a:off x="711427" y="1522185"/>
            <a:ext cx="10767000" cy="45327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有符号整数</a:t>
            </a:r>
            <a:endParaRPr lang="en-US" altLang="zh-CN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如何分配？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当</a:t>
            </a:r>
            <a:r>
              <a:rPr lang="en" altLang="zh-CN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K = 4</a:t>
            </a:r>
            <a:r>
              <a:rPr lang="zh-CN" altLang="en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时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的正数：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/>
              <a:t>采用位置记数法</a:t>
            </a:r>
            <a:endParaRPr lang="en-US" altLang="zh-CN" sz="2000" dirty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/>
              <a:t>最高位位</a:t>
            </a:r>
            <a:r>
              <a:rPr lang="en-US" altLang="zh-CN" sz="2000" dirty="0"/>
              <a:t>0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/>
              <a:t>其余</a:t>
            </a:r>
            <a:r>
              <a:rPr lang="en-US" altLang="zh-CN" sz="2000" dirty="0"/>
              <a:t>3</a:t>
            </a:r>
            <a:r>
              <a:rPr lang="zh-CN" altLang="en-US" sz="2000" dirty="0"/>
              <a:t>位表示</a:t>
            </a:r>
            <a:r>
              <a:rPr lang="en-US" altLang="zh-CN" sz="1800" dirty="0"/>
              <a:t>0 </a:t>
            </a:r>
            <a:r>
              <a:rPr lang="en-US" altLang="zh-CN" sz="1800" dirty="0">
                <a:sym typeface="Symbol" pitchFamily="2" charset="2"/>
              </a:rPr>
              <a:t> </a:t>
            </a:r>
            <a:r>
              <a:rPr lang="en-US" altLang="zh-CN" sz="1800" dirty="0"/>
              <a:t>2</a:t>
            </a:r>
            <a:r>
              <a:rPr lang="en-US" altLang="zh-CN" sz="1800" i="1" baseline="30000" dirty="0"/>
              <a:t>k</a:t>
            </a:r>
            <a:r>
              <a:rPr lang="en-US" altLang="zh-CN" sz="1800" baseline="30000" dirty="0"/>
              <a:t>-1</a:t>
            </a:r>
            <a:r>
              <a:rPr lang="zh-CN" altLang="en-US" sz="1800" baseline="30000" dirty="0"/>
              <a:t> </a:t>
            </a:r>
            <a:r>
              <a:rPr lang="en-US" altLang="zh-CN" sz="1800" dirty="0"/>
              <a:t>–</a:t>
            </a:r>
            <a:r>
              <a:rPr lang="zh-CN" altLang="en-US" sz="1800" dirty="0"/>
              <a:t> </a:t>
            </a:r>
            <a:r>
              <a:rPr lang="en-US" altLang="zh-CN" sz="1800" dirty="0"/>
              <a:t>1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那么，能表示的最大整数为</a:t>
            </a:r>
            <a:r>
              <a:rPr lang="en-US" altLang="zh-CN" dirty="0"/>
              <a:t>7</a:t>
            </a:r>
            <a:endParaRPr lang="en-US" altLang="zh-CN" sz="2000" dirty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/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整数数据类型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graphicFrame>
        <p:nvGraphicFramePr>
          <p:cNvPr id="2" name="内容占位符 3">
            <a:extLst>
              <a:ext uri="{FF2B5EF4-FFF2-40B4-BE49-F238E27FC236}">
                <a16:creationId xmlns:a16="http://schemas.microsoft.com/office/drawing/2014/main" id="{E2C66116-5A70-2116-CF2C-3F6D2FD08A7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04270266"/>
              </p:ext>
            </p:extLst>
          </p:nvPr>
        </p:nvGraphicFramePr>
        <p:xfrm>
          <a:off x="5795224" y="2100262"/>
          <a:ext cx="2830512" cy="2657475"/>
        </p:xfrm>
        <a:graphic>
          <a:graphicData uri="http://schemas.openxmlformats.org/drawingml/2006/table">
            <a:tbl>
              <a:tblPr/>
              <a:tblGrid>
                <a:gridCol w="1489075">
                  <a:extLst>
                    <a:ext uri="{9D8B030D-6E8A-4147-A177-3AD203B41FA5}">
                      <a16:colId xmlns:a16="http://schemas.microsoft.com/office/drawing/2014/main" val="476768952"/>
                    </a:ext>
                  </a:extLst>
                </a:gridCol>
                <a:gridCol w="1341437">
                  <a:extLst>
                    <a:ext uri="{9D8B030D-6E8A-4147-A177-3AD203B41FA5}">
                      <a16:colId xmlns:a16="http://schemas.microsoft.com/office/drawing/2014/main" val="3401070552"/>
                    </a:ext>
                  </a:extLst>
                </a:gridCol>
              </a:tblGrid>
              <a:tr h="2952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二进制表示</a:t>
                      </a: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十进制</a:t>
                      </a: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5535484"/>
                  </a:ext>
                </a:extLst>
              </a:tr>
              <a:tr h="2952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</a:t>
                      </a: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000</a:t>
                      </a: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1831940"/>
                  </a:ext>
                </a:extLst>
              </a:tr>
              <a:tr h="2952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</a:t>
                      </a: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001</a:t>
                      </a: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2224492"/>
                  </a:ext>
                </a:extLst>
              </a:tr>
              <a:tr h="2952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</a:t>
                      </a: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010</a:t>
                      </a: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2</a:t>
                      </a: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1125794"/>
                  </a:ext>
                </a:extLst>
              </a:tr>
              <a:tr h="2952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</a:t>
                      </a: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011</a:t>
                      </a: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3</a:t>
                      </a: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100711"/>
                  </a:ext>
                </a:extLst>
              </a:tr>
              <a:tr h="2952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</a:t>
                      </a: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100</a:t>
                      </a: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4</a:t>
                      </a: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8442418"/>
                  </a:ext>
                </a:extLst>
              </a:tr>
              <a:tr h="2952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</a:t>
                      </a: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101</a:t>
                      </a: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5</a:t>
                      </a: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5757176"/>
                  </a:ext>
                </a:extLst>
              </a:tr>
              <a:tr h="2952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</a:t>
                      </a: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110</a:t>
                      </a: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6</a:t>
                      </a: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0103394"/>
                  </a:ext>
                </a:extLst>
              </a:tr>
              <a:tr h="2952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</a:t>
                      </a: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111</a:t>
                      </a: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7</a:t>
                      </a:r>
                      <a:endParaRPr kumimoji="0" lang="zh-CN" altLang="zh-CN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0602506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18696621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>
            <a:extLst>
              <a:ext uri="{FF2B5EF4-FFF2-40B4-BE49-F238E27FC236}">
                <a16:creationId xmlns:a16="http://schemas.microsoft.com/office/drawing/2014/main" id="{B7DF0371-AC01-4FA5-BCCE-9DA7FC56C32F}"/>
              </a:ext>
            </a:extLst>
          </p:cNvPr>
          <p:cNvSpPr/>
          <p:nvPr/>
        </p:nvSpPr>
        <p:spPr>
          <a:xfrm>
            <a:off x="711427" y="1522185"/>
            <a:ext cx="10767000" cy="40736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有符号整数</a:t>
            </a:r>
            <a:endParaRPr lang="en-US" altLang="zh-CN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如何分配？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当</a:t>
            </a:r>
            <a:r>
              <a:rPr lang="en" altLang="zh-CN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K = 4</a:t>
            </a:r>
            <a:r>
              <a:rPr lang="zh-CN" altLang="en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时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的负数：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/>
              <a:t>仿照正数的表示</a:t>
            </a:r>
            <a:endParaRPr lang="en-US" altLang="zh-CN" sz="2000" dirty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/>
              <a:t>最高位为</a:t>
            </a:r>
            <a:r>
              <a:rPr lang="en-US" altLang="zh-CN" sz="2000" dirty="0">
                <a:solidFill>
                  <a:srgbClr val="BD934E"/>
                </a:solidFill>
              </a:rPr>
              <a:t>1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/>
              <a:t>其余</a:t>
            </a:r>
            <a:r>
              <a:rPr lang="en-US" altLang="zh-CN" sz="2000" dirty="0"/>
              <a:t>3</a:t>
            </a:r>
            <a:r>
              <a:rPr lang="zh-CN" altLang="en-US" sz="2000" dirty="0"/>
              <a:t>位表示 </a:t>
            </a:r>
            <a:r>
              <a:rPr lang="en-US" altLang="zh-CN" sz="2000" dirty="0"/>
              <a:t>-</a:t>
            </a:r>
            <a:r>
              <a:rPr lang="zh-CN" altLang="en-US" sz="2000" dirty="0"/>
              <a:t>（</a:t>
            </a:r>
            <a:r>
              <a:rPr lang="en-US" altLang="zh-CN" sz="2000" dirty="0"/>
              <a:t>2</a:t>
            </a:r>
            <a:r>
              <a:rPr lang="en" altLang="zh-CN" sz="2000" baseline="30000" dirty="0"/>
              <a:t>k-1</a:t>
            </a:r>
            <a:r>
              <a:rPr lang="en" altLang="zh-CN" sz="2000" dirty="0"/>
              <a:t> </a:t>
            </a:r>
            <a:r>
              <a:rPr lang="en-US" altLang="zh-CN" sz="2000" dirty="0"/>
              <a:t>–</a:t>
            </a:r>
            <a:r>
              <a:rPr lang="zh-CN" altLang="en-US" sz="2000" dirty="0"/>
              <a:t> </a:t>
            </a:r>
            <a:r>
              <a:rPr lang="en-US" altLang="zh-CN" sz="2000" dirty="0"/>
              <a:t>1</a:t>
            </a:r>
            <a:r>
              <a:rPr lang="zh-CN" altLang="en-US" sz="2000" dirty="0"/>
              <a:t>）～ </a:t>
            </a:r>
            <a:r>
              <a:rPr lang="en-US" altLang="zh-CN" sz="2000" dirty="0"/>
              <a:t>0</a:t>
            </a:r>
            <a:endParaRPr lang="en" altLang="zh-CN" sz="2000" dirty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/>
              <a:t>那么，能表示的最小整数为 </a:t>
            </a:r>
            <a:r>
              <a:rPr lang="en-US" altLang="zh-CN" sz="2000" dirty="0"/>
              <a:t>-7</a:t>
            </a:r>
          </a:p>
          <a:p>
            <a:pPr lvl="1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这种表示法为负数的</a:t>
            </a:r>
            <a:r>
              <a:rPr lang="zh-CN" altLang="en-US" sz="2400" dirty="0">
                <a:solidFill>
                  <a:srgbClr val="BD934E"/>
                </a:solidFill>
              </a:rPr>
              <a:t>原码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表示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整数数据类型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graphicFrame>
        <p:nvGraphicFramePr>
          <p:cNvPr id="2" name="内容占位符 3">
            <a:extLst>
              <a:ext uri="{FF2B5EF4-FFF2-40B4-BE49-F238E27FC236}">
                <a16:creationId xmlns:a16="http://schemas.microsoft.com/office/drawing/2014/main" id="{F0C675E6-567F-4FFA-243F-85787972981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85961989"/>
              </p:ext>
            </p:extLst>
          </p:nvPr>
        </p:nvGraphicFramePr>
        <p:xfrm>
          <a:off x="5807459" y="1340375"/>
          <a:ext cx="2830513" cy="5019675"/>
        </p:xfrm>
        <a:graphic>
          <a:graphicData uri="http://schemas.openxmlformats.org/drawingml/2006/table">
            <a:tbl>
              <a:tblPr/>
              <a:tblGrid>
                <a:gridCol w="1489075">
                  <a:extLst>
                    <a:ext uri="{9D8B030D-6E8A-4147-A177-3AD203B41FA5}">
                      <a16:colId xmlns:a16="http://schemas.microsoft.com/office/drawing/2014/main" val="2777488166"/>
                    </a:ext>
                  </a:extLst>
                </a:gridCol>
                <a:gridCol w="1341438">
                  <a:extLst>
                    <a:ext uri="{9D8B030D-6E8A-4147-A177-3AD203B41FA5}">
                      <a16:colId xmlns:a16="http://schemas.microsoft.com/office/drawing/2014/main" val="2511364775"/>
                    </a:ext>
                  </a:extLst>
                </a:gridCol>
              </a:tblGrid>
              <a:tr h="2952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二进制表示</a:t>
                      </a: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十进制</a:t>
                      </a: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9838167"/>
                  </a:ext>
                </a:extLst>
              </a:tr>
              <a:tr h="2952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</a:t>
                      </a: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000</a:t>
                      </a: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271525"/>
                  </a:ext>
                </a:extLst>
              </a:tr>
              <a:tr h="2952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</a:t>
                      </a: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001</a:t>
                      </a: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4464452"/>
                  </a:ext>
                </a:extLst>
              </a:tr>
              <a:tr h="2952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</a:t>
                      </a: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010</a:t>
                      </a: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2</a:t>
                      </a: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9686378"/>
                  </a:ext>
                </a:extLst>
              </a:tr>
              <a:tr h="2952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</a:t>
                      </a: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011</a:t>
                      </a: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3</a:t>
                      </a: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4687849"/>
                  </a:ext>
                </a:extLst>
              </a:tr>
              <a:tr h="2952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</a:t>
                      </a: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100</a:t>
                      </a: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4</a:t>
                      </a: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7146457"/>
                  </a:ext>
                </a:extLst>
              </a:tr>
              <a:tr h="2952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</a:t>
                      </a: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101</a:t>
                      </a: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5</a:t>
                      </a: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3973440"/>
                  </a:ext>
                </a:extLst>
              </a:tr>
              <a:tr h="2952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</a:t>
                      </a: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110</a:t>
                      </a: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6</a:t>
                      </a: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1554284"/>
                  </a:ext>
                </a:extLst>
              </a:tr>
              <a:tr h="2952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</a:t>
                      </a: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111</a:t>
                      </a: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7</a:t>
                      </a: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3453060"/>
                  </a:ext>
                </a:extLst>
              </a:tr>
              <a:tr h="2952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422E2E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000</a:t>
                      </a:r>
                      <a:endParaRPr kumimoji="0" lang="zh-CN" altLang="zh-CN" sz="1400" b="1" i="0" u="none" strike="noStrike" cap="none" normalizeH="0" baseline="0">
                        <a:ln>
                          <a:noFill/>
                        </a:ln>
                        <a:solidFill>
                          <a:srgbClr val="422E2E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422E2E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-0</a:t>
                      </a:r>
                      <a:endParaRPr kumimoji="0" lang="zh-CN" altLang="zh-CN" sz="1400" b="1" i="0" u="none" strike="noStrike" cap="none" normalizeH="0" baseline="0">
                        <a:ln>
                          <a:noFill/>
                        </a:ln>
                        <a:solidFill>
                          <a:srgbClr val="422E2E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3544039"/>
                  </a:ext>
                </a:extLst>
              </a:tr>
              <a:tr h="2952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422E2E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001</a:t>
                      </a:r>
                      <a:endParaRPr kumimoji="0" lang="zh-CN" altLang="zh-CN" sz="1400" b="1" i="0" u="none" strike="noStrike" cap="none" normalizeH="0" baseline="0">
                        <a:ln>
                          <a:noFill/>
                        </a:ln>
                        <a:solidFill>
                          <a:srgbClr val="422E2E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422E2E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-1</a:t>
                      </a:r>
                      <a:endParaRPr kumimoji="0" lang="zh-CN" altLang="zh-CN" sz="1400" b="1" i="0" u="none" strike="noStrike" cap="none" normalizeH="0" baseline="0">
                        <a:ln>
                          <a:noFill/>
                        </a:ln>
                        <a:solidFill>
                          <a:srgbClr val="422E2E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6334052"/>
                  </a:ext>
                </a:extLst>
              </a:tr>
              <a:tr h="2952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422E2E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010</a:t>
                      </a:r>
                      <a:endParaRPr kumimoji="0" lang="zh-CN" altLang="zh-CN" sz="1400" b="1" i="0" u="none" strike="noStrike" cap="none" normalizeH="0" baseline="0">
                        <a:ln>
                          <a:noFill/>
                        </a:ln>
                        <a:solidFill>
                          <a:srgbClr val="422E2E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422E2E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-2</a:t>
                      </a:r>
                      <a:endParaRPr kumimoji="0" lang="zh-CN" altLang="zh-CN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422E2E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8744634"/>
                  </a:ext>
                </a:extLst>
              </a:tr>
              <a:tr h="2952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422E2E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011</a:t>
                      </a:r>
                      <a:endParaRPr kumimoji="0" lang="zh-CN" altLang="zh-CN" sz="1400" b="1" i="0" u="none" strike="noStrike" cap="none" normalizeH="0" baseline="0">
                        <a:ln>
                          <a:noFill/>
                        </a:ln>
                        <a:solidFill>
                          <a:srgbClr val="422E2E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422E2E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-3</a:t>
                      </a:r>
                      <a:endParaRPr kumimoji="0" lang="zh-CN" altLang="zh-CN" sz="1400" b="1" i="0" u="none" strike="noStrike" cap="none" normalizeH="0" baseline="0">
                        <a:ln>
                          <a:noFill/>
                        </a:ln>
                        <a:solidFill>
                          <a:srgbClr val="422E2E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3908937"/>
                  </a:ext>
                </a:extLst>
              </a:tr>
              <a:tr h="2952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422E2E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100</a:t>
                      </a:r>
                      <a:endParaRPr kumimoji="0" lang="zh-CN" altLang="zh-CN" sz="1400" b="1" i="0" u="none" strike="noStrike" cap="none" normalizeH="0" baseline="0">
                        <a:ln>
                          <a:noFill/>
                        </a:ln>
                        <a:solidFill>
                          <a:srgbClr val="422E2E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422E2E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-4</a:t>
                      </a:r>
                      <a:endParaRPr kumimoji="0" lang="zh-CN" altLang="zh-CN" sz="1400" b="1" i="0" u="none" strike="noStrike" cap="none" normalizeH="0" baseline="0">
                        <a:ln>
                          <a:noFill/>
                        </a:ln>
                        <a:solidFill>
                          <a:srgbClr val="422E2E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4197500"/>
                  </a:ext>
                </a:extLst>
              </a:tr>
              <a:tr h="2952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422E2E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101</a:t>
                      </a:r>
                      <a:endParaRPr kumimoji="0" lang="zh-CN" altLang="zh-CN" sz="1400" b="1" i="0" u="none" strike="noStrike" cap="none" normalizeH="0" baseline="0">
                        <a:ln>
                          <a:noFill/>
                        </a:ln>
                        <a:solidFill>
                          <a:srgbClr val="422E2E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422E2E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-5</a:t>
                      </a:r>
                      <a:endParaRPr kumimoji="0" lang="zh-CN" altLang="zh-CN" sz="1400" b="1" i="0" u="none" strike="noStrike" cap="none" normalizeH="0" baseline="0">
                        <a:ln>
                          <a:noFill/>
                        </a:ln>
                        <a:solidFill>
                          <a:srgbClr val="422E2E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6205849"/>
                  </a:ext>
                </a:extLst>
              </a:tr>
              <a:tr h="2952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422E2E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110</a:t>
                      </a:r>
                      <a:endParaRPr kumimoji="0" lang="zh-CN" altLang="zh-CN" sz="1400" b="1" i="0" u="none" strike="noStrike" cap="none" normalizeH="0" baseline="0">
                        <a:ln>
                          <a:noFill/>
                        </a:ln>
                        <a:solidFill>
                          <a:srgbClr val="422E2E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422E2E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-6</a:t>
                      </a:r>
                      <a:endParaRPr kumimoji="0" lang="zh-CN" altLang="zh-CN" sz="1400" b="1" i="0" u="none" strike="noStrike" cap="none" normalizeH="0" baseline="0">
                        <a:ln>
                          <a:noFill/>
                        </a:ln>
                        <a:solidFill>
                          <a:srgbClr val="422E2E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9882165"/>
                  </a:ext>
                </a:extLst>
              </a:tr>
              <a:tr h="2952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422E2E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111</a:t>
                      </a:r>
                      <a:endParaRPr kumimoji="0" lang="zh-CN" altLang="zh-CN" sz="1400" b="1" i="0" u="none" strike="noStrike" cap="none" normalizeH="0" baseline="0">
                        <a:ln>
                          <a:noFill/>
                        </a:ln>
                        <a:solidFill>
                          <a:srgbClr val="422E2E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422E2E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-7</a:t>
                      </a:r>
                      <a:endParaRPr kumimoji="0" lang="zh-CN" altLang="zh-CN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422E2E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8473545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365034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372020CA-BFF8-2A55-4C94-E5F51329FE5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50589011"/>
              </p:ext>
            </p:extLst>
          </p:nvPr>
        </p:nvGraphicFramePr>
        <p:xfrm>
          <a:off x="5807458" y="1340375"/>
          <a:ext cx="2830513" cy="5019675"/>
        </p:xfrm>
        <a:graphic>
          <a:graphicData uri="http://schemas.openxmlformats.org/drawingml/2006/table">
            <a:tbl>
              <a:tblPr/>
              <a:tblGrid>
                <a:gridCol w="1489075">
                  <a:extLst>
                    <a:ext uri="{9D8B030D-6E8A-4147-A177-3AD203B41FA5}">
                      <a16:colId xmlns:a16="http://schemas.microsoft.com/office/drawing/2014/main" val="1335366640"/>
                    </a:ext>
                  </a:extLst>
                </a:gridCol>
                <a:gridCol w="1341438">
                  <a:extLst>
                    <a:ext uri="{9D8B030D-6E8A-4147-A177-3AD203B41FA5}">
                      <a16:colId xmlns:a16="http://schemas.microsoft.com/office/drawing/2014/main" val="1149379945"/>
                    </a:ext>
                  </a:extLst>
                </a:gridCol>
              </a:tblGrid>
              <a:tr h="2952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二进制表示</a:t>
                      </a: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十进制</a:t>
                      </a: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3096665"/>
                  </a:ext>
                </a:extLst>
              </a:tr>
              <a:tr h="2952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</a:t>
                      </a: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000</a:t>
                      </a: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4965167"/>
                  </a:ext>
                </a:extLst>
              </a:tr>
              <a:tr h="2952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</a:t>
                      </a: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001</a:t>
                      </a: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8209693"/>
                  </a:ext>
                </a:extLst>
              </a:tr>
              <a:tr h="2952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</a:t>
                      </a: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010</a:t>
                      </a: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2</a:t>
                      </a: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2139679"/>
                  </a:ext>
                </a:extLst>
              </a:tr>
              <a:tr h="2952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</a:t>
                      </a: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011</a:t>
                      </a: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3</a:t>
                      </a: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57595"/>
                  </a:ext>
                </a:extLst>
              </a:tr>
              <a:tr h="2952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</a:t>
                      </a: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100</a:t>
                      </a: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4</a:t>
                      </a: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6538399"/>
                  </a:ext>
                </a:extLst>
              </a:tr>
              <a:tr h="2952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</a:t>
                      </a: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101</a:t>
                      </a: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5</a:t>
                      </a: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4187914"/>
                  </a:ext>
                </a:extLst>
              </a:tr>
              <a:tr h="2952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</a:t>
                      </a: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110</a:t>
                      </a: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6</a:t>
                      </a: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2130824"/>
                  </a:ext>
                </a:extLst>
              </a:tr>
              <a:tr h="2952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</a:t>
                      </a: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111</a:t>
                      </a: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7</a:t>
                      </a: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7536244"/>
                  </a:ext>
                </a:extLst>
              </a:tr>
              <a:tr h="2952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422E2E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000</a:t>
                      </a:r>
                      <a:endParaRPr kumimoji="0" lang="zh-CN" altLang="zh-CN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422E2E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-7</a:t>
                      </a:r>
                      <a:endParaRPr kumimoji="0" lang="zh-CN" altLang="zh-CN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7535674"/>
                  </a:ext>
                </a:extLst>
              </a:tr>
              <a:tr h="2952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422E2E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001</a:t>
                      </a:r>
                      <a:endParaRPr kumimoji="0" lang="zh-CN" altLang="zh-CN" sz="1400" b="1" i="0" u="none" strike="noStrike" cap="none" normalizeH="0" baseline="0">
                        <a:ln>
                          <a:noFill/>
                        </a:ln>
                        <a:solidFill>
                          <a:srgbClr val="422E2E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-6</a:t>
                      </a:r>
                      <a:endParaRPr kumimoji="0" lang="zh-CN" altLang="zh-CN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9200841"/>
                  </a:ext>
                </a:extLst>
              </a:tr>
              <a:tr h="2952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422E2E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010</a:t>
                      </a:r>
                      <a:endParaRPr kumimoji="0" lang="zh-CN" altLang="zh-CN" sz="1400" b="1" i="0" u="none" strike="noStrike" cap="none" normalizeH="0" baseline="0">
                        <a:ln>
                          <a:noFill/>
                        </a:ln>
                        <a:solidFill>
                          <a:srgbClr val="422E2E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-5</a:t>
                      </a:r>
                      <a:endParaRPr kumimoji="0" lang="zh-CN" altLang="zh-CN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8474222"/>
                  </a:ext>
                </a:extLst>
              </a:tr>
              <a:tr h="2952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422E2E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011</a:t>
                      </a:r>
                      <a:endParaRPr kumimoji="0" lang="zh-CN" altLang="zh-CN" sz="1400" b="1" i="0" u="none" strike="noStrike" cap="none" normalizeH="0" baseline="0">
                        <a:ln>
                          <a:noFill/>
                        </a:ln>
                        <a:solidFill>
                          <a:srgbClr val="422E2E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-4</a:t>
                      </a:r>
                      <a:endParaRPr kumimoji="0" lang="zh-CN" altLang="zh-CN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0087875"/>
                  </a:ext>
                </a:extLst>
              </a:tr>
              <a:tr h="2952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422E2E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100</a:t>
                      </a:r>
                      <a:endParaRPr kumimoji="0" lang="zh-CN" altLang="zh-CN" sz="1400" b="1" i="0" u="none" strike="noStrike" cap="none" normalizeH="0" baseline="0">
                        <a:ln>
                          <a:noFill/>
                        </a:ln>
                        <a:solidFill>
                          <a:srgbClr val="422E2E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-3</a:t>
                      </a:r>
                      <a:endParaRPr kumimoji="0" lang="zh-CN" altLang="zh-CN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8109844"/>
                  </a:ext>
                </a:extLst>
              </a:tr>
              <a:tr h="2952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422E2E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101</a:t>
                      </a:r>
                      <a:endParaRPr kumimoji="0" lang="zh-CN" altLang="zh-CN" sz="1400" b="1" i="0" u="none" strike="noStrike" cap="none" normalizeH="0" baseline="0">
                        <a:ln>
                          <a:noFill/>
                        </a:ln>
                        <a:solidFill>
                          <a:srgbClr val="422E2E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-2</a:t>
                      </a:r>
                      <a:endParaRPr kumimoji="0" lang="zh-CN" altLang="zh-CN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0863943"/>
                  </a:ext>
                </a:extLst>
              </a:tr>
              <a:tr h="2952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422E2E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110</a:t>
                      </a:r>
                      <a:endParaRPr kumimoji="0" lang="zh-CN" altLang="zh-CN" sz="1400" b="1" i="0" u="none" strike="noStrike" cap="none" normalizeH="0" baseline="0">
                        <a:ln>
                          <a:noFill/>
                        </a:ln>
                        <a:solidFill>
                          <a:srgbClr val="422E2E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-1</a:t>
                      </a:r>
                      <a:endParaRPr kumimoji="0" lang="zh-CN" altLang="zh-CN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4304288"/>
                  </a:ext>
                </a:extLst>
              </a:tr>
              <a:tr h="2952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422E2E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111</a:t>
                      </a:r>
                      <a:endParaRPr kumimoji="0" lang="zh-CN" altLang="zh-CN" sz="1400" b="1" i="0" u="none" strike="noStrike" cap="none" normalizeH="0" baseline="0">
                        <a:ln>
                          <a:noFill/>
                        </a:ln>
                        <a:solidFill>
                          <a:srgbClr val="422E2E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-0</a:t>
                      </a:r>
                      <a:endParaRPr kumimoji="0" lang="zh-CN" altLang="zh-CN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3740920"/>
                  </a:ext>
                </a:extLst>
              </a:tr>
            </a:tbl>
          </a:graphicData>
        </a:graphic>
      </p:graphicFrame>
      <p:sp>
        <p:nvSpPr>
          <p:cNvPr id="32" name="矩形 31">
            <a:extLst>
              <a:ext uri="{FF2B5EF4-FFF2-40B4-BE49-F238E27FC236}">
                <a16:creationId xmlns:a16="http://schemas.microsoft.com/office/drawing/2014/main" id="{B7DF0371-AC01-4FA5-BCCE-9DA7FC56C32F}"/>
              </a:ext>
            </a:extLst>
          </p:cNvPr>
          <p:cNvSpPr/>
          <p:nvPr/>
        </p:nvSpPr>
        <p:spPr>
          <a:xfrm>
            <a:off x="711427" y="1522185"/>
            <a:ext cx="10767000" cy="40736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有符号整数</a:t>
            </a:r>
            <a:endParaRPr lang="en-US" altLang="zh-CN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如何分配？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当</a:t>
            </a:r>
            <a:r>
              <a:rPr lang="en" altLang="zh-CN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K = 4</a:t>
            </a:r>
            <a:r>
              <a:rPr lang="zh-CN" altLang="en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时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的负数：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/>
              <a:t>另一种思路</a:t>
            </a:r>
            <a:endParaRPr lang="en-US" altLang="zh-CN" sz="2000" dirty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/>
              <a:t>对正数“按位取反”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/>
              <a:t>表示与正数相反的负数</a:t>
            </a:r>
            <a:endParaRPr lang="en-US" altLang="zh-CN" sz="2000" dirty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/>
              <a:t>那么，能表示的最小整数为 </a:t>
            </a:r>
            <a:r>
              <a:rPr lang="en-US" altLang="zh-CN" sz="2000" dirty="0"/>
              <a:t>-7</a:t>
            </a:r>
          </a:p>
          <a:p>
            <a:pPr lvl="1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这种表示法为负数的</a:t>
            </a:r>
            <a:r>
              <a:rPr lang="zh-CN" altLang="en-US" sz="2400" dirty="0">
                <a:solidFill>
                  <a:srgbClr val="BD934E"/>
                </a:solidFill>
              </a:rPr>
              <a:t>反码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表示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整数数据类型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090183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>
            <a:extLst>
              <a:ext uri="{FF2B5EF4-FFF2-40B4-BE49-F238E27FC236}">
                <a16:creationId xmlns:a16="http://schemas.microsoft.com/office/drawing/2014/main" id="{B7DF0371-AC01-4FA5-BCCE-9DA7FC56C32F}"/>
              </a:ext>
            </a:extLst>
          </p:cNvPr>
          <p:cNvSpPr/>
          <p:nvPr/>
        </p:nvSpPr>
        <p:spPr>
          <a:xfrm>
            <a:off x="711427" y="1522185"/>
            <a:ext cx="10767000" cy="312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有符号整数</a:t>
            </a:r>
            <a:endParaRPr lang="en-US" altLang="zh-CN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若采用与十进制加法相同的规则计算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4+(-3)</a:t>
            </a:r>
            <a:endParaRPr lang="en-US" altLang="zh-CN" sz="2400" dirty="0"/>
          </a:p>
          <a:p>
            <a:pPr eaLnBrk="1" hangingPunct="1">
              <a:lnSpc>
                <a:spcPct val="90000"/>
              </a:lnSpc>
            </a:pPr>
            <a:endParaRPr lang="en-US" altLang="zh-CN" sz="2400" dirty="0"/>
          </a:p>
          <a:p>
            <a:pPr eaLnBrk="1" hangingPunct="1">
              <a:lnSpc>
                <a:spcPct val="90000"/>
              </a:lnSpc>
            </a:pPr>
            <a:r>
              <a:rPr lang="zh-CN" altLang="zh-CN" sz="2000" dirty="0"/>
              <a:t>原码表示法</a:t>
            </a:r>
            <a:endParaRPr lang="zh-CN" altLang="zh-CN" sz="2400" dirty="0"/>
          </a:p>
          <a:p>
            <a:pPr eaLnBrk="1" hangingPunct="1">
              <a:lnSpc>
                <a:spcPct val="90000"/>
              </a:lnSpc>
              <a:buFont typeface="Wingdings 2" pitchFamily="2" charset="2"/>
              <a:buNone/>
            </a:pPr>
            <a:r>
              <a:rPr lang="en-US" altLang="zh-CN" sz="2400" dirty="0"/>
              <a:t>		0100</a:t>
            </a:r>
            <a:r>
              <a:rPr lang="zh-CN" altLang="zh-CN" sz="2400" dirty="0"/>
              <a:t>（</a:t>
            </a:r>
            <a:r>
              <a:rPr lang="en-US" altLang="zh-CN" sz="2400" dirty="0"/>
              <a:t>4</a:t>
            </a:r>
            <a:r>
              <a:rPr lang="zh-CN" altLang="zh-CN" sz="2400" dirty="0"/>
              <a:t>）</a:t>
            </a:r>
          </a:p>
          <a:p>
            <a:pPr eaLnBrk="1" hangingPunct="1">
              <a:lnSpc>
                <a:spcPct val="90000"/>
              </a:lnSpc>
              <a:buFont typeface="Wingdings 2" pitchFamily="2" charset="2"/>
              <a:buNone/>
            </a:pPr>
            <a:r>
              <a:rPr lang="en-US" altLang="zh-CN" sz="2400" dirty="0"/>
              <a:t>	</a:t>
            </a:r>
            <a:r>
              <a:rPr lang="en-US" altLang="zh-CN" sz="2400" u="sng" dirty="0"/>
              <a:t>+	1011</a:t>
            </a:r>
            <a:r>
              <a:rPr lang="zh-CN" altLang="zh-CN" sz="2400" dirty="0"/>
              <a:t>（</a:t>
            </a:r>
            <a:r>
              <a:rPr lang="en-US" altLang="zh-CN" sz="2400" dirty="0"/>
              <a:t>-3</a:t>
            </a:r>
            <a:r>
              <a:rPr lang="zh-CN" altLang="zh-CN" sz="2400" dirty="0"/>
              <a:t>）</a:t>
            </a:r>
          </a:p>
          <a:p>
            <a:pPr eaLnBrk="1" hangingPunct="1">
              <a:lnSpc>
                <a:spcPct val="90000"/>
              </a:lnSpc>
              <a:buFont typeface="Wingdings 2" pitchFamily="2" charset="2"/>
              <a:buNone/>
            </a:pPr>
            <a:r>
              <a:rPr lang="en-US" altLang="zh-CN" sz="2400" dirty="0"/>
              <a:t>	=	1111</a:t>
            </a:r>
            <a:r>
              <a:rPr lang="zh-CN" altLang="zh-CN" sz="2400" dirty="0"/>
              <a:t>（</a:t>
            </a:r>
            <a:r>
              <a:rPr lang="en-US" altLang="zh-CN" sz="2400" dirty="0"/>
              <a:t>-7</a:t>
            </a:r>
            <a:r>
              <a:rPr lang="zh-CN" altLang="zh-CN" sz="2400" dirty="0"/>
              <a:t>）</a:t>
            </a:r>
          </a:p>
          <a:p>
            <a:pPr eaLnBrk="1" hangingPunct="1">
              <a:lnSpc>
                <a:spcPct val="90000"/>
              </a:lnSpc>
            </a:pP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整数数据类型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62A33BC2-CBBA-30E8-9239-03B8BC15E933}"/>
              </a:ext>
            </a:extLst>
          </p:cNvPr>
          <p:cNvSpPr txBox="1"/>
          <p:nvPr/>
        </p:nvSpPr>
        <p:spPr>
          <a:xfrm>
            <a:off x="6224241" y="2959073"/>
            <a:ext cx="3880882" cy="13665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zh-CN" altLang="zh-CN" sz="2000" dirty="0"/>
              <a:t>反码表示法</a:t>
            </a:r>
            <a:endParaRPr lang="zh-CN" altLang="zh-CN" sz="2400" dirty="0"/>
          </a:p>
          <a:p>
            <a:pPr>
              <a:lnSpc>
                <a:spcPct val="90000"/>
              </a:lnSpc>
              <a:buFont typeface="Wingdings 2" pitchFamily="2" charset="2"/>
              <a:buNone/>
            </a:pPr>
            <a:r>
              <a:rPr lang="en-US" altLang="zh-CN" sz="2400" dirty="0"/>
              <a:t>		0100</a:t>
            </a:r>
            <a:r>
              <a:rPr lang="zh-CN" altLang="zh-CN" sz="2400" dirty="0"/>
              <a:t>（</a:t>
            </a:r>
            <a:r>
              <a:rPr lang="en-US" altLang="zh-CN" sz="2400" dirty="0"/>
              <a:t>4</a:t>
            </a:r>
            <a:r>
              <a:rPr lang="zh-CN" altLang="zh-CN" sz="2400" dirty="0"/>
              <a:t>）</a:t>
            </a:r>
          </a:p>
          <a:p>
            <a:pPr>
              <a:lnSpc>
                <a:spcPct val="90000"/>
              </a:lnSpc>
              <a:buFont typeface="Wingdings 2" pitchFamily="2" charset="2"/>
              <a:buNone/>
            </a:pPr>
            <a:r>
              <a:rPr lang="en-US" altLang="zh-CN" sz="2400" dirty="0"/>
              <a:t>	</a:t>
            </a:r>
            <a:r>
              <a:rPr lang="en-US" altLang="zh-CN" sz="2400" u="sng" dirty="0"/>
              <a:t>+	1100</a:t>
            </a:r>
            <a:r>
              <a:rPr lang="zh-CN" altLang="zh-CN" sz="2400" dirty="0"/>
              <a:t>（</a:t>
            </a:r>
            <a:r>
              <a:rPr lang="en-US" altLang="zh-CN" sz="2400" dirty="0"/>
              <a:t>-3</a:t>
            </a:r>
            <a:r>
              <a:rPr lang="zh-CN" altLang="zh-CN" sz="2400" dirty="0"/>
              <a:t>）</a:t>
            </a:r>
          </a:p>
          <a:p>
            <a:pPr>
              <a:lnSpc>
                <a:spcPct val="90000"/>
              </a:lnSpc>
              <a:buFont typeface="Wingdings 2" pitchFamily="2" charset="2"/>
              <a:buNone/>
            </a:pPr>
            <a:r>
              <a:rPr lang="en-US" altLang="zh-CN" sz="2400" dirty="0"/>
              <a:t>	=  </a:t>
            </a:r>
            <a:r>
              <a:rPr lang="zh-CN" altLang="en-US" sz="2400" dirty="0"/>
              <a:t>     </a:t>
            </a:r>
            <a:r>
              <a:rPr lang="en-US" altLang="zh-CN" sz="2400" dirty="0"/>
              <a:t>10000</a:t>
            </a:r>
            <a:r>
              <a:rPr lang="zh-CN" altLang="zh-CN" sz="2400" dirty="0"/>
              <a:t>（</a:t>
            </a:r>
            <a:r>
              <a:rPr lang="en-US" altLang="zh-CN" sz="2400" dirty="0"/>
              <a:t>0</a:t>
            </a:r>
            <a:r>
              <a:rPr lang="zh-CN" altLang="zh-CN" sz="2400" dirty="0"/>
              <a:t>）</a:t>
            </a:r>
            <a:endParaRPr lang="zh-CN" altLang="en-US" sz="24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ACFEF1F-3483-4A6F-9315-AFB5582F06C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2577"/>
          <a:stretch/>
        </p:blipFill>
        <p:spPr>
          <a:xfrm>
            <a:off x="1567595" y="4412807"/>
            <a:ext cx="2882900" cy="2445193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9962980A-81C1-1BB4-AB62-7052EF229A16}"/>
              </a:ext>
            </a:extLst>
          </p:cNvPr>
          <p:cNvSpPr/>
          <p:nvPr/>
        </p:nvSpPr>
        <p:spPr>
          <a:xfrm>
            <a:off x="1567595" y="6464595"/>
            <a:ext cx="2882900" cy="361507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47E68A5F-E720-422A-073B-08971882026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7211" b="47629"/>
          <a:stretch/>
        </p:blipFill>
        <p:spPr>
          <a:xfrm>
            <a:off x="7046875" y="4412807"/>
            <a:ext cx="2882900" cy="2328531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03F6D323-AC3C-E1AF-9E99-13974FE72135}"/>
              </a:ext>
            </a:extLst>
          </p:cNvPr>
          <p:cNvSpPr/>
          <p:nvPr/>
        </p:nvSpPr>
        <p:spPr>
          <a:xfrm>
            <a:off x="7036242" y="4359041"/>
            <a:ext cx="2882900" cy="361507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964637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内容占位符 3">
            <a:extLst>
              <a:ext uri="{FF2B5EF4-FFF2-40B4-BE49-F238E27FC236}">
                <a16:creationId xmlns:a16="http://schemas.microsoft.com/office/drawing/2014/main" id="{3189EC47-D2E1-7EA0-D1AE-15BB141C5DC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43765557"/>
              </p:ext>
            </p:extLst>
          </p:nvPr>
        </p:nvGraphicFramePr>
        <p:xfrm>
          <a:off x="5807458" y="1340374"/>
          <a:ext cx="2830513" cy="5019675"/>
        </p:xfrm>
        <a:graphic>
          <a:graphicData uri="http://schemas.openxmlformats.org/drawingml/2006/table">
            <a:tbl>
              <a:tblPr/>
              <a:tblGrid>
                <a:gridCol w="1489075">
                  <a:extLst>
                    <a:ext uri="{9D8B030D-6E8A-4147-A177-3AD203B41FA5}">
                      <a16:colId xmlns:a16="http://schemas.microsoft.com/office/drawing/2014/main" val="2639889133"/>
                    </a:ext>
                  </a:extLst>
                </a:gridCol>
                <a:gridCol w="1341438">
                  <a:extLst>
                    <a:ext uri="{9D8B030D-6E8A-4147-A177-3AD203B41FA5}">
                      <a16:colId xmlns:a16="http://schemas.microsoft.com/office/drawing/2014/main" val="3474644543"/>
                    </a:ext>
                  </a:extLst>
                </a:gridCol>
              </a:tblGrid>
              <a:tr h="2952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二进制表示</a:t>
                      </a: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十进制</a:t>
                      </a: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2419611"/>
                  </a:ext>
                </a:extLst>
              </a:tr>
              <a:tr h="2952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</a:t>
                      </a: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000</a:t>
                      </a: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3065242"/>
                  </a:ext>
                </a:extLst>
              </a:tr>
              <a:tr h="2952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</a:t>
                      </a: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001</a:t>
                      </a: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1523297"/>
                  </a:ext>
                </a:extLst>
              </a:tr>
              <a:tr h="2952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</a:t>
                      </a: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010</a:t>
                      </a: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2</a:t>
                      </a: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5173203"/>
                  </a:ext>
                </a:extLst>
              </a:tr>
              <a:tr h="2952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</a:t>
                      </a: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011</a:t>
                      </a: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3</a:t>
                      </a: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9578417"/>
                  </a:ext>
                </a:extLst>
              </a:tr>
              <a:tr h="2952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</a:t>
                      </a: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100</a:t>
                      </a: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4</a:t>
                      </a: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0589001"/>
                  </a:ext>
                </a:extLst>
              </a:tr>
              <a:tr h="2952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</a:t>
                      </a: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101</a:t>
                      </a: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5</a:t>
                      </a: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3302670"/>
                  </a:ext>
                </a:extLst>
              </a:tr>
              <a:tr h="2952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</a:t>
                      </a: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110</a:t>
                      </a: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6</a:t>
                      </a: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4487341"/>
                  </a:ext>
                </a:extLst>
              </a:tr>
              <a:tr h="2952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</a:t>
                      </a: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111</a:t>
                      </a: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7</a:t>
                      </a: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8537067"/>
                  </a:ext>
                </a:extLst>
              </a:tr>
              <a:tr h="2952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422E2E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000</a:t>
                      </a:r>
                      <a:endParaRPr kumimoji="0" lang="zh-CN" altLang="zh-CN" sz="1400" b="1" i="0" u="none" strike="noStrike" cap="none" normalizeH="0" baseline="0">
                        <a:ln>
                          <a:noFill/>
                        </a:ln>
                        <a:solidFill>
                          <a:srgbClr val="422E2E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-8</a:t>
                      </a:r>
                      <a:endParaRPr kumimoji="0" lang="zh-CN" altLang="zh-CN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4140157"/>
                  </a:ext>
                </a:extLst>
              </a:tr>
              <a:tr h="2952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422E2E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001</a:t>
                      </a:r>
                      <a:endParaRPr kumimoji="0" lang="zh-CN" altLang="zh-CN" sz="1400" b="1" i="0" u="none" strike="noStrike" cap="none" normalizeH="0" baseline="0">
                        <a:ln>
                          <a:noFill/>
                        </a:ln>
                        <a:solidFill>
                          <a:srgbClr val="422E2E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-7</a:t>
                      </a:r>
                      <a:endParaRPr kumimoji="0" lang="zh-CN" altLang="zh-CN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5979107"/>
                  </a:ext>
                </a:extLst>
              </a:tr>
              <a:tr h="2952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422E2E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010</a:t>
                      </a:r>
                      <a:endParaRPr kumimoji="0" lang="zh-CN" altLang="zh-CN" sz="1400" b="1" i="0" u="none" strike="noStrike" cap="none" normalizeH="0" baseline="0">
                        <a:ln>
                          <a:noFill/>
                        </a:ln>
                        <a:solidFill>
                          <a:srgbClr val="422E2E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-6</a:t>
                      </a:r>
                      <a:endParaRPr kumimoji="0" lang="zh-CN" altLang="zh-CN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6212472"/>
                  </a:ext>
                </a:extLst>
              </a:tr>
              <a:tr h="2952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422E2E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011</a:t>
                      </a:r>
                      <a:endParaRPr kumimoji="0" lang="zh-CN" altLang="zh-CN" sz="1400" b="1" i="0" u="none" strike="noStrike" cap="none" normalizeH="0" baseline="0">
                        <a:ln>
                          <a:noFill/>
                        </a:ln>
                        <a:solidFill>
                          <a:srgbClr val="422E2E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-5</a:t>
                      </a:r>
                      <a:endParaRPr kumimoji="0" lang="zh-CN" altLang="zh-CN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646494"/>
                  </a:ext>
                </a:extLst>
              </a:tr>
              <a:tr h="2952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422E2E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100</a:t>
                      </a:r>
                      <a:endParaRPr kumimoji="0" lang="zh-CN" altLang="zh-CN" sz="1400" b="1" i="0" u="none" strike="noStrike" cap="none" normalizeH="0" baseline="0">
                        <a:ln>
                          <a:noFill/>
                        </a:ln>
                        <a:solidFill>
                          <a:srgbClr val="422E2E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-4</a:t>
                      </a:r>
                      <a:endParaRPr kumimoji="0" lang="zh-CN" altLang="zh-CN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0484791"/>
                  </a:ext>
                </a:extLst>
              </a:tr>
              <a:tr h="2952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422E2E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101</a:t>
                      </a:r>
                      <a:endParaRPr kumimoji="0" lang="zh-CN" altLang="zh-CN" sz="1400" b="1" i="0" u="none" strike="noStrike" cap="none" normalizeH="0" baseline="0">
                        <a:ln>
                          <a:noFill/>
                        </a:ln>
                        <a:solidFill>
                          <a:srgbClr val="422E2E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-3</a:t>
                      </a:r>
                      <a:endParaRPr kumimoji="0" lang="zh-CN" altLang="zh-CN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3469153"/>
                  </a:ext>
                </a:extLst>
              </a:tr>
              <a:tr h="2952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422E2E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110</a:t>
                      </a:r>
                      <a:endParaRPr kumimoji="0" lang="zh-CN" altLang="zh-CN" sz="1400" b="1" i="0" u="none" strike="noStrike" cap="none" normalizeH="0" baseline="0">
                        <a:ln>
                          <a:noFill/>
                        </a:ln>
                        <a:solidFill>
                          <a:srgbClr val="422E2E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-2</a:t>
                      </a:r>
                      <a:endParaRPr kumimoji="0" lang="zh-CN" altLang="zh-CN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9523742"/>
                  </a:ext>
                </a:extLst>
              </a:tr>
              <a:tr h="2952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422E2E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111</a:t>
                      </a:r>
                      <a:endParaRPr kumimoji="0" lang="zh-CN" altLang="zh-CN" sz="1400" b="1" i="0" u="none" strike="noStrike" cap="none" normalizeH="0" baseline="0">
                        <a:ln>
                          <a:noFill/>
                        </a:ln>
                        <a:solidFill>
                          <a:srgbClr val="422E2E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-1</a:t>
                      </a:r>
                      <a:endParaRPr kumimoji="0" lang="zh-CN" altLang="zh-CN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8615547"/>
                  </a:ext>
                </a:extLst>
              </a:tr>
            </a:tbl>
          </a:graphicData>
        </a:graphic>
      </p:graphicFrame>
      <p:sp>
        <p:nvSpPr>
          <p:cNvPr id="32" name="矩形 31">
            <a:extLst>
              <a:ext uri="{FF2B5EF4-FFF2-40B4-BE49-F238E27FC236}">
                <a16:creationId xmlns:a16="http://schemas.microsoft.com/office/drawing/2014/main" id="{B7DF0371-AC01-4FA5-BCCE-9DA7FC56C32F}"/>
              </a:ext>
            </a:extLst>
          </p:cNvPr>
          <p:cNvSpPr/>
          <p:nvPr/>
        </p:nvSpPr>
        <p:spPr>
          <a:xfrm>
            <a:off x="711427" y="1522185"/>
            <a:ext cx="10767000" cy="3150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有符号整数</a:t>
            </a:r>
            <a:endParaRPr lang="en-US" altLang="zh-CN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如何分配？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当</a:t>
            </a:r>
            <a:r>
              <a:rPr lang="en" altLang="zh-CN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K = 4</a:t>
            </a:r>
            <a:r>
              <a:rPr lang="zh-CN" altLang="en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时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的负数：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/>
              <a:t>-8 </a:t>
            </a:r>
            <a:r>
              <a:rPr lang="zh-CN" altLang="en-US" sz="2000" dirty="0"/>
              <a:t>～</a:t>
            </a:r>
            <a:r>
              <a:rPr lang="en-US" altLang="zh-CN" sz="2000" dirty="0"/>
              <a:t> -1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/>
              <a:t>尽可能使逻辑电路最简单</a:t>
            </a:r>
          </a:p>
          <a:p>
            <a:pPr lvl="1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这种表示法为负数的</a:t>
            </a:r>
            <a:r>
              <a:rPr lang="zh-CN" altLang="en-US" sz="2400" dirty="0">
                <a:solidFill>
                  <a:srgbClr val="BD934E"/>
                </a:solidFill>
              </a:rPr>
              <a:t>补码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表示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整数数据类型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742414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>
            <a:extLst>
              <a:ext uri="{FF2B5EF4-FFF2-40B4-BE49-F238E27FC236}">
                <a16:creationId xmlns:a16="http://schemas.microsoft.com/office/drawing/2014/main" id="{B7DF0371-AC01-4FA5-BCCE-9DA7FC56C32F}"/>
              </a:ext>
            </a:extLst>
          </p:cNvPr>
          <p:cNvSpPr/>
          <p:nvPr/>
        </p:nvSpPr>
        <p:spPr>
          <a:xfrm>
            <a:off x="711427" y="1522185"/>
            <a:ext cx="5812664" cy="380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有符号整数</a:t>
            </a:r>
            <a:endParaRPr lang="en-US" altLang="zh-CN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对负数表示法的选择是基于尽可能使逻辑电路最简单的想法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几乎所有的计算机都使用相同的基本结构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——</a:t>
            </a:r>
            <a:r>
              <a:rPr lang="zh-CN" altLang="en-US" sz="2000" dirty="0">
                <a:solidFill>
                  <a:srgbClr val="BD934E"/>
                </a:solidFill>
              </a:rPr>
              <a:t>算术逻辑单元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（</a:t>
            </a:r>
            <a:r>
              <a:rPr lang="en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Arithmetic and Logic Unit</a:t>
            </a:r>
            <a:r>
              <a:rPr lang="zh-CN" altLang="e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，</a:t>
            </a:r>
            <a:r>
              <a:rPr lang="en" altLang="zh-CN" sz="2000" dirty="0">
                <a:solidFill>
                  <a:srgbClr val="BD934E"/>
                </a:solidFill>
              </a:rPr>
              <a:t>ALU</a:t>
            </a:r>
            <a:r>
              <a:rPr lang="zh-CN" altLang="e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）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来进行加法运算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en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ALU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并不知道（也不关心）所加的两个位组合表示什么，它只是简单的将二进制数相加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整数数据类型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pic>
        <p:nvPicPr>
          <p:cNvPr id="2050" name="Picture 2" descr="Arithmetic logic unit - Wikipedia">
            <a:extLst>
              <a:ext uri="{FF2B5EF4-FFF2-40B4-BE49-F238E27FC236}">
                <a16:creationId xmlns:a16="http://schemas.microsoft.com/office/drawing/2014/main" id="{DE2B745F-3CE0-C5F5-1CD3-52266184D1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6863" y="1951892"/>
            <a:ext cx="4929119" cy="2720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4BD6A584-B0A2-73FB-ADE3-73C142F5929C}"/>
              </a:ext>
            </a:extLst>
          </p:cNvPr>
          <p:cNvSpPr txBox="1"/>
          <p:nvPr/>
        </p:nvSpPr>
        <p:spPr>
          <a:xfrm>
            <a:off x="7470736" y="5353959"/>
            <a:ext cx="3587124" cy="840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>
              <a:lnSpc>
                <a:spcPct val="90000"/>
              </a:lnSpc>
              <a:buFont typeface="Wingdings 2" pitchFamily="2" charset="2"/>
              <a:buNone/>
            </a:pPr>
            <a:r>
              <a:rPr lang="zh-CN" altLang="en-US" sz="1800" dirty="0"/>
              <a:t>                             </a:t>
            </a:r>
            <a:r>
              <a:rPr lang="en-US" altLang="zh-CN" sz="1800" dirty="0"/>
              <a:t>0100 (4)</a:t>
            </a:r>
            <a:endParaRPr lang="zh-CN" altLang="zh-CN" sz="1800" dirty="0"/>
          </a:p>
          <a:p>
            <a:pPr eaLnBrk="1" hangingPunct="1">
              <a:lnSpc>
                <a:spcPct val="90000"/>
              </a:lnSpc>
              <a:buFont typeface="Wingdings 2" pitchFamily="2" charset="2"/>
              <a:buNone/>
            </a:pPr>
            <a:r>
              <a:rPr lang="en-US" altLang="zh-CN" sz="1800" dirty="0"/>
              <a:t>	</a:t>
            </a:r>
            <a:r>
              <a:rPr lang="en-US" altLang="zh-CN" sz="1800" u="sng" dirty="0"/>
              <a:t>+	</a:t>
            </a:r>
            <a:r>
              <a:rPr lang="en-US" altLang="zh-CN" sz="1800" u="sng" dirty="0">
                <a:solidFill>
                  <a:srgbClr val="C00000"/>
                </a:solidFill>
              </a:rPr>
              <a:t>1101 </a:t>
            </a:r>
            <a:r>
              <a:rPr lang="en-US" altLang="zh-CN" sz="1800" dirty="0"/>
              <a:t>(</a:t>
            </a:r>
            <a:r>
              <a:rPr lang="en-US" altLang="zh-CN" sz="1800" dirty="0">
                <a:solidFill>
                  <a:srgbClr val="C00000"/>
                </a:solidFill>
              </a:rPr>
              <a:t>-3</a:t>
            </a:r>
            <a:r>
              <a:rPr lang="en-US" altLang="zh-CN" sz="1800" dirty="0"/>
              <a:t>)</a:t>
            </a:r>
            <a:endParaRPr lang="zh-CN" altLang="zh-CN" sz="1800" dirty="0"/>
          </a:p>
          <a:p>
            <a:pPr eaLnBrk="1" hangingPunct="1">
              <a:lnSpc>
                <a:spcPct val="90000"/>
              </a:lnSpc>
              <a:buFont typeface="Wingdings 2" pitchFamily="2" charset="2"/>
              <a:buNone/>
            </a:pPr>
            <a:r>
              <a:rPr lang="en-US" altLang="zh-CN" sz="1800" dirty="0"/>
              <a:t>	=	0001 (1)</a:t>
            </a:r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655733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7" y="1522185"/>
            <a:ext cx="10979265" cy="2478241"/>
            <a:chOff x="1887176" y="1780605"/>
            <a:chExt cx="2643362" cy="2478241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887176" y="3121290"/>
              <a:ext cx="2643362" cy="1137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endPara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30000"/>
                </a:lnSpc>
                <a:buFont typeface="Wingdings" pitchFamily="2" charset="2"/>
                <a:buChar char="Ø"/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在现代计算机里，所有信息都是采用</a:t>
              </a:r>
              <a:r>
                <a:rPr lang="zh-CN" altLang="en-US" dirty="0">
                  <a:solidFill>
                    <a:srgbClr val="BD934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数字化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的形式表示的：</a:t>
              </a:r>
              <a:endPara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742950" lvl="1" indent="-2857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整数、小数、文字、图像、声音等等</a:t>
              </a: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5"/>
              <a:ext cx="2095335" cy="11196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当一个</a:t>
              </a:r>
              <a:r>
                <a:rPr lang="en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</a:t>
              </a: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程序执行时，在计算机内部究竟发生了什么？</a:t>
              </a:r>
              <a:endPara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 marL="457200" indent="-457200">
                <a:lnSpc>
                  <a:spcPct val="125000"/>
                </a:lnSpc>
                <a:buFont typeface="Wingdings" pitchFamily="2" charset="2"/>
                <a:buChar char="ü"/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需要从最底层</a:t>
              </a: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——</a:t>
              </a: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计算机内表示数值的方式开始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比特和数据类型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490909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>
            <a:extLst>
              <a:ext uri="{FF2B5EF4-FFF2-40B4-BE49-F238E27FC236}">
                <a16:creationId xmlns:a16="http://schemas.microsoft.com/office/drawing/2014/main" id="{B7DF0371-AC01-4FA5-BCCE-9DA7FC56C32F}"/>
              </a:ext>
            </a:extLst>
          </p:cNvPr>
          <p:cNvSpPr/>
          <p:nvPr/>
        </p:nvSpPr>
        <p:spPr>
          <a:xfrm>
            <a:off x="711427" y="1522185"/>
            <a:ext cx="5812664" cy="1035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有符号整数</a:t>
            </a:r>
            <a:endParaRPr lang="en-US" altLang="zh-CN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en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 + (-A) = 0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整数数据类型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pic>
        <p:nvPicPr>
          <p:cNvPr id="2050" name="Picture 2" descr="Arithmetic logic unit - Wikipedia">
            <a:extLst>
              <a:ext uri="{FF2B5EF4-FFF2-40B4-BE49-F238E27FC236}">
                <a16:creationId xmlns:a16="http://schemas.microsoft.com/office/drawing/2014/main" id="{DE2B745F-3CE0-C5F5-1CD3-52266184D1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144" y="650298"/>
            <a:ext cx="2713247" cy="1497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内容占位符 2">
            <a:extLst>
              <a:ext uri="{FF2B5EF4-FFF2-40B4-BE49-F238E27FC236}">
                <a16:creationId xmlns:a16="http://schemas.microsoft.com/office/drawing/2014/main" id="{F05F5B62-AD12-692E-7AD5-153E5BA59C37}"/>
              </a:ext>
            </a:extLst>
          </p:cNvPr>
          <p:cNvSpPr txBox="1">
            <a:spLocks/>
          </p:cNvSpPr>
          <p:nvPr/>
        </p:nvSpPr>
        <p:spPr>
          <a:xfrm>
            <a:off x="1431398" y="2691828"/>
            <a:ext cx="3756394" cy="395922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58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altLang="zh-CN" dirty="0">
                <a:solidFill>
                  <a:schemeClr val="tx1"/>
                </a:solidFill>
              </a:rPr>
              <a:t>           </a:t>
            </a:r>
            <a:r>
              <a:rPr lang="zh-CN" altLang="en-US" dirty="0">
                <a:solidFill>
                  <a:schemeClr val="tx1"/>
                </a:solidFill>
              </a:rPr>
              <a:t>         </a:t>
            </a:r>
            <a:r>
              <a:rPr lang="en-US" altLang="zh-CN" dirty="0">
                <a:solidFill>
                  <a:schemeClr val="tx1"/>
                </a:solidFill>
              </a:rPr>
              <a:t>0101</a:t>
            </a:r>
            <a:r>
              <a:rPr lang="zh-CN" altLang="zh-CN" dirty="0">
                <a:solidFill>
                  <a:schemeClr val="tx1"/>
                </a:solidFill>
              </a:rPr>
              <a:t>（</a:t>
            </a:r>
            <a:r>
              <a:rPr lang="en-US" altLang="zh-CN" dirty="0">
                <a:solidFill>
                  <a:schemeClr val="tx1"/>
                </a:solidFill>
              </a:rPr>
              <a:t>+5</a:t>
            </a:r>
            <a:r>
              <a:rPr lang="zh-CN" altLang="zh-CN" dirty="0">
                <a:solidFill>
                  <a:schemeClr val="tx1"/>
                </a:solidFill>
              </a:rPr>
              <a:t>）</a:t>
            </a:r>
          </a:p>
          <a:p>
            <a:pPr marL="0" indent="0">
              <a:buFont typeface="Arial" panose="020B0604020202020204" pitchFamily="34" charset="0"/>
              <a:buNone/>
              <a:defRPr/>
            </a:pPr>
            <a:r>
              <a:rPr lang="en-US" altLang="zh-CN" dirty="0">
                <a:solidFill>
                  <a:schemeClr val="tx1"/>
                </a:solidFill>
              </a:rPr>
              <a:t>	</a:t>
            </a:r>
            <a:r>
              <a:rPr lang="en-US" altLang="zh-CN" u="sng" dirty="0">
                <a:solidFill>
                  <a:schemeClr val="tx1"/>
                </a:solidFill>
              </a:rPr>
              <a:t>+	  </a:t>
            </a:r>
            <a:r>
              <a:rPr lang="zh-CN" altLang="en-US" u="sng" dirty="0">
                <a:solidFill>
                  <a:srgbClr val="BD934E"/>
                </a:solidFill>
              </a:rPr>
              <a:t>？</a:t>
            </a:r>
            <a:r>
              <a:rPr lang="zh-CN" altLang="zh-CN" u="sng" dirty="0">
                <a:solidFill>
                  <a:schemeClr val="tx1"/>
                </a:solidFill>
              </a:rPr>
              <a:t>（</a:t>
            </a:r>
            <a:r>
              <a:rPr lang="en-US" altLang="zh-CN" u="sng" dirty="0">
                <a:solidFill>
                  <a:schemeClr val="tx1"/>
                </a:solidFill>
              </a:rPr>
              <a:t>-5</a:t>
            </a:r>
            <a:r>
              <a:rPr lang="zh-CN" altLang="zh-CN" u="sng" dirty="0">
                <a:solidFill>
                  <a:schemeClr val="tx1"/>
                </a:solidFill>
              </a:rPr>
              <a:t>）</a:t>
            </a:r>
            <a:endParaRPr lang="zh-CN" altLang="zh-CN" dirty="0">
              <a:solidFill>
                <a:schemeClr val="tx1"/>
              </a:solidFill>
            </a:endParaRPr>
          </a:p>
          <a:p>
            <a:pPr marL="0" indent="0">
              <a:buFont typeface="Arial" panose="020B0604020202020204" pitchFamily="34" charset="0"/>
              <a:buNone/>
              <a:defRPr/>
            </a:pPr>
            <a:r>
              <a:rPr lang="en-US" altLang="zh-CN" dirty="0">
                <a:solidFill>
                  <a:schemeClr val="tx1"/>
                </a:solidFill>
              </a:rPr>
              <a:t>	=</a:t>
            </a:r>
            <a:r>
              <a:rPr lang="zh-CN" altLang="en-US" dirty="0">
                <a:solidFill>
                  <a:schemeClr val="tx1"/>
                </a:solidFill>
              </a:rPr>
              <a:t>        </a:t>
            </a:r>
            <a:r>
              <a:rPr lang="en-US" altLang="zh-CN" dirty="0">
                <a:solidFill>
                  <a:schemeClr val="tx1"/>
                </a:solidFill>
              </a:rPr>
              <a:t>0000</a:t>
            </a:r>
            <a:r>
              <a:rPr lang="zh-CN" altLang="zh-CN" dirty="0">
                <a:solidFill>
                  <a:schemeClr val="tx1"/>
                </a:solidFill>
              </a:rPr>
              <a:t>（</a:t>
            </a:r>
            <a:r>
              <a:rPr lang="en-US" altLang="zh-CN" dirty="0">
                <a:solidFill>
                  <a:schemeClr val="tx1"/>
                </a:solidFill>
              </a:rPr>
              <a:t>0</a:t>
            </a:r>
            <a:r>
              <a:rPr lang="zh-CN" altLang="zh-CN" dirty="0">
                <a:solidFill>
                  <a:schemeClr val="tx1"/>
                </a:solidFill>
              </a:rPr>
              <a:t>）</a:t>
            </a:r>
          </a:p>
          <a:p>
            <a:pPr marL="274320" indent="-274320">
              <a:spcBef>
                <a:spcPts val="580"/>
              </a:spcBef>
              <a:spcAft>
                <a:spcPts val="0"/>
              </a:spcAft>
              <a:buFont typeface="Wingdings 2"/>
              <a:buChar char=""/>
              <a:defRPr/>
            </a:pPr>
            <a:endParaRPr lang="en-US" altLang="zh-CN" dirty="0">
              <a:solidFill>
                <a:schemeClr val="tx1"/>
              </a:solidFill>
            </a:endParaRPr>
          </a:p>
          <a:p>
            <a:pPr marL="0" indent="0">
              <a:buFont typeface="Arial" panose="020B0604020202020204" pitchFamily="34" charset="0"/>
              <a:buNone/>
              <a:defRPr/>
            </a:pPr>
            <a:r>
              <a:rPr lang="en-US" altLang="zh-CN" dirty="0">
                <a:solidFill>
                  <a:schemeClr val="tx1"/>
                </a:solidFill>
              </a:rPr>
              <a:t>           </a:t>
            </a:r>
            <a:r>
              <a:rPr lang="zh-CN" altLang="en-US" dirty="0">
                <a:solidFill>
                  <a:schemeClr val="tx1"/>
                </a:solidFill>
              </a:rPr>
              <a:t>           </a:t>
            </a:r>
            <a:r>
              <a:rPr lang="en-US" altLang="zh-CN" dirty="0">
                <a:solidFill>
                  <a:schemeClr val="tx1"/>
                </a:solidFill>
              </a:rPr>
              <a:t>0101</a:t>
            </a:r>
            <a:r>
              <a:rPr lang="zh-CN" altLang="zh-CN" dirty="0">
                <a:solidFill>
                  <a:schemeClr val="tx1"/>
                </a:solidFill>
              </a:rPr>
              <a:t>（</a:t>
            </a:r>
            <a:r>
              <a:rPr lang="en-US" altLang="zh-CN" dirty="0">
                <a:solidFill>
                  <a:schemeClr val="tx1"/>
                </a:solidFill>
              </a:rPr>
              <a:t>+5</a:t>
            </a:r>
            <a:r>
              <a:rPr lang="zh-CN" altLang="zh-CN" dirty="0">
                <a:solidFill>
                  <a:schemeClr val="tx1"/>
                </a:solidFill>
              </a:rPr>
              <a:t>）</a:t>
            </a:r>
          </a:p>
          <a:p>
            <a:pPr marL="0" indent="0">
              <a:buFont typeface="Arial" panose="020B0604020202020204" pitchFamily="34" charset="0"/>
              <a:buNone/>
              <a:defRPr/>
            </a:pPr>
            <a:r>
              <a:rPr lang="en-US" altLang="zh-CN" dirty="0">
                <a:solidFill>
                  <a:schemeClr val="tx1"/>
                </a:solidFill>
              </a:rPr>
              <a:t>	</a:t>
            </a:r>
            <a:r>
              <a:rPr lang="en-US" altLang="zh-CN" u="sng" dirty="0">
                <a:solidFill>
                  <a:schemeClr val="tx1"/>
                </a:solidFill>
              </a:rPr>
              <a:t>+	</a:t>
            </a:r>
            <a:r>
              <a:rPr lang="en-US" altLang="zh-CN" u="sng" dirty="0">
                <a:solidFill>
                  <a:srgbClr val="BD934E"/>
                </a:solidFill>
              </a:rPr>
              <a:t>1011</a:t>
            </a:r>
            <a:r>
              <a:rPr lang="zh-CN" altLang="zh-CN" u="sng" dirty="0">
                <a:solidFill>
                  <a:schemeClr val="tx1"/>
                </a:solidFill>
              </a:rPr>
              <a:t>（</a:t>
            </a:r>
            <a:r>
              <a:rPr lang="en-US" altLang="zh-CN" u="sng" dirty="0">
                <a:solidFill>
                  <a:schemeClr val="tx1"/>
                </a:solidFill>
              </a:rPr>
              <a:t>-5</a:t>
            </a:r>
            <a:r>
              <a:rPr lang="zh-CN" altLang="zh-CN" u="sng" dirty="0">
                <a:solidFill>
                  <a:schemeClr val="tx1"/>
                </a:solidFill>
              </a:rPr>
              <a:t>）</a:t>
            </a:r>
            <a:endParaRPr lang="zh-CN" altLang="zh-CN" dirty="0">
              <a:solidFill>
                <a:schemeClr val="tx1"/>
              </a:solidFill>
            </a:endParaRPr>
          </a:p>
          <a:p>
            <a:pPr marL="0" indent="0">
              <a:buFont typeface="Arial" panose="020B0604020202020204" pitchFamily="34" charset="0"/>
              <a:buNone/>
              <a:defRPr/>
            </a:pPr>
            <a:r>
              <a:rPr lang="en-US" altLang="zh-CN" dirty="0">
                <a:solidFill>
                  <a:schemeClr val="tx1"/>
                </a:solidFill>
              </a:rPr>
              <a:t>	=	0000</a:t>
            </a:r>
            <a:r>
              <a:rPr lang="zh-CN" altLang="zh-CN" dirty="0">
                <a:solidFill>
                  <a:schemeClr val="tx1"/>
                </a:solidFill>
              </a:rPr>
              <a:t>（</a:t>
            </a:r>
            <a:r>
              <a:rPr lang="en-US" altLang="zh-CN" dirty="0">
                <a:solidFill>
                  <a:schemeClr val="tx1"/>
                </a:solidFill>
              </a:rPr>
              <a:t>0</a:t>
            </a:r>
            <a:r>
              <a:rPr lang="zh-CN" altLang="zh-CN" dirty="0">
                <a:solidFill>
                  <a:schemeClr val="tx1"/>
                </a:solidFill>
              </a:rPr>
              <a:t>）</a:t>
            </a:r>
          </a:p>
        </p:txBody>
      </p:sp>
      <p:graphicFrame>
        <p:nvGraphicFramePr>
          <p:cNvPr id="6" name="内容占位符 3">
            <a:extLst>
              <a:ext uri="{FF2B5EF4-FFF2-40B4-BE49-F238E27FC236}">
                <a16:creationId xmlns:a16="http://schemas.microsoft.com/office/drawing/2014/main" id="{FD93D925-9641-A2F0-0EA4-5C4ED4B8EF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8589680"/>
              </p:ext>
            </p:extLst>
          </p:nvPr>
        </p:nvGraphicFramePr>
        <p:xfrm>
          <a:off x="5606531" y="1388082"/>
          <a:ext cx="2830513" cy="5019675"/>
        </p:xfrm>
        <a:graphic>
          <a:graphicData uri="http://schemas.openxmlformats.org/drawingml/2006/table">
            <a:tbl>
              <a:tblPr/>
              <a:tblGrid>
                <a:gridCol w="1489075">
                  <a:extLst>
                    <a:ext uri="{9D8B030D-6E8A-4147-A177-3AD203B41FA5}">
                      <a16:colId xmlns:a16="http://schemas.microsoft.com/office/drawing/2014/main" val="2868323170"/>
                    </a:ext>
                  </a:extLst>
                </a:gridCol>
                <a:gridCol w="1341438">
                  <a:extLst>
                    <a:ext uri="{9D8B030D-6E8A-4147-A177-3AD203B41FA5}">
                      <a16:colId xmlns:a16="http://schemas.microsoft.com/office/drawing/2014/main" val="2996361913"/>
                    </a:ext>
                  </a:extLst>
                </a:gridCol>
              </a:tblGrid>
              <a:tr h="2952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二进制表示</a:t>
                      </a: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十进制</a:t>
                      </a: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2416284"/>
                  </a:ext>
                </a:extLst>
              </a:tr>
              <a:tr h="2952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</a:t>
                      </a: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000</a:t>
                      </a: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zh-CN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6248793"/>
                  </a:ext>
                </a:extLst>
              </a:tr>
              <a:tr h="2952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</a:t>
                      </a: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001</a:t>
                      </a: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9565374"/>
                  </a:ext>
                </a:extLst>
              </a:tr>
              <a:tr h="2952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</a:t>
                      </a: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010</a:t>
                      </a: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2</a:t>
                      </a: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5952150"/>
                  </a:ext>
                </a:extLst>
              </a:tr>
              <a:tr h="2952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</a:t>
                      </a: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011</a:t>
                      </a: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3</a:t>
                      </a: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6939814"/>
                  </a:ext>
                </a:extLst>
              </a:tr>
              <a:tr h="2952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</a:t>
                      </a: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100</a:t>
                      </a: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4</a:t>
                      </a: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2105399"/>
                  </a:ext>
                </a:extLst>
              </a:tr>
              <a:tr h="2952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</a:t>
                      </a: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101</a:t>
                      </a: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5</a:t>
                      </a: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0415617"/>
                  </a:ext>
                </a:extLst>
              </a:tr>
              <a:tr h="2952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</a:t>
                      </a:r>
                      <a:r>
                        <a:rPr kumimoji="0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110</a:t>
                      </a:r>
                      <a:endParaRPr kumimoji="0" lang="zh-CN" altLang="zh-CN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6</a:t>
                      </a: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6904769"/>
                  </a:ext>
                </a:extLst>
              </a:tr>
              <a:tr h="2952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</a:t>
                      </a: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111</a:t>
                      </a: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7</a:t>
                      </a: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8654537"/>
                  </a:ext>
                </a:extLst>
              </a:tr>
              <a:tr h="2952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422E2E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000</a:t>
                      </a:r>
                      <a:endParaRPr kumimoji="0" lang="zh-CN" altLang="zh-CN" sz="1400" b="1" i="0" u="none" strike="noStrike" cap="none" normalizeH="0" baseline="0">
                        <a:ln>
                          <a:noFill/>
                        </a:ln>
                        <a:solidFill>
                          <a:srgbClr val="422E2E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1400" b="1" i="0" u="none" strike="noStrike" cap="none" normalizeH="0" baseline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8604903"/>
                  </a:ext>
                </a:extLst>
              </a:tr>
              <a:tr h="2952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422E2E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001</a:t>
                      </a:r>
                      <a:endParaRPr kumimoji="0" lang="zh-CN" altLang="zh-CN" sz="1400" b="1" i="0" u="none" strike="noStrike" cap="none" normalizeH="0" baseline="0">
                        <a:ln>
                          <a:noFill/>
                        </a:ln>
                        <a:solidFill>
                          <a:srgbClr val="422E2E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-7</a:t>
                      </a:r>
                      <a:endParaRPr kumimoji="0" lang="zh-CN" altLang="zh-CN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6374901"/>
                  </a:ext>
                </a:extLst>
              </a:tr>
              <a:tr h="2952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422E2E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010</a:t>
                      </a:r>
                      <a:endParaRPr kumimoji="0" lang="zh-CN" altLang="zh-CN" sz="1400" b="1" i="0" u="none" strike="noStrike" cap="none" normalizeH="0" baseline="0">
                        <a:ln>
                          <a:noFill/>
                        </a:ln>
                        <a:solidFill>
                          <a:srgbClr val="422E2E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-6</a:t>
                      </a:r>
                      <a:endParaRPr kumimoji="0" lang="zh-CN" altLang="zh-CN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160623"/>
                  </a:ext>
                </a:extLst>
              </a:tr>
              <a:tr h="2952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422E2E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011</a:t>
                      </a:r>
                      <a:endParaRPr kumimoji="0" lang="zh-CN" altLang="zh-CN" sz="1400" b="1" i="0" u="none" strike="noStrike" cap="none" normalizeH="0" baseline="0">
                        <a:ln>
                          <a:noFill/>
                        </a:ln>
                        <a:solidFill>
                          <a:srgbClr val="422E2E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-5</a:t>
                      </a:r>
                      <a:endParaRPr kumimoji="0" lang="zh-CN" altLang="zh-CN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8152082"/>
                  </a:ext>
                </a:extLst>
              </a:tr>
              <a:tr h="2952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422E2E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100</a:t>
                      </a:r>
                      <a:endParaRPr kumimoji="0" lang="zh-CN" altLang="zh-CN" sz="1400" b="1" i="0" u="none" strike="noStrike" cap="none" normalizeH="0" baseline="0">
                        <a:ln>
                          <a:noFill/>
                        </a:ln>
                        <a:solidFill>
                          <a:srgbClr val="422E2E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-4</a:t>
                      </a:r>
                      <a:endParaRPr kumimoji="0" lang="zh-CN" altLang="zh-CN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4604496"/>
                  </a:ext>
                </a:extLst>
              </a:tr>
              <a:tr h="2952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422E2E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101</a:t>
                      </a:r>
                      <a:endParaRPr kumimoji="0" lang="zh-CN" altLang="zh-CN" sz="1400" b="1" i="0" u="none" strike="noStrike" cap="none" normalizeH="0" baseline="0">
                        <a:ln>
                          <a:noFill/>
                        </a:ln>
                        <a:solidFill>
                          <a:srgbClr val="422E2E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-3</a:t>
                      </a:r>
                      <a:endParaRPr kumimoji="0" lang="zh-CN" altLang="zh-CN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9730933"/>
                  </a:ext>
                </a:extLst>
              </a:tr>
              <a:tr h="2952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422E2E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110</a:t>
                      </a:r>
                      <a:endParaRPr kumimoji="0" lang="zh-CN" altLang="zh-CN" sz="1400" b="1" i="0" u="none" strike="noStrike" cap="none" normalizeH="0" baseline="0">
                        <a:ln>
                          <a:noFill/>
                        </a:ln>
                        <a:solidFill>
                          <a:srgbClr val="422E2E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-2</a:t>
                      </a:r>
                      <a:endParaRPr kumimoji="0" lang="zh-CN" altLang="zh-CN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3935521"/>
                  </a:ext>
                </a:extLst>
              </a:tr>
              <a:tr h="2952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422E2E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111</a:t>
                      </a:r>
                      <a:endParaRPr kumimoji="0" lang="zh-CN" altLang="zh-CN" sz="1400" b="1" i="0" u="none" strike="noStrike" cap="none" normalizeH="0" baseline="0">
                        <a:ln>
                          <a:noFill/>
                        </a:ln>
                        <a:solidFill>
                          <a:srgbClr val="422E2E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-1</a:t>
                      </a:r>
                      <a:endParaRPr kumimoji="0" lang="zh-CN" altLang="zh-CN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9201079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20808706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>
            <a:extLst>
              <a:ext uri="{FF2B5EF4-FFF2-40B4-BE49-F238E27FC236}">
                <a16:creationId xmlns:a16="http://schemas.microsoft.com/office/drawing/2014/main" id="{B7DF0371-AC01-4FA5-BCCE-9DA7FC56C32F}"/>
              </a:ext>
            </a:extLst>
          </p:cNvPr>
          <p:cNvSpPr/>
          <p:nvPr/>
        </p:nvSpPr>
        <p:spPr>
          <a:xfrm>
            <a:off x="711427" y="1522185"/>
            <a:ext cx="4785606" cy="3343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有符号整数</a:t>
            </a:r>
            <a:endParaRPr lang="en-US" altLang="zh-CN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en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 + (-A) = 0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但是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没有找到与</a:t>
            </a:r>
            <a:r>
              <a:rPr lang="en-US" altLang="zh-CN" sz="2000" dirty="0">
                <a:solidFill>
                  <a:srgbClr val="BD934E"/>
                </a:solidFill>
              </a:rPr>
              <a:t>1000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相加为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的正数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在对每个数值加</a:t>
            </a:r>
            <a:r>
              <a:rPr lang="en-US" altLang="zh-CN" sz="2000" dirty="0">
                <a:solidFill>
                  <a:srgbClr val="BD934E"/>
                </a:solidFill>
              </a:rPr>
              <a:t>0001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后，应得到正确的结果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因此，</a:t>
            </a:r>
            <a:r>
              <a:rPr lang="en-US" altLang="zh-CN" sz="2000" dirty="0">
                <a:solidFill>
                  <a:srgbClr val="BD934E"/>
                </a:solidFill>
              </a:rPr>
              <a:t>1000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表示</a:t>
            </a:r>
            <a:r>
              <a:rPr lang="en-US" altLang="zh-CN" sz="2000" dirty="0">
                <a:solidFill>
                  <a:srgbClr val="BD934E"/>
                </a:solidFill>
              </a:rPr>
              <a:t>-8</a:t>
            </a:r>
            <a:endParaRPr lang="zh-CN" altLang="en-US" sz="2000" dirty="0">
              <a:solidFill>
                <a:srgbClr val="BD934E"/>
              </a:solidFill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整数数据类型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pic>
        <p:nvPicPr>
          <p:cNvPr id="2050" name="Picture 2" descr="Arithmetic logic unit - Wikipedia">
            <a:extLst>
              <a:ext uri="{FF2B5EF4-FFF2-40B4-BE49-F238E27FC236}">
                <a16:creationId xmlns:a16="http://schemas.microsoft.com/office/drawing/2014/main" id="{DE2B745F-3CE0-C5F5-1CD3-52266184D1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144" y="650298"/>
            <a:ext cx="2713247" cy="1497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内容占位符 3">
            <a:extLst>
              <a:ext uri="{FF2B5EF4-FFF2-40B4-BE49-F238E27FC236}">
                <a16:creationId xmlns:a16="http://schemas.microsoft.com/office/drawing/2014/main" id="{FD93D925-9641-A2F0-0EA4-5C4ED4B8EF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0094433"/>
              </p:ext>
            </p:extLst>
          </p:nvPr>
        </p:nvGraphicFramePr>
        <p:xfrm>
          <a:off x="5606531" y="1388082"/>
          <a:ext cx="2830513" cy="5019675"/>
        </p:xfrm>
        <a:graphic>
          <a:graphicData uri="http://schemas.openxmlformats.org/drawingml/2006/table">
            <a:tbl>
              <a:tblPr/>
              <a:tblGrid>
                <a:gridCol w="1489075">
                  <a:extLst>
                    <a:ext uri="{9D8B030D-6E8A-4147-A177-3AD203B41FA5}">
                      <a16:colId xmlns:a16="http://schemas.microsoft.com/office/drawing/2014/main" val="2868323170"/>
                    </a:ext>
                  </a:extLst>
                </a:gridCol>
                <a:gridCol w="1341438">
                  <a:extLst>
                    <a:ext uri="{9D8B030D-6E8A-4147-A177-3AD203B41FA5}">
                      <a16:colId xmlns:a16="http://schemas.microsoft.com/office/drawing/2014/main" val="2996361913"/>
                    </a:ext>
                  </a:extLst>
                </a:gridCol>
              </a:tblGrid>
              <a:tr h="2952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二进制表示</a:t>
                      </a: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十进制</a:t>
                      </a: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2416284"/>
                  </a:ext>
                </a:extLst>
              </a:tr>
              <a:tr h="2952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</a:t>
                      </a: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000</a:t>
                      </a: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zh-CN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6248793"/>
                  </a:ext>
                </a:extLst>
              </a:tr>
              <a:tr h="2952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</a:t>
                      </a: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001</a:t>
                      </a: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9565374"/>
                  </a:ext>
                </a:extLst>
              </a:tr>
              <a:tr h="2952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</a:t>
                      </a: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010</a:t>
                      </a: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2</a:t>
                      </a: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5952150"/>
                  </a:ext>
                </a:extLst>
              </a:tr>
              <a:tr h="2952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</a:t>
                      </a: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011</a:t>
                      </a: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3</a:t>
                      </a: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6939814"/>
                  </a:ext>
                </a:extLst>
              </a:tr>
              <a:tr h="2952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</a:t>
                      </a: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100</a:t>
                      </a: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4</a:t>
                      </a: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2105399"/>
                  </a:ext>
                </a:extLst>
              </a:tr>
              <a:tr h="2952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</a:t>
                      </a: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101</a:t>
                      </a: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5</a:t>
                      </a: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0415617"/>
                  </a:ext>
                </a:extLst>
              </a:tr>
              <a:tr h="2952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</a:t>
                      </a:r>
                      <a:r>
                        <a:rPr kumimoji="0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110</a:t>
                      </a:r>
                      <a:endParaRPr kumimoji="0" lang="zh-CN" altLang="zh-CN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6</a:t>
                      </a: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6904769"/>
                  </a:ext>
                </a:extLst>
              </a:tr>
              <a:tr h="2952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</a:t>
                      </a: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111</a:t>
                      </a: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7</a:t>
                      </a: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8654537"/>
                  </a:ext>
                </a:extLst>
              </a:tr>
              <a:tr h="2952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1000</a:t>
                      </a:r>
                      <a:endParaRPr kumimoji="0" lang="zh-CN" altLang="zh-CN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7030A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-8</a:t>
                      </a:r>
                      <a:endParaRPr kumimoji="0" lang="zh-CN" altLang="zh-CN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7030A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8604903"/>
                  </a:ext>
                </a:extLst>
              </a:tr>
              <a:tr h="2952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422E2E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001</a:t>
                      </a:r>
                      <a:endParaRPr kumimoji="0" lang="zh-CN" altLang="zh-CN" sz="1400" b="1" i="0" u="none" strike="noStrike" cap="none" normalizeH="0" baseline="0">
                        <a:ln>
                          <a:noFill/>
                        </a:ln>
                        <a:solidFill>
                          <a:srgbClr val="422E2E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-7</a:t>
                      </a:r>
                      <a:endParaRPr kumimoji="0" lang="zh-CN" altLang="zh-CN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6374901"/>
                  </a:ext>
                </a:extLst>
              </a:tr>
              <a:tr h="2952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422E2E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010</a:t>
                      </a:r>
                      <a:endParaRPr kumimoji="0" lang="zh-CN" altLang="zh-CN" sz="1400" b="1" i="0" u="none" strike="noStrike" cap="none" normalizeH="0" baseline="0">
                        <a:ln>
                          <a:noFill/>
                        </a:ln>
                        <a:solidFill>
                          <a:srgbClr val="422E2E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-6</a:t>
                      </a:r>
                      <a:endParaRPr kumimoji="0" lang="zh-CN" altLang="zh-CN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160623"/>
                  </a:ext>
                </a:extLst>
              </a:tr>
              <a:tr h="2952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422E2E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011</a:t>
                      </a:r>
                      <a:endParaRPr kumimoji="0" lang="zh-CN" altLang="zh-CN" sz="1400" b="1" i="0" u="none" strike="noStrike" cap="none" normalizeH="0" baseline="0">
                        <a:ln>
                          <a:noFill/>
                        </a:ln>
                        <a:solidFill>
                          <a:srgbClr val="422E2E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-5</a:t>
                      </a:r>
                      <a:endParaRPr kumimoji="0" lang="zh-CN" altLang="zh-CN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8152082"/>
                  </a:ext>
                </a:extLst>
              </a:tr>
              <a:tr h="2952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422E2E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100</a:t>
                      </a:r>
                      <a:endParaRPr kumimoji="0" lang="zh-CN" altLang="zh-CN" sz="1400" b="1" i="0" u="none" strike="noStrike" cap="none" normalizeH="0" baseline="0">
                        <a:ln>
                          <a:noFill/>
                        </a:ln>
                        <a:solidFill>
                          <a:srgbClr val="422E2E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-4</a:t>
                      </a:r>
                      <a:endParaRPr kumimoji="0" lang="zh-CN" altLang="zh-CN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4604496"/>
                  </a:ext>
                </a:extLst>
              </a:tr>
              <a:tr h="2952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422E2E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101</a:t>
                      </a:r>
                      <a:endParaRPr kumimoji="0" lang="zh-CN" altLang="zh-CN" sz="1400" b="1" i="0" u="none" strike="noStrike" cap="none" normalizeH="0" baseline="0">
                        <a:ln>
                          <a:noFill/>
                        </a:ln>
                        <a:solidFill>
                          <a:srgbClr val="422E2E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-3</a:t>
                      </a:r>
                      <a:endParaRPr kumimoji="0" lang="zh-CN" altLang="zh-CN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9730933"/>
                  </a:ext>
                </a:extLst>
              </a:tr>
              <a:tr h="2952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422E2E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110</a:t>
                      </a:r>
                      <a:endParaRPr kumimoji="0" lang="zh-CN" altLang="zh-CN" sz="1400" b="1" i="0" u="none" strike="noStrike" cap="none" normalizeH="0" baseline="0">
                        <a:ln>
                          <a:noFill/>
                        </a:ln>
                        <a:solidFill>
                          <a:srgbClr val="422E2E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-2</a:t>
                      </a:r>
                      <a:endParaRPr kumimoji="0" lang="zh-CN" altLang="zh-CN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3935521"/>
                  </a:ext>
                </a:extLst>
              </a:tr>
              <a:tr h="2952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422E2E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111</a:t>
                      </a:r>
                      <a:endParaRPr kumimoji="0" lang="zh-CN" altLang="zh-CN" sz="1400" b="1" i="0" u="none" strike="noStrike" cap="none" normalizeH="0" baseline="0">
                        <a:ln>
                          <a:noFill/>
                        </a:ln>
                        <a:solidFill>
                          <a:srgbClr val="422E2E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-1</a:t>
                      </a:r>
                      <a:endParaRPr kumimoji="0" lang="zh-CN" altLang="zh-CN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9201079"/>
                  </a:ext>
                </a:extLst>
              </a:tr>
            </a:tbl>
          </a:graphicData>
        </a:graphic>
      </p:graphicFrame>
      <p:sp>
        <p:nvSpPr>
          <p:cNvPr id="5" name="文本框 4">
            <a:extLst>
              <a:ext uri="{FF2B5EF4-FFF2-40B4-BE49-F238E27FC236}">
                <a16:creationId xmlns:a16="http://schemas.microsoft.com/office/drawing/2014/main" id="{850ABD74-9574-0C8D-CEED-5D746DBF6A6F}"/>
              </a:ext>
            </a:extLst>
          </p:cNvPr>
          <p:cNvSpPr txBox="1"/>
          <p:nvPr/>
        </p:nvSpPr>
        <p:spPr>
          <a:xfrm>
            <a:off x="711427" y="4955340"/>
            <a:ext cx="334925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>
              <a:buFont typeface="Wingdings 2" pitchFamily="2" charset="2"/>
              <a:buNone/>
            </a:pPr>
            <a:r>
              <a:rPr lang="en-US" altLang="zh-CN" dirty="0"/>
              <a:t> </a:t>
            </a:r>
            <a:r>
              <a:rPr lang="zh-CN" altLang="en-US" dirty="0"/>
              <a:t>                            </a:t>
            </a:r>
            <a:r>
              <a:rPr lang="en-US" altLang="zh-CN" dirty="0"/>
              <a:t>1000</a:t>
            </a:r>
            <a:r>
              <a:rPr lang="zh-CN" altLang="zh-CN" dirty="0"/>
              <a:t>（</a:t>
            </a:r>
            <a:r>
              <a:rPr lang="en-US" altLang="zh-CN" dirty="0">
                <a:solidFill>
                  <a:srgbClr val="C00000"/>
                </a:solidFill>
              </a:rPr>
              <a:t>?</a:t>
            </a:r>
            <a:r>
              <a:rPr lang="zh-CN" altLang="zh-CN" dirty="0"/>
              <a:t>）</a:t>
            </a:r>
          </a:p>
          <a:p>
            <a:pPr eaLnBrk="1" hangingPunct="1">
              <a:buFont typeface="Wingdings 2" pitchFamily="2" charset="2"/>
              <a:buNone/>
            </a:pPr>
            <a:r>
              <a:rPr lang="en-US" altLang="zh-CN" dirty="0"/>
              <a:t>	</a:t>
            </a:r>
            <a:r>
              <a:rPr lang="en-US" altLang="zh-CN" u="sng" dirty="0"/>
              <a:t>+	0001</a:t>
            </a:r>
            <a:r>
              <a:rPr lang="zh-CN" altLang="zh-CN" u="sng" dirty="0"/>
              <a:t>（</a:t>
            </a:r>
            <a:r>
              <a:rPr lang="en-US" altLang="zh-CN" u="sng" dirty="0"/>
              <a:t>1</a:t>
            </a:r>
            <a:r>
              <a:rPr lang="zh-CN" altLang="zh-CN" u="sng" dirty="0"/>
              <a:t>）</a:t>
            </a:r>
            <a:endParaRPr lang="zh-CN" altLang="zh-CN" dirty="0"/>
          </a:p>
          <a:p>
            <a:pPr eaLnBrk="1" hangingPunct="1">
              <a:buFont typeface="Wingdings 2" pitchFamily="2" charset="2"/>
              <a:buNone/>
            </a:pPr>
            <a:r>
              <a:rPr lang="en-US" altLang="zh-CN" dirty="0"/>
              <a:t>	=	1001</a:t>
            </a:r>
            <a:r>
              <a:rPr lang="zh-CN" altLang="zh-CN" dirty="0"/>
              <a:t>（</a:t>
            </a:r>
            <a:r>
              <a:rPr lang="en-US" altLang="zh-CN" dirty="0"/>
              <a:t>-7</a:t>
            </a:r>
            <a:r>
              <a:rPr lang="zh-CN" altLang="zh-CN" dirty="0"/>
              <a:t>）</a:t>
            </a:r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474347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>
            <a:extLst>
              <a:ext uri="{FF2B5EF4-FFF2-40B4-BE49-F238E27FC236}">
                <a16:creationId xmlns:a16="http://schemas.microsoft.com/office/drawing/2014/main" id="{B7DF0371-AC01-4FA5-BCCE-9DA7FC56C32F}"/>
              </a:ext>
            </a:extLst>
          </p:cNvPr>
          <p:cNvSpPr/>
          <p:nvPr/>
        </p:nvSpPr>
        <p:spPr>
          <a:xfrm>
            <a:off x="711427" y="1522185"/>
            <a:ext cx="4785606" cy="380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有符号整数</a:t>
            </a:r>
            <a:endParaRPr lang="en-US" altLang="zh-CN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en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1111</a:t>
            </a:r>
            <a:r>
              <a:rPr lang="zh-CN" altLang="e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、</a:t>
            </a:r>
            <a:r>
              <a:rPr lang="en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0000</a:t>
            </a:r>
            <a:r>
              <a:rPr lang="zh-CN" altLang="e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、</a:t>
            </a:r>
            <a:r>
              <a:rPr lang="en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0111</a:t>
            </a:r>
            <a:r>
              <a:rPr lang="zh-CN" altLang="e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、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1000</a:t>
            </a:r>
            <a:endParaRPr lang="en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在做补码算术运算时，这个进位总是被忽略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整数数据类型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pic>
        <p:nvPicPr>
          <p:cNvPr id="2050" name="Picture 2" descr="Arithmetic logic unit - Wikipedia">
            <a:extLst>
              <a:ext uri="{FF2B5EF4-FFF2-40B4-BE49-F238E27FC236}">
                <a16:creationId xmlns:a16="http://schemas.microsoft.com/office/drawing/2014/main" id="{DE2B745F-3CE0-C5F5-1CD3-52266184D1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144" y="650298"/>
            <a:ext cx="2713247" cy="1497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内容占位符 3">
            <a:extLst>
              <a:ext uri="{FF2B5EF4-FFF2-40B4-BE49-F238E27FC236}">
                <a16:creationId xmlns:a16="http://schemas.microsoft.com/office/drawing/2014/main" id="{FD93D925-9641-A2F0-0EA4-5C4ED4B8EF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1129755"/>
              </p:ext>
            </p:extLst>
          </p:nvPr>
        </p:nvGraphicFramePr>
        <p:xfrm>
          <a:off x="5606531" y="1388082"/>
          <a:ext cx="2830513" cy="5019675"/>
        </p:xfrm>
        <a:graphic>
          <a:graphicData uri="http://schemas.openxmlformats.org/drawingml/2006/table">
            <a:tbl>
              <a:tblPr/>
              <a:tblGrid>
                <a:gridCol w="1489075">
                  <a:extLst>
                    <a:ext uri="{9D8B030D-6E8A-4147-A177-3AD203B41FA5}">
                      <a16:colId xmlns:a16="http://schemas.microsoft.com/office/drawing/2014/main" val="2868323170"/>
                    </a:ext>
                  </a:extLst>
                </a:gridCol>
                <a:gridCol w="1341438">
                  <a:extLst>
                    <a:ext uri="{9D8B030D-6E8A-4147-A177-3AD203B41FA5}">
                      <a16:colId xmlns:a16="http://schemas.microsoft.com/office/drawing/2014/main" val="2996361913"/>
                    </a:ext>
                  </a:extLst>
                </a:gridCol>
              </a:tblGrid>
              <a:tr h="2952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二进制表示</a:t>
                      </a: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十进制</a:t>
                      </a: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2416284"/>
                  </a:ext>
                </a:extLst>
              </a:tr>
              <a:tr h="2952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0000</a:t>
                      </a:r>
                      <a:endParaRPr kumimoji="0" lang="zh-CN" altLang="zh-CN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zh-CN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6248793"/>
                  </a:ext>
                </a:extLst>
              </a:tr>
              <a:tr h="2952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</a:t>
                      </a:r>
                      <a:r>
                        <a:rPr kumimoji="0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001</a:t>
                      </a:r>
                      <a:endParaRPr kumimoji="0" lang="zh-CN" altLang="zh-CN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9565374"/>
                  </a:ext>
                </a:extLst>
              </a:tr>
              <a:tr h="2952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</a:t>
                      </a: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010</a:t>
                      </a: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2</a:t>
                      </a: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5952150"/>
                  </a:ext>
                </a:extLst>
              </a:tr>
              <a:tr h="2952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</a:t>
                      </a: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011</a:t>
                      </a: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3</a:t>
                      </a: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6939814"/>
                  </a:ext>
                </a:extLst>
              </a:tr>
              <a:tr h="2952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</a:t>
                      </a: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100</a:t>
                      </a: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4</a:t>
                      </a: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2105399"/>
                  </a:ext>
                </a:extLst>
              </a:tr>
              <a:tr h="2952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</a:t>
                      </a: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101</a:t>
                      </a: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5</a:t>
                      </a: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0415617"/>
                  </a:ext>
                </a:extLst>
              </a:tr>
              <a:tr h="2952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</a:t>
                      </a:r>
                      <a:r>
                        <a:rPr kumimoji="0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110</a:t>
                      </a:r>
                      <a:endParaRPr kumimoji="0" lang="zh-CN" altLang="zh-CN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6</a:t>
                      </a: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6904769"/>
                  </a:ext>
                </a:extLst>
              </a:tr>
              <a:tr h="2952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0111</a:t>
                      </a:r>
                      <a:endParaRPr kumimoji="0" lang="zh-CN" altLang="zh-CN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7</a:t>
                      </a:r>
                      <a:endParaRPr kumimoji="0" lang="zh-CN" altLang="zh-CN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8654537"/>
                  </a:ext>
                </a:extLst>
              </a:tr>
              <a:tr h="2952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1000</a:t>
                      </a:r>
                      <a:endParaRPr kumimoji="0" lang="zh-CN" altLang="zh-CN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-8</a:t>
                      </a:r>
                      <a:endParaRPr kumimoji="0" lang="zh-CN" altLang="zh-CN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8604903"/>
                  </a:ext>
                </a:extLst>
              </a:tr>
              <a:tr h="2952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422E2E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001</a:t>
                      </a:r>
                      <a:endParaRPr kumimoji="0" lang="zh-CN" altLang="zh-CN" sz="1400" b="1" i="0" u="none" strike="noStrike" cap="none" normalizeH="0" baseline="0">
                        <a:ln>
                          <a:noFill/>
                        </a:ln>
                        <a:solidFill>
                          <a:srgbClr val="422E2E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-7</a:t>
                      </a:r>
                      <a:endParaRPr kumimoji="0" lang="zh-CN" altLang="zh-CN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6374901"/>
                  </a:ext>
                </a:extLst>
              </a:tr>
              <a:tr h="2952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422E2E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010</a:t>
                      </a:r>
                      <a:endParaRPr kumimoji="0" lang="zh-CN" altLang="zh-CN" sz="1400" b="1" i="0" u="none" strike="noStrike" cap="none" normalizeH="0" baseline="0">
                        <a:ln>
                          <a:noFill/>
                        </a:ln>
                        <a:solidFill>
                          <a:srgbClr val="422E2E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-6</a:t>
                      </a:r>
                      <a:endParaRPr kumimoji="0" lang="zh-CN" altLang="zh-CN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160623"/>
                  </a:ext>
                </a:extLst>
              </a:tr>
              <a:tr h="2952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422E2E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011</a:t>
                      </a:r>
                      <a:endParaRPr kumimoji="0" lang="zh-CN" altLang="zh-CN" sz="1400" b="1" i="0" u="none" strike="noStrike" cap="none" normalizeH="0" baseline="0">
                        <a:ln>
                          <a:noFill/>
                        </a:ln>
                        <a:solidFill>
                          <a:srgbClr val="422E2E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-5</a:t>
                      </a:r>
                      <a:endParaRPr kumimoji="0" lang="zh-CN" altLang="zh-CN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8152082"/>
                  </a:ext>
                </a:extLst>
              </a:tr>
              <a:tr h="2952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422E2E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100</a:t>
                      </a:r>
                      <a:endParaRPr kumimoji="0" lang="zh-CN" altLang="zh-CN" sz="1400" b="1" i="0" u="none" strike="noStrike" cap="none" normalizeH="0" baseline="0">
                        <a:ln>
                          <a:noFill/>
                        </a:ln>
                        <a:solidFill>
                          <a:srgbClr val="422E2E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-4</a:t>
                      </a:r>
                      <a:endParaRPr kumimoji="0" lang="zh-CN" altLang="zh-CN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4604496"/>
                  </a:ext>
                </a:extLst>
              </a:tr>
              <a:tr h="2952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422E2E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101</a:t>
                      </a:r>
                      <a:endParaRPr kumimoji="0" lang="zh-CN" altLang="zh-CN" sz="1400" b="1" i="0" u="none" strike="noStrike" cap="none" normalizeH="0" baseline="0">
                        <a:ln>
                          <a:noFill/>
                        </a:ln>
                        <a:solidFill>
                          <a:srgbClr val="422E2E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-3</a:t>
                      </a:r>
                      <a:endParaRPr kumimoji="0" lang="zh-CN" altLang="zh-CN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9730933"/>
                  </a:ext>
                </a:extLst>
              </a:tr>
              <a:tr h="2952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422E2E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110</a:t>
                      </a:r>
                      <a:endParaRPr kumimoji="0" lang="zh-CN" altLang="zh-CN" sz="1400" b="1" i="0" u="none" strike="noStrike" cap="none" normalizeH="0" baseline="0">
                        <a:ln>
                          <a:noFill/>
                        </a:ln>
                        <a:solidFill>
                          <a:srgbClr val="422E2E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-2</a:t>
                      </a:r>
                      <a:endParaRPr kumimoji="0" lang="zh-CN" altLang="zh-CN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3935521"/>
                  </a:ext>
                </a:extLst>
              </a:tr>
              <a:tr h="2952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1111</a:t>
                      </a:r>
                      <a:endParaRPr kumimoji="0" lang="zh-CN" altLang="zh-CN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-1</a:t>
                      </a:r>
                      <a:endParaRPr kumimoji="0" lang="zh-CN" altLang="zh-CN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9201079"/>
                  </a:ext>
                </a:extLst>
              </a:tr>
            </a:tbl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3B1486E6-8211-2DB3-3553-81C5A83C31AF}"/>
              </a:ext>
            </a:extLst>
          </p:cNvPr>
          <p:cNvSpPr txBox="1"/>
          <p:nvPr/>
        </p:nvSpPr>
        <p:spPr>
          <a:xfrm>
            <a:off x="414670" y="2964342"/>
            <a:ext cx="331735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>
              <a:buFont typeface="Wingdings 2" pitchFamily="2" charset="2"/>
              <a:buNone/>
            </a:pPr>
            <a:r>
              <a:rPr lang="zh-CN" altLang="en-US" dirty="0"/>
              <a:t>                             </a:t>
            </a:r>
            <a:r>
              <a:rPr lang="en-US" altLang="zh-CN" dirty="0"/>
              <a:t>1111</a:t>
            </a:r>
            <a:r>
              <a:rPr lang="zh-CN" altLang="zh-CN" dirty="0"/>
              <a:t>（</a:t>
            </a:r>
            <a:r>
              <a:rPr lang="en-US" altLang="zh-CN" dirty="0"/>
              <a:t>-1</a:t>
            </a:r>
            <a:r>
              <a:rPr lang="zh-CN" altLang="zh-CN" dirty="0"/>
              <a:t>）</a:t>
            </a:r>
          </a:p>
          <a:p>
            <a:pPr eaLnBrk="1" hangingPunct="1">
              <a:buFont typeface="Wingdings 2" pitchFamily="2" charset="2"/>
              <a:buNone/>
            </a:pPr>
            <a:r>
              <a:rPr lang="en-US" altLang="zh-CN" dirty="0"/>
              <a:t>	</a:t>
            </a:r>
            <a:r>
              <a:rPr lang="en-US" altLang="zh-CN" u="sng" dirty="0"/>
              <a:t>+	0001</a:t>
            </a:r>
            <a:r>
              <a:rPr lang="zh-CN" altLang="zh-CN" u="sng" dirty="0"/>
              <a:t>（</a:t>
            </a:r>
            <a:r>
              <a:rPr lang="en-US" altLang="zh-CN" u="sng" dirty="0"/>
              <a:t>1</a:t>
            </a:r>
            <a:r>
              <a:rPr lang="zh-CN" altLang="zh-CN" u="sng" dirty="0"/>
              <a:t>）</a:t>
            </a:r>
            <a:endParaRPr lang="zh-CN" altLang="zh-CN" dirty="0"/>
          </a:p>
          <a:p>
            <a:pPr eaLnBrk="1" hangingPunct="1">
              <a:buFont typeface="Wingdings 2" pitchFamily="2" charset="2"/>
              <a:buNone/>
            </a:pPr>
            <a:r>
              <a:rPr lang="en-US" altLang="zh-CN" dirty="0"/>
              <a:t>	= </a:t>
            </a:r>
            <a:r>
              <a:rPr lang="zh-CN" altLang="en-US" dirty="0"/>
              <a:t>       </a:t>
            </a:r>
            <a:r>
              <a:rPr lang="en-US" altLang="zh-CN" dirty="0">
                <a:solidFill>
                  <a:srgbClr val="FF0000"/>
                </a:solidFill>
              </a:rPr>
              <a:t>(1)</a:t>
            </a:r>
            <a:r>
              <a:rPr lang="en-US" altLang="zh-CN" dirty="0"/>
              <a:t>0000</a:t>
            </a:r>
            <a:r>
              <a:rPr lang="zh-CN" altLang="zh-CN" dirty="0"/>
              <a:t>（</a:t>
            </a:r>
            <a:r>
              <a:rPr lang="en-US" altLang="zh-CN" dirty="0"/>
              <a:t>0</a:t>
            </a:r>
            <a:r>
              <a:rPr lang="zh-CN" altLang="zh-CN" dirty="0"/>
              <a:t>）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085472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内容占位符 3">
            <a:extLst>
              <a:ext uri="{FF2B5EF4-FFF2-40B4-BE49-F238E27FC236}">
                <a16:creationId xmlns:a16="http://schemas.microsoft.com/office/drawing/2014/main" id="{37B0D056-FD8F-48F1-2FC9-88C6782BAA6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26779164"/>
              </p:ext>
            </p:extLst>
          </p:nvPr>
        </p:nvGraphicFramePr>
        <p:xfrm>
          <a:off x="5614807" y="1388081"/>
          <a:ext cx="2830513" cy="5019675"/>
        </p:xfrm>
        <a:graphic>
          <a:graphicData uri="http://schemas.openxmlformats.org/drawingml/2006/table">
            <a:tbl>
              <a:tblPr/>
              <a:tblGrid>
                <a:gridCol w="1489075">
                  <a:extLst>
                    <a:ext uri="{9D8B030D-6E8A-4147-A177-3AD203B41FA5}">
                      <a16:colId xmlns:a16="http://schemas.microsoft.com/office/drawing/2014/main" val="2639889133"/>
                    </a:ext>
                  </a:extLst>
                </a:gridCol>
                <a:gridCol w="1341438">
                  <a:extLst>
                    <a:ext uri="{9D8B030D-6E8A-4147-A177-3AD203B41FA5}">
                      <a16:colId xmlns:a16="http://schemas.microsoft.com/office/drawing/2014/main" val="3474644543"/>
                    </a:ext>
                  </a:extLst>
                </a:gridCol>
              </a:tblGrid>
              <a:tr h="2952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二进制表示</a:t>
                      </a: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十进制</a:t>
                      </a: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2419611"/>
                  </a:ext>
                </a:extLst>
              </a:tr>
              <a:tr h="2952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</a:t>
                      </a: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000</a:t>
                      </a: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3065242"/>
                  </a:ext>
                </a:extLst>
              </a:tr>
              <a:tr h="2952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</a:t>
                      </a: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001</a:t>
                      </a: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1523297"/>
                  </a:ext>
                </a:extLst>
              </a:tr>
              <a:tr h="2952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</a:t>
                      </a: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010</a:t>
                      </a: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2</a:t>
                      </a:r>
                      <a:endParaRPr kumimoji="0" lang="zh-CN" altLang="zh-CN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5173203"/>
                  </a:ext>
                </a:extLst>
              </a:tr>
              <a:tr h="2952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</a:t>
                      </a: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011</a:t>
                      </a: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3</a:t>
                      </a: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9578417"/>
                  </a:ext>
                </a:extLst>
              </a:tr>
              <a:tr h="2952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</a:t>
                      </a: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100</a:t>
                      </a: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4</a:t>
                      </a: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0589001"/>
                  </a:ext>
                </a:extLst>
              </a:tr>
              <a:tr h="2952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</a:t>
                      </a: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101</a:t>
                      </a: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5</a:t>
                      </a: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3302670"/>
                  </a:ext>
                </a:extLst>
              </a:tr>
              <a:tr h="2952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</a:t>
                      </a: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110</a:t>
                      </a: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6</a:t>
                      </a: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4487341"/>
                  </a:ext>
                </a:extLst>
              </a:tr>
              <a:tr h="2952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</a:t>
                      </a: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111</a:t>
                      </a: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7</a:t>
                      </a: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8537067"/>
                  </a:ext>
                </a:extLst>
              </a:tr>
              <a:tr h="2952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422E2E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000</a:t>
                      </a:r>
                      <a:endParaRPr kumimoji="0" lang="zh-CN" altLang="zh-CN" sz="1400" b="1" i="0" u="none" strike="noStrike" cap="none" normalizeH="0" baseline="0">
                        <a:ln>
                          <a:noFill/>
                        </a:ln>
                        <a:solidFill>
                          <a:srgbClr val="422E2E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-8</a:t>
                      </a:r>
                      <a:endParaRPr kumimoji="0" lang="zh-CN" altLang="zh-CN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4140157"/>
                  </a:ext>
                </a:extLst>
              </a:tr>
              <a:tr h="2952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422E2E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001</a:t>
                      </a:r>
                      <a:endParaRPr kumimoji="0" lang="zh-CN" altLang="zh-CN" sz="1400" b="1" i="0" u="none" strike="noStrike" cap="none" normalizeH="0" baseline="0">
                        <a:ln>
                          <a:noFill/>
                        </a:ln>
                        <a:solidFill>
                          <a:srgbClr val="422E2E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-7</a:t>
                      </a:r>
                      <a:endParaRPr kumimoji="0" lang="zh-CN" altLang="zh-CN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5979107"/>
                  </a:ext>
                </a:extLst>
              </a:tr>
              <a:tr h="2952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422E2E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010</a:t>
                      </a:r>
                      <a:endParaRPr kumimoji="0" lang="zh-CN" altLang="zh-CN" sz="1400" b="1" i="0" u="none" strike="noStrike" cap="none" normalizeH="0" baseline="0">
                        <a:ln>
                          <a:noFill/>
                        </a:ln>
                        <a:solidFill>
                          <a:srgbClr val="422E2E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-6</a:t>
                      </a:r>
                      <a:endParaRPr kumimoji="0" lang="zh-CN" altLang="zh-CN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6212472"/>
                  </a:ext>
                </a:extLst>
              </a:tr>
              <a:tr h="2952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422E2E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011</a:t>
                      </a:r>
                      <a:endParaRPr kumimoji="0" lang="zh-CN" altLang="zh-CN" sz="1400" b="1" i="0" u="none" strike="noStrike" cap="none" normalizeH="0" baseline="0">
                        <a:ln>
                          <a:noFill/>
                        </a:ln>
                        <a:solidFill>
                          <a:srgbClr val="422E2E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-5</a:t>
                      </a:r>
                      <a:endParaRPr kumimoji="0" lang="zh-CN" altLang="zh-CN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646494"/>
                  </a:ext>
                </a:extLst>
              </a:tr>
              <a:tr h="2952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422E2E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100</a:t>
                      </a:r>
                      <a:endParaRPr kumimoji="0" lang="zh-CN" altLang="zh-CN" sz="1400" b="1" i="0" u="none" strike="noStrike" cap="none" normalizeH="0" baseline="0">
                        <a:ln>
                          <a:noFill/>
                        </a:ln>
                        <a:solidFill>
                          <a:srgbClr val="422E2E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-4</a:t>
                      </a:r>
                      <a:endParaRPr kumimoji="0" lang="zh-CN" altLang="zh-CN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0484791"/>
                  </a:ext>
                </a:extLst>
              </a:tr>
              <a:tr h="2952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422E2E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101</a:t>
                      </a:r>
                      <a:endParaRPr kumimoji="0" lang="zh-CN" altLang="zh-CN" sz="1400" b="1" i="0" u="none" strike="noStrike" cap="none" normalizeH="0" baseline="0">
                        <a:ln>
                          <a:noFill/>
                        </a:ln>
                        <a:solidFill>
                          <a:srgbClr val="422E2E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-3</a:t>
                      </a:r>
                      <a:endParaRPr kumimoji="0" lang="zh-CN" altLang="zh-CN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3469153"/>
                  </a:ext>
                </a:extLst>
              </a:tr>
              <a:tr h="2952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422E2E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110</a:t>
                      </a:r>
                      <a:endParaRPr kumimoji="0" lang="zh-CN" altLang="zh-CN" sz="1400" b="1" i="0" u="none" strike="noStrike" cap="none" normalizeH="0" baseline="0">
                        <a:ln>
                          <a:noFill/>
                        </a:ln>
                        <a:solidFill>
                          <a:srgbClr val="422E2E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-2</a:t>
                      </a:r>
                      <a:endParaRPr kumimoji="0" lang="zh-CN" altLang="zh-CN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9523742"/>
                  </a:ext>
                </a:extLst>
              </a:tr>
              <a:tr h="2952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422E2E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111</a:t>
                      </a:r>
                      <a:endParaRPr kumimoji="0" lang="zh-CN" altLang="zh-CN" sz="1400" b="1" i="0" u="none" strike="noStrike" cap="none" normalizeH="0" baseline="0">
                        <a:ln>
                          <a:noFill/>
                        </a:ln>
                        <a:solidFill>
                          <a:srgbClr val="422E2E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-1</a:t>
                      </a:r>
                      <a:endParaRPr kumimoji="0" lang="zh-CN" altLang="zh-CN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8615547"/>
                  </a:ext>
                </a:extLst>
              </a:tr>
            </a:tbl>
          </a:graphicData>
        </a:graphic>
      </p:graphicFrame>
      <p:sp>
        <p:nvSpPr>
          <p:cNvPr id="32" name="矩形 31">
            <a:extLst>
              <a:ext uri="{FF2B5EF4-FFF2-40B4-BE49-F238E27FC236}">
                <a16:creationId xmlns:a16="http://schemas.microsoft.com/office/drawing/2014/main" id="{B7DF0371-AC01-4FA5-BCCE-9DA7FC56C32F}"/>
              </a:ext>
            </a:extLst>
          </p:cNvPr>
          <p:cNvSpPr/>
          <p:nvPr/>
        </p:nvSpPr>
        <p:spPr>
          <a:xfrm>
            <a:off x="711427" y="1522185"/>
            <a:ext cx="4785606" cy="28843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有符号整数</a:t>
            </a:r>
            <a:endParaRPr lang="en-US" altLang="zh-CN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对于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K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位组合，补码能够表示的范围是</a:t>
            </a:r>
            <a:r>
              <a:rPr lang="en" altLang="zh-CN" sz="2000" dirty="0">
                <a:solidFill>
                  <a:srgbClr val="BD934E"/>
                </a:solidFill>
              </a:rPr>
              <a:t>-2</a:t>
            </a:r>
            <a:r>
              <a:rPr lang="en" altLang="zh-CN" sz="2000" baseline="30000" dirty="0">
                <a:solidFill>
                  <a:srgbClr val="BD934E"/>
                </a:solidFill>
              </a:rPr>
              <a:t>k-1</a:t>
            </a:r>
            <a:r>
              <a:rPr lang="en" altLang="zh-CN" sz="2000" dirty="0">
                <a:solidFill>
                  <a:srgbClr val="BD934E"/>
                </a:solidFill>
              </a:rPr>
              <a:t> </a:t>
            </a:r>
            <a:r>
              <a:rPr lang="zh-CN" altLang="en-US" sz="2000" dirty="0">
                <a:solidFill>
                  <a:srgbClr val="BD934E"/>
                </a:solidFill>
              </a:rPr>
              <a:t>～</a:t>
            </a:r>
            <a:r>
              <a:rPr lang="en" altLang="zh-CN" sz="2000" dirty="0">
                <a:solidFill>
                  <a:srgbClr val="BD934E"/>
                </a:solidFill>
              </a:rPr>
              <a:t> 2</a:t>
            </a:r>
            <a:r>
              <a:rPr lang="en" altLang="zh-CN" sz="2000" baseline="30000" dirty="0">
                <a:solidFill>
                  <a:srgbClr val="BD934E"/>
                </a:solidFill>
              </a:rPr>
              <a:t>k-1</a:t>
            </a:r>
            <a:r>
              <a:rPr lang="en" altLang="zh-CN" sz="2000" dirty="0">
                <a:solidFill>
                  <a:srgbClr val="BD934E"/>
                </a:solidFill>
              </a:rPr>
              <a:t>-1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zh-CN" sz="2000" dirty="0"/>
              <a:t>0</a:t>
            </a:r>
            <a:r>
              <a:rPr lang="zh-CN" altLang="en-US" sz="2000" dirty="0"/>
              <a:t>后面跟</a:t>
            </a:r>
            <a:r>
              <a:rPr lang="en" altLang="zh-CN" sz="2000" dirty="0"/>
              <a:t>k-1</a:t>
            </a:r>
            <a:r>
              <a:rPr lang="zh-CN" altLang="en-US" sz="2000" dirty="0"/>
              <a:t>个</a:t>
            </a:r>
            <a:r>
              <a:rPr lang="en-US" altLang="zh-CN" sz="2000" dirty="0"/>
              <a:t>1</a:t>
            </a:r>
            <a:r>
              <a:rPr lang="zh-CN" altLang="en-US" sz="2000" dirty="0"/>
              <a:t>：</a:t>
            </a:r>
            <a:r>
              <a:rPr lang="en-US" altLang="zh-CN" sz="2000" dirty="0"/>
              <a:t>2</a:t>
            </a:r>
            <a:r>
              <a:rPr lang="en" altLang="zh-CN" sz="2000" baseline="30000" dirty="0"/>
              <a:t>k-1</a:t>
            </a:r>
            <a:r>
              <a:rPr lang="en" altLang="zh-CN" sz="2000" dirty="0"/>
              <a:t>-1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en" altLang="zh-CN" sz="2000" dirty="0"/>
              <a:t>1</a:t>
            </a:r>
            <a:r>
              <a:rPr lang="zh-CN" altLang="en-US" sz="2000" dirty="0"/>
              <a:t>后面跟</a:t>
            </a:r>
            <a:r>
              <a:rPr lang="en" altLang="zh-CN" sz="2000" dirty="0"/>
              <a:t>k-1</a:t>
            </a:r>
            <a:r>
              <a:rPr lang="zh-CN" altLang="en-US" sz="2000" dirty="0"/>
              <a:t>个</a:t>
            </a:r>
            <a:r>
              <a:rPr lang="en-US" altLang="zh-CN" sz="2000" dirty="0"/>
              <a:t>0</a:t>
            </a:r>
            <a:r>
              <a:rPr lang="zh-CN" altLang="en-US" sz="2000" dirty="0"/>
              <a:t>：</a:t>
            </a:r>
            <a:r>
              <a:rPr lang="en-US" altLang="zh-CN" sz="2000" dirty="0"/>
              <a:t>-2</a:t>
            </a:r>
            <a:r>
              <a:rPr lang="en" altLang="zh-CN" sz="2000" baseline="30000" dirty="0"/>
              <a:t>k-1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en" altLang="zh-CN" sz="2000" dirty="0"/>
              <a:t>k</a:t>
            </a:r>
            <a:r>
              <a:rPr lang="zh-CN" altLang="en-US" sz="2000" dirty="0"/>
              <a:t>个</a:t>
            </a:r>
            <a:r>
              <a:rPr lang="en-US" altLang="zh-CN" sz="2000" dirty="0"/>
              <a:t>1</a:t>
            </a:r>
            <a:r>
              <a:rPr lang="zh-CN" altLang="en-US" sz="2000" dirty="0"/>
              <a:t>：</a:t>
            </a:r>
            <a:r>
              <a:rPr lang="en-US" altLang="zh-CN" sz="2000" dirty="0"/>
              <a:t>-1</a:t>
            </a:r>
            <a:endParaRPr lang="en" altLang="zh-CN" sz="20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整数数据类型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pic>
        <p:nvPicPr>
          <p:cNvPr id="2050" name="Picture 2" descr="Arithmetic logic unit - Wikipedia">
            <a:extLst>
              <a:ext uri="{FF2B5EF4-FFF2-40B4-BE49-F238E27FC236}">
                <a16:creationId xmlns:a16="http://schemas.microsoft.com/office/drawing/2014/main" id="{DE2B745F-3CE0-C5F5-1CD3-52266184D1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144" y="650298"/>
            <a:ext cx="2713247" cy="1497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891693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内容占位符 3">
            <a:extLst>
              <a:ext uri="{FF2B5EF4-FFF2-40B4-BE49-F238E27FC236}">
                <a16:creationId xmlns:a16="http://schemas.microsoft.com/office/drawing/2014/main" id="{DEA57ADD-0834-75F8-9718-1E42ACD4A3D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60896230"/>
              </p:ext>
            </p:extLst>
          </p:nvPr>
        </p:nvGraphicFramePr>
        <p:xfrm>
          <a:off x="5614807" y="1388082"/>
          <a:ext cx="2830513" cy="5019675"/>
        </p:xfrm>
        <a:graphic>
          <a:graphicData uri="http://schemas.openxmlformats.org/drawingml/2006/table">
            <a:tbl>
              <a:tblPr/>
              <a:tblGrid>
                <a:gridCol w="1489075">
                  <a:extLst>
                    <a:ext uri="{9D8B030D-6E8A-4147-A177-3AD203B41FA5}">
                      <a16:colId xmlns:a16="http://schemas.microsoft.com/office/drawing/2014/main" val="2639889133"/>
                    </a:ext>
                  </a:extLst>
                </a:gridCol>
                <a:gridCol w="1341438">
                  <a:extLst>
                    <a:ext uri="{9D8B030D-6E8A-4147-A177-3AD203B41FA5}">
                      <a16:colId xmlns:a16="http://schemas.microsoft.com/office/drawing/2014/main" val="3474644543"/>
                    </a:ext>
                  </a:extLst>
                </a:gridCol>
              </a:tblGrid>
              <a:tr h="2952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二进制表示</a:t>
                      </a: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十进制</a:t>
                      </a: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2419611"/>
                  </a:ext>
                </a:extLst>
              </a:tr>
              <a:tr h="2952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</a:t>
                      </a: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000</a:t>
                      </a: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3065242"/>
                  </a:ext>
                </a:extLst>
              </a:tr>
              <a:tr h="2952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</a:t>
                      </a: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001</a:t>
                      </a: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1523297"/>
                  </a:ext>
                </a:extLst>
              </a:tr>
              <a:tr h="2952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</a:t>
                      </a: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010</a:t>
                      </a: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2</a:t>
                      </a: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5173203"/>
                  </a:ext>
                </a:extLst>
              </a:tr>
              <a:tr h="2952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</a:t>
                      </a: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011</a:t>
                      </a: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3</a:t>
                      </a: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9578417"/>
                  </a:ext>
                </a:extLst>
              </a:tr>
              <a:tr h="2952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</a:t>
                      </a: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100</a:t>
                      </a: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4</a:t>
                      </a: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0589001"/>
                  </a:ext>
                </a:extLst>
              </a:tr>
              <a:tr h="2952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</a:t>
                      </a: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101</a:t>
                      </a: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5</a:t>
                      </a: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3302670"/>
                  </a:ext>
                </a:extLst>
              </a:tr>
              <a:tr h="2952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</a:t>
                      </a: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110</a:t>
                      </a: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6</a:t>
                      </a: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4487341"/>
                  </a:ext>
                </a:extLst>
              </a:tr>
              <a:tr h="2952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</a:t>
                      </a: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111</a:t>
                      </a: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7</a:t>
                      </a: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8537067"/>
                  </a:ext>
                </a:extLst>
              </a:tr>
              <a:tr h="2952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422E2E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000</a:t>
                      </a:r>
                      <a:endParaRPr kumimoji="0" lang="zh-CN" altLang="zh-CN" sz="1400" b="1" i="0" u="none" strike="noStrike" cap="none" normalizeH="0" baseline="0">
                        <a:ln>
                          <a:noFill/>
                        </a:ln>
                        <a:solidFill>
                          <a:srgbClr val="422E2E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-8</a:t>
                      </a:r>
                      <a:endParaRPr kumimoji="0" lang="zh-CN" altLang="zh-CN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4140157"/>
                  </a:ext>
                </a:extLst>
              </a:tr>
              <a:tr h="2952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422E2E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001</a:t>
                      </a:r>
                      <a:endParaRPr kumimoji="0" lang="zh-CN" altLang="zh-CN" sz="1400" b="1" i="0" u="none" strike="noStrike" cap="none" normalizeH="0" baseline="0">
                        <a:ln>
                          <a:noFill/>
                        </a:ln>
                        <a:solidFill>
                          <a:srgbClr val="422E2E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-7</a:t>
                      </a:r>
                      <a:endParaRPr kumimoji="0" lang="zh-CN" altLang="zh-CN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5979107"/>
                  </a:ext>
                </a:extLst>
              </a:tr>
              <a:tr h="2952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422E2E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010</a:t>
                      </a:r>
                      <a:endParaRPr kumimoji="0" lang="zh-CN" altLang="zh-CN" sz="1400" b="1" i="0" u="none" strike="noStrike" cap="none" normalizeH="0" baseline="0">
                        <a:ln>
                          <a:noFill/>
                        </a:ln>
                        <a:solidFill>
                          <a:srgbClr val="422E2E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-6</a:t>
                      </a:r>
                      <a:endParaRPr kumimoji="0" lang="zh-CN" altLang="zh-CN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6212472"/>
                  </a:ext>
                </a:extLst>
              </a:tr>
              <a:tr h="2952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422E2E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011</a:t>
                      </a:r>
                      <a:endParaRPr kumimoji="0" lang="zh-CN" altLang="zh-CN" sz="1400" b="1" i="0" u="none" strike="noStrike" cap="none" normalizeH="0" baseline="0">
                        <a:ln>
                          <a:noFill/>
                        </a:ln>
                        <a:solidFill>
                          <a:srgbClr val="422E2E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-5</a:t>
                      </a:r>
                      <a:endParaRPr kumimoji="0" lang="zh-CN" altLang="zh-CN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646494"/>
                  </a:ext>
                </a:extLst>
              </a:tr>
              <a:tr h="2952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422E2E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100</a:t>
                      </a:r>
                      <a:endParaRPr kumimoji="0" lang="zh-CN" altLang="zh-CN" sz="1400" b="1" i="0" u="none" strike="noStrike" cap="none" normalizeH="0" baseline="0">
                        <a:ln>
                          <a:noFill/>
                        </a:ln>
                        <a:solidFill>
                          <a:srgbClr val="422E2E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-4</a:t>
                      </a:r>
                      <a:endParaRPr kumimoji="0" lang="zh-CN" altLang="zh-CN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0484791"/>
                  </a:ext>
                </a:extLst>
              </a:tr>
              <a:tr h="2952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422E2E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101</a:t>
                      </a:r>
                      <a:endParaRPr kumimoji="0" lang="zh-CN" altLang="zh-CN" sz="1400" b="1" i="0" u="none" strike="noStrike" cap="none" normalizeH="0" baseline="0">
                        <a:ln>
                          <a:noFill/>
                        </a:ln>
                        <a:solidFill>
                          <a:srgbClr val="422E2E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-3</a:t>
                      </a:r>
                      <a:endParaRPr kumimoji="0" lang="zh-CN" altLang="zh-CN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3469153"/>
                  </a:ext>
                </a:extLst>
              </a:tr>
              <a:tr h="2952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422E2E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110</a:t>
                      </a:r>
                      <a:endParaRPr kumimoji="0" lang="zh-CN" altLang="zh-CN" sz="1400" b="1" i="0" u="none" strike="noStrike" cap="none" normalizeH="0" baseline="0">
                        <a:ln>
                          <a:noFill/>
                        </a:ln>
                        <a:solidFill>
                          <a:srgbClr val="422E2E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-2</a:t>
                      </a:r>
                      <a:endParaRPr kumimoji="0" lang="zh-CN" altLang="zh-CN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9523742"/>
                  </a:ext>
                </a:extLst>
              </a:tr>
              <a:tr h="2952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422E2E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111</a:t>
                      </a:r>
                      <a:endParaRPr kumimoji="0" lang="zh-CN" altLang="zh-CN" sz="1400" b="1" i="0" u="none" strike="noStrike" cap="none" normalizeH="0" baseline="0">
                        <a:ln>
                          <a:noFill/>
                        </a:ln>
                        <a:solidFill>
                          <a:srgbClr val="422E2E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-1</a:t>
                      </a:r>
                      <a:endParaRPr kumimoji="0" lang="zh-CN" altLang="zh-CN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8615547"/>
                  </a:ext>
                </a:extLst>
              </a:tr>
            </a:tbl>
          </a:graphicData>
        </a:graphic>
      </p:graphicFrame>
      <p:sp>
        <p:nvSpPr>
          <p:cNvPr id="32" name="矩形 31">
            <a:extLst>
              <a:ext uri="{FF2B5EF4-FFF2-40B4-BE49-F238E27FC236}">
                <a16:creationId xmlns:a16="http://schemas.microsoft.com/office/drawing/2014/main" id="{B7DF0371-AC01-4FA5-BCCE-9DA7FC56C32F}"/>
              </a:ext>
            </a:extLst>
          </p:cNvPr>
          <p:cNvSpPr/>
          <p:nvPr/>
        </p:nvSpPr>
        <p:spPr>
          <a:xfrm>
            <a:off x="711427" y="1522185"/>
            <a:ext cx="4785606" cy="1966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有符号整数</a:t>
            </a:r>
            <a:endParaRPr lang="en-US" altLang="zh-CN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负数（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-A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）的补码表示：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zh-CN" dirty="0"/>
              <a:t>把</a:t>
            </a:r>
            <a:r>
              <a:rPr lang="en-US" altLang="zh-CN" dirty="0"/>
              <a:t>A</a:t>
            </a:r>
            <a:r>
              <a:rPr lang="zh-CN" altLang="zh-CN" dirty="0"/>
              <a:t>的反码加</a:t>
            </a:r>
            <a:r>
              <a:rPr lang="en-US" altLang="zh-CN" dirty="0"/>
              <a:t>1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对</a:t>
            </a:r>
            <a:r>
              <a:rPr lang="en-US" altLang="zh-CN" dirty="0"/>
              <a:t>A</a:t>
            </a:r>
            <a:r>
              <a:rPr lang="zh-CN" altLang="en-US" dirty="0"/>
              <a:t>的原码</a:t>
            </a:r>
            <a:r>
              <a:rPr lang="zh-CN" altLang="en-US" dirty="0">
                <a:solidFill>
                  <a:srgbClr val="BD934E"/>
                </a:solidFill>
              </a:rPr>
              <a:t>取反加</a:t>
            </a:r>
            <a:r>
              <a:rPr lang="en-US" altLang="zh-CN" dirty="0">
                <a:solidFill>
                  <a:srgbClr val="BD934E"/>
                </a:solidFill>
              </a:rPr>
              <a:t>1</a:t>
            </a:r>
            <a:endParaRPr lang="en-US" altLang="zh-CN" sz="18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整数数据类型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pic>
        <p:nvPicPr>
          <p:cNvPr id="2050" name="Picture 2" descr="Arithmetic logic unit - Wikipedia">
            <a:extLst>
              <a:ext uri="{FF2B5EF4-FFF2-40B4-BE49-F238E27FC236}">
                <a16:creationId xmlns:a16="http://schemas.microsoft.com/office/drawing/2014/main" id="{DE2B745F-3CE0-C5F5-1CD3-52266184D1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144" y="650298"/>
            <a:ext cx="2713247" cy="1497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08E20FC0-1D3A-6AAD-F1FC-0F03341064A3}"/>
              </a:ext>
            </a:extLst>
          </p:cNvPr>
          <p:cNvSpPr txBox="1"/>
          <p:nvPr/>
        </p:nvSpPr>
        <p:spPr>
          <a:xfrm>
            <a:off x="711427" y="4056740"/>
            <a:ext cx="3312812" cy="21204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dirty="0"/>
              <a:t>                                 </a:t>
            </a:r>
            <a:r>
              <a:rPr lang="en-US" altLang="zh-CN" dirty="0"/>
              <a:t>A</a:t>
            </a:r>
            <a:endParaRPr lang="zh-CN" altLang="zh-CN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dirty="0"/>
              <a:t>	</a:t>
            </a:r>
            <a:r>
              <a:rPr lang="en-US" altLang="zh-CN" u="sng" dirty="0"/>
              <a:t>+</a:t>
            </a:r>
            <a:r>
              <a:rPr lang="zh-CN" altLang="en-US" u="sng" dirty="0"/>
              <a:t>      </a:t>
            </a:r>
            <a:r>
              <a:rPr lang="en-US" altLang="zh-CN" u="sng" dirty="0">
                <a:solidFill>
                  <a:srgbClr val="7030A0"/>
                </a:solidFill>
              </a:rPr>
              <a:t>A</a:t>
            </a:r>
            <a:r>
              <a:rPr lang="zh-CN" altLang="en-US" u="sng" dirty="0">
                <a:solidFill>
                  <a:srgbClr val="7030A0"/>
                </a:solidFill>
              </a:rPr>
              <a:t>的反码</a:t>
            </a:r>
            <a:endParaRPr lang="zh-CN" altLang="zh-CN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dirty="0"/>
              <a:t>	=       </a:t>
            </a:r>
            <a:r>
              <a:rPr lang="zh-CN" altLang="en-US" dirty="0"/>
              <a:t> </a:t>
            </a:r>
            <a:r>
              <a:rPr lang="en-US" altLang="zh-CN" dirty="0">
                <a:solidFill>
                  <a:srgbClr val="FF0000"/>
                </a:solidFill>
              </a:rPr>
              <a:t>11…11</a:t>
            </a:r>
            <a:endParaRPr lang="en-US" altLang="zh-CN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dirty="0"/>
              <a:t>      </a:t>
            </a:r>
            <a:r>
              <a:rPr lang="zh-CN" altLang="en-US" dirty="0"/>
              <a:t>        </a:t>
            </a:r>
            <a:r>
              <a:rPr lang="en-US" altLang="zh-CN" u="sng" dirty="0">
                <a:solidFill>
                  <a:srgbClr val="7030A0"/>
                </a:solidFill>
              </a:rPr>
              <a:t>+</a:t>
            </a:r>
            <a:r>
              <a:rPr lang="zh-CN" altLang="en-US" u="sng" dirty="0">
                <a:solidFill>
                  <a:srgbClr val="7030A0"/>
                </a:solidFill>
              </a:rPr>
              <a:t>        </a:t>
            </a:r>
            <a:r>
              <a:rPr lang="en-US" altLang="zh-CN" u="sng" dirty="0">
                <a:solidFill>
                  <a:srgbClr val="7030A0"/>
                </a:solidFill>
              </a:rPr>
              <a:t>00…01</a:t>
            </a:r>
            <a:endParaRPr lang="zh-CN" altLang="zh-CN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dirty="0"/>
              <a:t>	=       </a:t>
            </a:r>
            <a:r>
              <a:rPr lang="zh-CN" altLang="en-US" dirty="0"/>
              <a:t> </a:t>
            </a:r>
            <a:r>
              <a:rPr lang="en-US" altLang="zh-CN" dirty="0">
                <a:solidFill>
                  <a:srgbClr val="FF0000"/>
                </a:solidFill>
              </a:rPr>
              <a:t>00…00</a:t>
            </a:r>
            <a:r>
              <a:rPr lang="zh-CN" altLang="zh-CN" dirty="0"/>
              <a:t>（</a:t>
            </a:r>
            <a:r>
              <a:rPr lang="en-US" altLang="zh-CN" dirty="0"/>
              <a:t>0</a:t>
            </a:r>
            <a:r>
              <a:rPr lang="zh-CN" altLang="zh-CN" dirty="0"/>
              <a:t>）</a:t>
            </a:r>
            <a:endParaRPr lang="en-US" altLang="zh-CN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089781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内容占位符 3">
            <a:extLst>
              <a:ext uri="{FF2B5EF4-FFF2-40B4-BE49-F238E27FC236}">
                <a16:creationId xmlns:a16="http://schemas.microsoft.com/office/drawing/2014/main" id="{DEA57ADD-0834-75F8-9718-1E42ACD4A3DF}"/>
              </a:ext>
            </a:extLst>
          </p:cNvPr>
          <p:cNvGraphicFramePr>
            <a:graphicFrameLocks/>
          </p:cNvGraphicFramePr>
          <p:nvPr/>
        </p:nvGraphicFramePr>
        <p:xfrm>
          <a:off x="5614807" y="1388082"/>
          <a:ext cx="2830513" cy="5019675"/>
        </p:xfrm>
        <a:graphic>
          <a:graphicData uri="http://schemas.openxmlformats.org/drawingml/2006/table">
            <a:tbl>
              <a:tblPr/>
              <a:tblGrid>
                <a:gridCol w="1489075">
                  <a:extLst>
                    <a:ext uri="{9D8B030D-6E8A-4147-A177-3AD203B41FA5}">
                      <a16:colId xmlns:a16="http://schemas.microsoft.com/office/drawing/2014/main" val="2639889133"/>
                    </a:ext>
                  </a:extLst>
                </a:gridCol>
                <a:gridCol w="1341438">
                  <a:extLst>
                    <a:ext uri="{9D8B030D-6E8A-4147-A177-3AD203B41FA5}">
                      <a16:colId xmlns:a16="http://schemas.microsoft.com/office/drawing/2014/main" val="3474644543"/>
                    </a:ext>
                  </a:extLst>
                </a:gridCol>
              </a:tblGrid>
              <a:tr h="2952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二进制表示</a:t>
                      </a: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十进制</a:t>
                      </a: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2419611"/>
                  </a:ext>
                </a:extLst>
              </a:tr>
              <a:tr h="2952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</a:t>
                      </a: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000</a:t>
                      </a: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3065242"/>
                  </a:ext>
                </a:extLst>
              </a:tr>
              <a:tr h="2952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</a:t>
                      </a: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001</a:t>
                      </a: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1523297"/>
                  </a:ext>
                </a:extLst>
              </a:tr>
              <a:tr h="2952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</a:t>
                      </a: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010</a:t>
                      </a: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2</a:t>
                      </a: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5173203"/>
                  </a:ext>
                </a:extLst>
              </a:tr>
              <a:tr h="2952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</a:t>
                      </a: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011</a:t>
                      </a: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3</a:t>
                      </a: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9578417"/>
                  </a:ext>
                </a:extLst>
              </a:tr>
              <a:tr h="2952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</a:t>
                      </a: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100</a:t>
                      </a: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4</a:t>
                      </a: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0589001"/>
                  </a:ext>
                </a:extLst>
              </a:tr>
              <a:tr h="2952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</a:t>
                      </a: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101</a:t>
                      </a: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5</a:t>
                      </a: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3302670"/>
                  </a:ext>
                </a:extLst>
              </a:tr>
              <a:tr h="2952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</a:t>
                      </a: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110</a:t>
                      </a: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6</a:t>
                      </a: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4487341"/>
                  </a:ext>
                </a:extLst>
              </a:tr>
              <a:tr h="2952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</a:t>
                      </a: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111</a:t>
                      </a: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7</a:t>
                      </a: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8537067"/>
                  </a:ext>
                </a:extLst>
              </a:tr>
              <a:tr h="2952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422E2E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000</a:t>
                      </a:r>
                      <a:endParaRPr kumimoji="0" lang="zh-CN" altLang="zh-CN" sz="1400" b="1" i="0" u="none" strike="noStrike" cap="none" normalizeH="0" baseline="0">
                        <a:ln>
                          <a:noFill/>
                        </a:ln>
                        <a:solidFill>
                          <a:srgbClr val="422E2E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-8</a:t>
                      </a:r>
                      <a:endParaRPr kumimoji="0" lang="zh-CN" altLang="zh-CN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4140157"/>
                  </a:ext>
                </a:extLst>
              </a:tr>
              <a:tr h="2952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422E2E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001</a:t>
                      </a:r>
                      <a:endParaRPr kumimoji="0" lang="zh-CN" altLang="zh-CN" sz="1400" b="1" i="0" u="none" strike="noStrike" cap="none" normalizeH="0" baseline="0">
                        <a:ln>
                          <a:noFill/>
                        </a:ln>
                        <a:solidFill>
                          <a:srgbClr val="422E2E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-7</a:t>
                      </a:r>
                      <a:endParaRPr kumimoji="0" lang="zh-CN" altLang="zh-CN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5979107"/>
                  </a:ext>
                </a:extLst>
              </a:tr>
              <a:tr h="2952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422E2E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010</a:t>
                      </a:r>
                      <a:endParaRPr kumimoji="0" lang="zh-CN" altLang="zh-CN" sz="1400" b="1" i="0" u="none" strike="noStrike" cap="none" normalizeH="0" baseline="0">
                        <a:ln>
                          <a:noFill/>
                        </a:ln>
                        <a:solidFill>
                          <a:srgbClr val="422E2E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-6</a:t>
                      </a:r>
                      <a:endParaRPr kumimoji="0" lang="zh-CN" altLang="zh-CN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6212472"/>
                  </a:ext>
                </a:extLst>
              </a:tr>
              <a:tr h="2952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422E2E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011</a:t>
                      </a:r>
                      <a:endParaRPr kumimoji="0" lang="zh-CN" altLang="zh-CN" sz="1400" b="1" i="0" u="none" strike="noStrike" cap="none" normalizeH="0" baseline="0">
                        <a:ln>
                          <a:noFill/>
                        </a:ln>
                        <a:solidFill>
                          <a:srgbClr val="422E2E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-5</a:t>
                      </a:r>
                      <a:endParaRPr kumimoji="0" lang="zh-CN" altLang="zh-CN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646494"/>
                  </a:ext>
                </a:extLst>
              </a:tr>
              <a:tr h="2952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422E2E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100</a:t>
                      </a:r>
                      <a:endParaRPr kumimoji="0" lang="zh-CN" altLang="zh-CN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422E2E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-4</a:t>
                      </a:r>
                      <a:endParaRPr kumimoji="0" lang="zh-CN" altLang="zh-CN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0484791"/>
                  </a:ext>
                </a:extLst>
              </a:tr>
              <a:tr h="2952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422E2E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101</a:t>
                      </a:r>
                      <a:endParaRPr kumimoji="0" lang="zh-CN" altLang="zh-CN" sz="1400" b="1" i="0" u="none" strike="noStrike" cap="none" normalizeH="0" baseline="0">
                        <a:ln>
                          <a:noFill/>
                        </a:ln>
                        <a:solidFill>
                          <a:srgbClr val="422E2E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-3</a:t>
                      </a:r>
                      <a:endParaRPr kumimoji="0" lang="zh-CN" altLang="zh-CN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3469153"/>
                  </a:ext>
                </a:extLst>
              </a:tr>
              <a:tr h="2952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422E2E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110</a:t>
                      </a:r>
                      <a:endParaRPr kumimoji="0" lang="zh-CN" altLang="zh-CN" sz="1400" b="1" i="0" u="none" strike="noStrike" cap="none" normalizeH="0" baseline="0">
                        <a:ln>
                          <a:noFill/>
                        </a:ln>
                        <a:solidFill>
                          <a:srgbClr val="422E2E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-2</a:t>
                      </a:r>
                      <a:endParaRPr kumimoji="0" lang="zh-CN" altLang="zh-CN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9523742"/>
                  </a:ext>
                </a:extLst>
              </a:tr>
              <a:tr h="2952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422E2E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111</a:t>
                      </a:r>
                      <a:endParaRPr kumimoji="0" lang="zh-CN" altLang="zh-CN" sz="1400" b="1" i="0" u="none" strike="noStrike" cap="none" normalizeH="0" baseline="0">
                        <a:ln>
                          <a:noFill/>
                        </a:ln>
                        <a:solidFill>
                          <a:srgbClr val="422E2E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-1</a:t>
                      </a:r>
                      <a:endParaRPr kumimoji="0" lang="zh-CN" altLang="zh-CN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8615547"/>
                  </a:ext>
                </a:extLst>
              </a:tr>
            </a:tbl>
          </a:graphicData>
        </a:graphic>
      </p:graphicFrame>
      <p:sp>
        <p:nvSpPr>
          <p:cNvPr id="32" name="矩形 31">
            <a:extLst>
              <a:ext uri="{FF2B5EF4-FFF2-40B4-BE49-F238E27FC236}">
                <a16:creationId xmlns:a16="http://schemas.microsoft.com/office/drawing/2014/main" id="{B7DF0371-AC01-4FA5-BCCE-9DA7FC56C32F}"/>
              </a:ext>
            </a:extLst>
          </p:cNvPr>
          <p:cNvSpPr/>
          <p:nvPr/>
        </p:nvSpPr>
        <p:spPr>
          <a:xfrm>
            <a:off x="711427" y="1522185"/>
            <a:ext cx="4785606" cy="3626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有符号整数，</a:t>
            </a:r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K=4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示例：负数（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-6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）的补码表示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CN" dirty="0"/>
              <a:t>A</a:t>
            </a:r>
            <a:r>
              <a:rPr lang="zh-CN" altLang="en" dirty="0"/>
              <a:t>：</a:t>
            </a:r>
            <a:r>
              <a:rPr lang="en" altLang="zh-CN" dirty="0"/>
              <a:t>+6,  0110</a:t>
            </a:r>
            <a:endParaRPr lang="en-US" altLang="zh-CN" dirty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CN" dirty="0"/>
              <a:t>A</a:t>
            </a:r>
            <a:r>
              <a:rPr lang="zh-CN" altLang="en-US" dirty="0"/>
              <a:t>的反码： </a:t>
            </a:r>
            <a:r>
              <a:rPr lang="en-US" altLang="zh-CN" dirty="0"/>
              <a:t>1001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800" dirty="0"/>
              <a:t>A</a:t>
            </a:r>
            <a:r>
              <a:rPr lang="zh-CN" altLang="en-US" sz="1800" dirty="0"/>
              <a:t>的反码</a:t>
            </a:r>
            <a:r>
              <a:rPr lang="en-US" altLang="zh-CN" sz="1800" dirty="0"/>
              <a:t>+1: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800" dirty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800" dirty="0"/>
              <a:t>验证</a:t>
            </a:r>
            <a:endParaRPr lang="en-US" altLang="zh-CN" sz="18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整数数据类型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pic>
        <p:nvPicPr>
          <p:cNvPr id="2050" name="Picture 2" descr="Arithmetic logic unit - Wikipedia">
            <a:extLst>
              <a:ext uri="{FF2B5EF4-FFF2-40B4-BE49-F238E27FC236}">
                <a16:creationId xmlns:a16="http://schemas.microsoft.com/office/drawing/2014/main" id="{DE2B745F-3CE0-C5F5-1CD3-52266184D1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144" y="650298"/>
            <a:ext cx="2713247" cy="1497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08E20FC0-1D3A-6AAD-F1FC-0F03341064A3}"/>
              </a:ext>
            </a:extLst>
          </p:cNvPr>
          <p:cNvSpPr txBox="1"/>
          <p:nvPr/>
        </p:nvSpPr>
        <p:spPr>
          <a:xfrm>
            <a:off x="8590647" y="3649892"/>
            <a:ext cx="3312812" cy="21204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dirty="0"/>
              <a:t>                                 </a:t>
            </a:r>
            <a:r>
              <a:rPr lang="en-US" altLang="zh-CN" dirty="0"/>
              <a:t>A</a:t>
            </a:r>
            <a:endParaRPr lang="zh-CN" altLang="zh-CN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dirty="0"/>
              <a:t>	</a:t>
            </a:r>
            <a:r>
              <a:rPr lang="en-US" altLang="zh-CN" u="sng" dirty="0"/>
              <a:t>+</a:t>
            </a:r>
            <a:r>
              <a:rPr lang="zh-CN" altLang="en-US" u="sng" dirty="0"/>
              <a:t>      </a:t>
            </a:r>
            <a:r>
              <a:rPr lang="en-US" altLang="zh-CN" u="sng" dirty="0">
                <a:solidFill>
                  <a:srgbClr val="7030A0"/>
                </a:solidFill>
              </a:rPr>
              <a:t>A</a:t>
            </a:r>
            <a:r>
              <a:rPr lang="zh-CN" altLang="en-US" u="sng" dirty="0">
                <a:solidFill>
                  <a:srgbClr val="7030A0"/>
                </a:solidFill>
              </a:rPr>
              <a:t>的反码</a:t>
            </a:r>
            <a:endParaRPr lang="zh-CN" altLang="zh-CN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dirty="0"/>
              <a:t>	=       </a:t>
            </a:r>
            <a:r>
              <a:rPr lang="zh-CN" altLang="en-US" dirty="0"/>
              <a:t> </a:t>
            </a:r>
            <a:r>
              <a:rPr lang="en-US" altLang="zh-CN" dirty="0">
                <a:solidFill>
                  <a:srgbClr val="FF0000"/>
                </a:solidFill>
              </a:rPr>
              <a:t>11…11</a:t>
            </a:r>
            <a:endParaRPr lang="en-US" altLang="zh-CN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dirty="0"/>
              <a:t>      </a:t>
            </a:r>
            <a:r>
              <a:rPr lang="zh-CN" altLang="en-US" dirty="0"/>
              <a:t>        </a:t>
            </a:r>
            <a:r>
              <a:rPr lang="en-US" altLang="zh-CN" u="sng" dirty="0">
                <a:solidFill>
                  <a:srgbClr val="7030A0"/>
                </a:solidFill>
              </a:rPr>
              <a:t>+</a:t>
            </a:r>
            <a:r>
              <a:rPr lang="zh-CN" altLang="en-US" u="sng" dirty="0">
                <a:solidFill>
                  <a:srgbClr val="7030A0"/>
                </a:solidFill>
              </a:rPr>
              <a:t>        </a:t>
            </a:r>
            <a:r>
              <a:rPr lang="en-US" altLang="zh-CN" u="sng" dirty="0">
                <a:solidFill>
                  <a:srgbClr val="7030A0"/>
                </a:solidFill>
              </a:rPr>
              <a:t>00…01</a:t>
            </a:r>
            <a:endParaRPr lang="zh-CN" altLang="zh-CN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dirty="0"/>
              <a:t>	=       </a:t>
            </a:r>
            <a:r>
              <a:rPr lang="zh-CN" altLang="en-US" dirty="0"/>
              <a:t> </a:t>
            </a:r>
            <a:r>
              <a:rPr lang="en-US" altLang="zh-CN" dirty="0">
                <a:solidFill>
                  <a:srgbClr val="FF0000"/>
                </a:solidFill>
              </a:rPr>
              <a:t>00…00</a:t>
            </a:r>
            <a:r>
              <a:rPr lang="zh-CN" altLang="zh-CN" dirty="0"/>
              <a:t>（</a:t>
            </a:r>
            <a:r>
              <a:rPr lang="en-US" altLang="zh-CN" dirty="0"/>
              <a:t>0</a:t>
            </a:r>
            <a:r>
              <a:rPr lang="zh-CN" altLang="zh-CN" dirty="0"/>
              <a:t>）</a:t>
            </a:r>
            <a:endParaRPr lang="en-US" altLang="zh-CN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9C3E1BA-4A11-7A5C-12AD-699D4EB8A37C}"/>
              </a:ext>
            </a:extLst>
          </p:cNvPr>
          <p:cNvSpPr txBox="1"/>
          <p:nvPr/>
        </p:nvSpPr>
        <p:spPr>
          <a:xfrm>
            <a:off x="1911022" y="4009075"/>
            <a:ext cx="2726482" cy="7571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>
              <a:lnSpc>
                <a:spcPct val="80000"/>
              </a:lnSpc>
              <a:buFont typeface="Wingdings 2" pitchFamily="2" charset="2"/>
              <a:buNone/>
            </a:pPr>
            <a:r>
              <a:rPr lang="zh-CN" altLang="en-US" sz="1800" dirty="0"/>
              <a:t>                    </a:t>
            </a:r>
            <a:r>
              <a:rPr lang="en-US" altLang="zh-CN" sz="1800" dirty="0"/>
              <a:t>1001</a:t>
            </a:r>
            <a:endParaRPr lang="zh-CN" altLang="zh-CN" sz="1800" dirty="0"/>
          </a:p>
          <a:p>
            <a:pPr eaLnBrk="1" hangingPunct="1">
              <a:lnSpc>
                <a:spcPct val="80000"/>
              </a:lnSpc>
              <a:buFont typeface="Wingdings 2" pitchFamily="2" charset="2"/>
              <a:buNone/>
            </a:pPr>
            <a:r>
              <a:rPr lang="en-US" altLang="zh-CN" sz="1800" dirty="0"/>
              <a:t>	</a:t>
            </a:r>
            <a:r>
              <a:rPr lang="en-US" altLang="zh-CN" sz="1800" u="sng" dirty="0"/>
              <a:t>+    0001</a:t>
            </a:r>
            <a:endParaRPr lang="zh-CN" altLang="zh-CN" sz="1800" dirty="0">
              <a:solidFill>
                <a:srgbClr val="7030A0"/>
              </a:solidFill>
            </a:endParaRPr>
          </a:p>
          <a:p>
            <a:pPr eaLnBrk="1" hangingPunct="1">
              <a:lnSpc>
                <a:spcPct val="80000"/>
              </a:lnSpc>
              <a:buFont typeface="Wingdings 2" pitchFamily="2" charset="2"/>
              <a:buNone/>
            </a:pPr>
            <a:r>
              <a:rPr lang="en-US" altLang="zh-CN" sz="1800" dirty="0"/>
              <a:t>	=    </a:t>
            </a:r>
            <a:r>
              <a:rPr lang="en-US" altLang="zh-CN" sz="1800" dirty="0">
                <a:solidFill>
                  <a:srgbClr val="C00000"/>
                </a:solidFill>
              </a:rPr>
              <a:t>1010</a:t>
            </a:r>
            <a:r>
              <a:rPr lang="zh-CN" altLang="zh-CN" sz="1800" dirty="0"/>
              <a:t>（</a:t>
            </a:r>
            <a:r>
              <a:rPr lang="en-US" altLang="zh-CN" sz="1800" dirty="0"/>
              <a:t>-6</a:t>
            </a:r>
            <a:r>
              <a:rPr lang="zh-CN" altLang="zh-CN" sz="1800" dirty="0"/>
              <a:t>）</a:t>
            </a:r>
            <a:endParaRPr lang="en-US" altLang="zh-CN" sz="18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75B45BF-3202-701D-DA3A-F27237C584C9}"/>
              </a:ext>
            </a:extLst>
          </p:cNvPr>
          <p:cNvSpPr txBox="1"/>
          <p:nvPr/>
        </p:nvSpPr>
        <p:spPr>
          <a:xfrm>
            <a:off x="1431398" y="5442022"/>
            <a:ext cx="3206106" cy="7571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>
              <a:lnSpc>
                <a:spcPct val="80000"/>
              </a:lnSpc>
              <a:buFont typeface="Wingdings 2" pitchFamily="2" charset="2"/>
              <a:buNone/>
            </a:pPr>
            <a:r>
              <a:rPr lang="zh-CN" altLang="en-US" sz="1800" dirty="0"/>
              <a:t>                             </a:t>
            </a:r>
            <a:r>
              <a:rPr lang="en-US" altLang="zh-CN" sz="1800" dirty="0"/>
              <a:t>0110</a:t>
            </a:r>
            <a:r>
              <a:rPr lang="zh-CN" altLang="en-US" sz="1800" dirty="0"/>
              <a:t>（</a:t>
            </a:r>
            <a:r>
              <a:rPr lang="en-US" altLang="zh-CN" sz="1800" dirty="0"/>
              <a:t>6</a:t>
            </a:r>
            <a:r>
              <a:rPr lang="zh-CN" altLang="en-US" dirty="0"/>
              <a:t>）</a:t>
            </a:r>
            <a:endParaRPr lang="zh-CN" altLang="zh-CN" sz="1800" dirty="0"/>
          </a:p>
          <a:p>
            <a:pPr eaLnBrk="1" hangingPunct="1">
              <a:lnSpc>
                <a:spcPct val="80000"/>
              </a:lnSpc>
              <a:buFont typeface="Wingdings 2" pitchFamily="2" charset="2"/>
              <a:buNone/>
            </a:pPr>
            <a:r>
              <a:rPr lang="en-US" altLang="zh-CN" sz="1800" dirty="0"/>
              <a:t>	</a:t>
            </a:r>
            <a:r>
              <a:rPr lang="en-US" altLang="zh-CN" sz="1800" u="sng" dirty="0"/>
              <a:t>+    </a:t>
            </a:r>
            <a:r>
              <a:rPr lang="zh-CN" altLang="en-US" sz="1800" u="sng" dirty="0"/>
              <a:t>        </a:t>
            </a:r>
            <a:r>
              <a:rPr lang="en-US" altLang="zh-CN" sz="1800" u="sng" dirty="0"/>
              <a:t>1010</a:t>
            </a:r>
            <a:r>
              <a:rPr lang="zh-CN" altLang="en-US" u="sng" dirty="0"/>
              <a:t>（</a:t>
            </a:r>
            <a:r>
              <a:rPr lang="en-US" altLang="zh-CN" sz="1800" u="sng" dirty="0"/>
              <a:t>-6</a:t>
            </a:r>
            <a:r>
              <a:rPr lang="zh-CN" altLang="en-US" u="sng" dirty="0"/>
              <a:t>）</a:t>
            </a:r>
            <a:endParaRPr lang="zh-CN" altLang="zh-CN" sz="1800" dirty="0">
              <a:solidFill>
                <a:srgbClr val="7030A0"/>
              </a:solidFill>
            </a:endParaRPr>
          </a:p>
          <a:p>
            <a:pPr eaLnBrk="1" hangingPunct="1">
              <a:lnSpc>
                <a:spcPct val="80000"/>
              </a:lnSpc>
              <a:buFont typeface="Wingdings 2" pitchFamily="2" charset="2"/>
              <a:buNone/>
            </a:pPr>
            <a:r>
              <a:rPr lang="en-US" altLang="zh-CN" sz="1800" dirty="0"/>
              <a:t>	= </a:t>
            </a:r>
            <a:r>
              <a:rPr lang="zh-CN" altLang="en-US" sz="1800" dirty="0"/>
              <a:t>  （</a:t>
            </a:r>
            <a:r>
              <a:rPr lang="en-US" altLang="zh-CN" sz="1800" dirty="0">
                <a:solidFill>
                  <a:srgbClr val="C00000"/>
                </a:solidFill>
              </a:rPr>
              <a:t>1</a:t>
            </a:r>
            <a:r>
              <a:rPr lang="zh-CN" altLang="en-US" dirty="0"/>
              <a:t>）</a:t>
            </a:r>
            <a:r>
              <a:rPr lang="en-US" altLang="zh-CN" sz="1800" dirty="0"/>
              <a:t>0000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981211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>
            <a:extLst>
              <a:ext uri="{FF2B5EF4-FFF2-40B4-BE49-F238E27FC236}">
                <a16:creationId xmlns:a16="http://schemas.microsoft.com/office/drawing/2014/main" id="{B7DF0371-AC01-4FA5-BCCE-9DA7FC56C32F}"/>
              </a:ext>
            </a:extLst>
          </p:cNvPr>
          <p:cNvSpPr/>
          <p:nvPr/>
        </p:nvSpPr>
        <p:spPr>
          <a:xfrm>
            <a:off x="711426" y="1522185"/>
            <a:ext cx="8517633" cy="380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有符号整数的二进制</a:t>
            </a:r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十进制转换</a:t>
            </a:r>
            <a:endParaRPr lang="en-US" altLang="zh-CN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一个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8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位的二进制补码数采取如下格式：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</a:t>
            </a:r>
            <a:r>
              <a:rPr lang="en-US" altLang="zh-CN" sz="2000" baseline="-25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7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a</a:t>
            </a:r>
            <a:r>
              <a:rPr lang="en-US" altLang="zh-CN" sz="2000" baseline="-25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6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a</a:t>
            </a:r>
            <a:r>
              <a:rPr lang="en-US" altLang="zh-CN" sz="2000" baseline="-25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a</a:t>
            </a:r>
            <a:r>
              <a:rPr lang="en-US" altLang="zh-CN" sz="2000" baseline="-25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4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a</a:t>
            </a:r>
            <a:r>
              <a:rPr lang="en-US" altLang="zh-CN" sz="2000" baseline="-25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a</a:t>
            </a:r>
            <a:r>
              <a:rPr lang="en-US" altLang="zh-CN" sz="2000" baseline="-25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a</a:t>
            </a:r>
            <a:r>
              <a:rPr lang="en-US" altLang="zh-CN" sz="2000" baseline="-25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a</a:t>
            </a:r>
            <a:r>
              <a:rPr lang="en-US" altLang="zh-CN" sz="2000" baseline="-25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首先检查最高位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</a:t>
            </a:r>
            <a:r>
              <a:rPr lang="en-US" altLang="zh-CN" sz="2000" baseline="-25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7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确定符号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最高位为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，正数，此时补码与原码相同，直接转换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最高位为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，负数，此时对补码取反加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，再进行转换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转换：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</a:t>
            </a:r>
            <a:r>
              <a:rPr lang="en-US" altLang="zh-CN" sz="2000" baseline="30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6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x2</a:t>
            </a:r>
            <a:r>
              <a:rPr lang="en-US" altLang="zh-CN" sz="2000" baseline="30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6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+ a</a:t>
            </a:r>
            <a:r>
              <a:rPr lang="en-US" altLang="zh-CN" sz="2000" baseline="30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x2</a:t>
            </a:r>
            <a:r>
              <a:rPr lang="en-US" altLang="zh-CN" sz="2000" baseline="30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+ a</a:t>
            </a:r>
            <a:r>
              <a:rPr lang="en-US" altLang="zh-CN" sz="2000" baseline="30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4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x2</a:t>
            </a:r>
            <a:r>
              <a:rPr lang="en-US" altLang="zh-CN" sz="2000" baseline="30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4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+ a</a:t>
            </a:r>
            <a:r>
              <a:rPr lang="en-US" altLang="zh-CN" sz="2000" baseline="30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x2</a:t>
            </a:r>
            <a:r>
              <a:rPr lang="en-US" altLang="zh-CN" sz="2000" baseline="30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+ a</a:t>
            </a:r>
            <a:r>
              <a:rPr lang="en-US" altLang="zh-CN" sz="2000" baseline="30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x2</a:t>
            </a:r>
            <a:r>
              <a:rPr lang="en-US" altLang="zh-CN" sz="2000" baseline="30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+ a</a:t>
            </a:r>
            <a:r>
              <a:rPr lang="en-US" altLang="zh-CN" sz="2000" baseline="30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x2</a:t>
            </a:r>
            <a:r>
              <a:rPr lang="en-US" altLang="zh-CN" sz="2000" baseline="30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+ a</a:t>
            </a:r>
            <a:r>
              <a:rPr lang="en-US" altLang="zh-CN" sz="2000" baseline="30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x2</a:t>
            </a:r>
            <a:r>
              <a:rPr lang="en-US" altLang="zh-CN" sz="2000" baseline="30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最后，如果最高位为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，是负数，转换后的十进制数需加一个负号前缀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整数数据类型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894530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>
            <a:extLst>
              <a:ext uri="{FF2B5EF4-FFF2-40B4-BE49-F238E27FC236}">
                <a16:creationId xmlns:a16="http://schemas.microsoft.com/office/drawing/2014/main" id="{B7DF0371-AC01-4FA5-BCCE-9DA7FC56C32F}"/>
              </a:ext>
            </a:extLst>
          </p:cNvPr>
          <p:cNvSpPr/>
          <p:nvPr/>
        </p:nvSpPr>
        <p:spPr>
          <a:xfrm>
            <a:off x="711426" y="1522185"/>
            <a:ext cx="8517633" cy="28843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示例：有符号整数的二进制</a:t>
            </a:r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十进制转换</a:t>
            </a:r>
            <a:endParaRPr lang="en-US" altLang="zh-CN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将二进制补码整数</a:t>
            </a:r>
            <a:r>
              <a:rPr lang="en-US" altLang="zh-CN" sz="2000" dirty="0">
                <a:solidFill>
                  <a:srgbClr val="BD934E"/>
                </a:solidFill>
              </a:rPr>
              <a:t>11110010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转换为十进制数值：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检查最高位为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，则为负数表示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对二进制补码进行取反加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得到</a:t>
            </a:r>
            <a:r>
              <a:rPr lang="en-US" altLang="zh-CN" sz="2000" dirty="0">
                <a:solidFill>
                  <a:srgbClr val="BD934E"/>
                </a:solidFill>
              </a:rPr>
              <a:t>00001110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进行转换：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1x2</a:t>
            </a:r>
            <a:r>
              <a:rPr lang="en-US" altLang="zh-CN" sz="2000" baseline="30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+ 1x2</a:t>
            </a:r>
            <a:r>
              <a:rPr lang="en-US" altLang="zh-CN" sz="2000" baseline="30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+ 1x2</a:t>
            </a:r>
            <a:r>
              <a:rPr lang="en-US" altLang="zh-CN" sz="2000" baseline="30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= 14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原数值是负数，加负号前缀得到“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-14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”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整数数据类型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4773676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>
            <a:extLst>
              <a:ext uri="{FF2B5EF4-FFF2-40B4-BE49-F238E27FC236}">
                <a16:creationId xmlns:a16="http://schemas.microsoft.com/office/drawing/2014/main" id="{B7DF0371-AC01-4FA5-BCCE-9DA7FC56C32F}"/>
              </a:ext>
            </a:extLst>
          </p:cNvPr>
          <p:cNvSpPr/>
          <p:nvPr/>
        </p:nvSpPr>
        <p:spPr>
          <a:xfrm>
            <a:off x="711426" y="1522185"/>
            <a:ext cx="10654779" cy="242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有符号整数的十进制</a:t>
            </a:r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二进制转换</a:t>
            </a:r>
            <a:endParaRPr lang="en-US" altLang="zh-CN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为十进制数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找到一个对应的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8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位二进制表示：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</a:t>
            </a:r>
            <a:r>
              <a:rPr lang="en-US" altLang="zh-CN" sz="2000" baseline="-25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7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a</a:t>
            </a:r>
            <a:r>
              <a:rPr lang="en-US" altLang="zh-CN" sz="2000" baseline="-25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6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a</a:t>
            </a:r>
            <a:r>
              <a:rPr lang="en-US" altLang="zh-CN" sz="2000" baseline="-25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a</a:t>
            </a:r>
            <a:r>
              <a:rPr lang="en-US" altLang="zh-CN" sz="2000" baseline="-25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4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a</a:t>
            </a:r>
            <a:r>
              <a:rPr lang="en-US" altLang="zh-CN" sz="2000" baseline="-25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a</a:t>
            </a:r>
            <a:r>
              <a:rPr lang="en-US" altLang="zh-CN" sz="2000" baseline="-25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a</a:t>
            </a:r>
            <a:r>
              <a:rPr lang="en-US" altLang="zh-CN" sz="2000" baseline="-25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a</a:t>
            </a:r>
            <a:r>
              <a:rPr lang="en-US" altLang="zh-CN" sz="2000" baseline="-25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当最高位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</a:t>
            </a:r>
            <a:r>
              <a:rPr lang="en-US" altLang="zh-CN" sz="2000" baseline="-25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7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为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，正数，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 = a</a:t>
            </a:r>
            <a:r>
              <a:rPr lang="en-US" altLang="zh-CN" sz="2000" baseline="-25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6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x2</a:t>
            </a:r>
            <a:r>
              <a:rPr lang="en-US" altLang="zh-CN" sz="2000" baseline="30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6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+ a</a:t>
            </a:r>
            <a:r>
              <a:rPr lang="en-US" altLang="zh-CN" sz="2000" baseline="-25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x2</a:t>
            </a:r>
            <a:r>
              <a:rPr lang="en-US" altLang="zh-CN" sz="2000" baseline="30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+ a</a:t>
            </a:r>
            <a:r>
              <a:rPr lang="en-US" altLang="zh-CN" sz="2000" baseline="-25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4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x2</a:t>
            </a:r>
            <a:r>
              <a:rPr lang="en-US" altLang="zh-CN" sz="2000" baseline="30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4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+ a</a:t>
            </a:r>
            <a:r>
              <a:rPr lang="en-US" altLang="zh-CN" sz="2000" baseline="-25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x2</a:t>
            </a:r>
            <a:r>
              <a:rPr lang="en-US" altLang="zh-CN" sz="2000" baseline="30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+ a</a:t>
            </a:r>
            <a:r>
              <a:rPr lang="en-US" altLang="zh-CN" sz="2000" baseline="-25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x2</a:t>
            </a:r>
            <a:r>
              <a:rPr lang="en-US" altLang="zh-CN" sz="2000" baseline="30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+ a</a:t>
            </a:r>
            <a:r>
              <a:rPr lang="en-US" altLang="zh-CN" sz="2000" baseline="-25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x2</a:t>
            </a:r>
            <a:r>
              <a:rPr lang="en-US" altLang="zh-CN" sz="2000" baseline="30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+ a</a:t>
            </a:r>
            <a:r>
              <a:rPr lang="en-US" altLang="zh-CN" sz="2000" baseline="-25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 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x2</a:t>
            </a:r>
            <a:r>
              <a:rPr lang="en-US" altLang="zh-CN" sz="2000" baseline="30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如何找到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</a:t>
            </a:r>
            <a:r>
              <a:rPr lang="en-US" altLang="zh-CN" sz="2000" baseline="-25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（</a:t>
            </a:r>
            <a:r>
              <a:rPr lang="en-US" altLang="zh-CN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i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= 0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，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，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… 6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）的值？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整数数据类型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4290082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>
            <a:extLst>
              <a:ext uri="{FF2B5EF4-FFF2-40B4-BE49-F238E27FC236}">
                <a16:creationId xmlns:a16="http://schemas.microsoft.com/office/drawing/2014/main" id="{B7DF0371-AC01-4FA5-BCCE-9DA7FC56C32F}"/>
              </a:ext>
            </a:extLst>
          </p:cNvPr>
          <p:cNvSpPr/>
          <p:nvPr/>
        </p:nvSpPr>
        <p:spPr>
          <a:xfrm>
            <a:off x="711426" y="1522185"/>
            <a:ext cx="5327389" cy="3343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有符号整数的十进制</a:t>
            </a:r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二进制转换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以</a:t>
            </a:r>
            <a:r>
              <a:rPr lang="en-US" altLang="zh-CN" sz="2000" dirty="0">
                <a:solidFill>
                  <a:srgbClr val="BD934E"/>
                </a:solidFill>
              </a:rPr>
              <a:t>A=123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为例：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如果一个正的二进制数的最右端的数字为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，这个数为奇数；否则为偶数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得到二进制表示为 </a:t>
            </a:r>
            <a:r>
              <a:rPr lang="en-US" altLang="zh-CN" sz="2000" dirty="0">
                <a:solidFill>
                  <a:srgbClr val="BD934E"/>
                </a:solidFill>
              </a:rPr>
              <a:t>01111011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整数数据类型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sp>
        <p:nvSpPr>
          <p:cNvPr id="2" name="内容占位符 2">
            <a:extLst>
              <a:ext uri="{FF2B5EF4-FFF2-40B4-BE49-F238E27FC236}">
                <a16:creationId xmlns:a16="http://schemas.microsoft.com/office/drawing/2014/main" id="{6E8B2EEE-5706-AC9B-A003-51F2C8789F73}"/>
              </a:ext>
            </a:extLst>
          </p:cNvPr>
          <p:cNvSpPr txBox="1">
            <a:spLocks/>
          </p:cNvSpPr>
          <p:nvPr/>
        </p:nvSpPr>
        <p:spPr>
          <a:xfrm>
            <a:off x="6038815" y="851270"/>
            <a:ext cx="7200900" cy="592167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3050" lvl="1" indent="-273050">
              <a:lnSpc>
                <a:spcPct val="80000"/>
              </a:lnSpc>
              <a:spcBef>
                <a:spcPts val="575"/>
              </a:spcBef>
              <a:buClr>
                <a:schemeClr val="accent1"/>
              </a:buClr>
            </a:pPr>
            <a:r>
              <a:rPr lang="zh-CN" altLang="zh-CN" sz="1200" dirty="0"/>
              <a:t>正数，最高位</a:t>
            </a:r>
            <a:r>
              <a:rPr lang="en-US" altLang="zh-CN" sz="1200" b="1" dirty="0">
                <a:solidFill>
                  <a:srgbClr val="BD934E"/>
                </a:solidFill>
              </a:rPr>
              <a:t>a</a:t>
            </a:r>
            <a:r>
              <a:rPr lang="en-US" altLang="zh-CN" sz="1200" b="1" baseline="-25000" dirty="0">
                <a:solidFill>
                  <a:srgbClr val="BD934E"/>
                </a:solidFill>
              </a:rPr>
              <a:t>7</a:t>
            </a:r>
            <a:r>
              <a:rPr lang="en-US" altLang="zh-CN" sz="1200" b="1" dirty="0">
                <a:solidFill>
                  <a:srgbClr val="BD934E"/>
                </a:solidFill>
              </a:rPr>
              <a:t>=0</a:t>
            </a:r>
            <a:endParaRPr lang="en-US" altLang="zh-CN" sz="1200" dirty="0"/>
          </a:p>
          <a:p>
            <a:pPr marL="273050" lvl="1" indent="-273050" algn="ctr">
              <a:lnSpc>
                <a:spcPct val="80000"/>
              </a:lnSpc>
              <a:spcBef>
                <a:spcPts val="575"/>
              </a:spcBef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en-US" altLang="zh-CN" sz="1200" b="1" dirty="0"/>
              <a:t>123 = a</a:t>
            </a:r>
            <a:r>
              <a:rPr lang="en-US" altLang="zh-CN" sz="1200" b="1" baseline="-25000" dirty="0"/>
              <a:t>6</a:t>
            </a:r>
            <a:r>
              <a:rPr lang="en-US" altLang="zh-CN" sz="1200" b="1" dirty="0">
                <a:sym typeface="Symbol" pitchFamily="2" charset="2"/>
              </a:rPr>
              <a:t></a:t>
            </a:r>
            <a:r>
              <a:rPr lang="en-US" altLang="zh-CN" sz="1200" b="1" dirty="0"/>
              <a:t>2</a:t>
            </a:r>
            <a:r>
              <a:rPr lang="en-US" altLang="zh-CN" sz="1200" b="1" baseline="30000" dirty="0"/>
              <a:t>6</a:t>
            </a:r>
            <a:r>
              <a:rPr lang="zh-CN" altLang="en-US" sz="1200" b="1" baseline="30000" dirty="0"/>
              <a:t> </a:t>
            </a:r>
            <a:r>
              <a:rPr lang="en-US" altLang="zh-CN" sz="1200" b="1" dirty="0"/>
              <a:t>+ a</a:t>
            </a:r>
            <a:r>
              <a:rPr lang="en-US" altLang="zh-CN" sz="1200" b="1" baseline="-25000" dirty="0"/>
              <a:t>5</a:t>
            </a:r>
            <a:r>
              <a:rPr lang="en-US" altLang="zh-CN" sz="1200" b="1" dirty="0">
                <a:sym typeface="Symbol" pitchFamily="2" charset="2"/>
              </a:rPr>
              <a:t></a:t>
            </a:r>
            <a:r>
              <a:rPr lang="en-US" altLang="zh-CN" sz="1200" b="1" dirty="0"/>
              <a:t>2</a:t>
            </a:r>
            <a:r>
              <a:rPr lang="en-US" altLang="zh-CN" sz="1200" b="1" baseline="30000" dirty="0"/>
              <a:t>5</a:t>
            </a:r>
            <a:r>
              <a:rPr lang="zh-CN" altLang="en-US" sz="1200" b="1" baseline="30000" dirty="0"/>
              <a:t> </a:t>
            </a:r>
            <a:r>
              <a:rPr lang="en-US" altLang="zh-CN" sz="1200" b="1" dirty="0"/>
              <a:t>+ a</a:t>
            </a:r>
            <a:r>
              <a:rPr lang="en-US" altLang="zh-CN" sz="1200" b="1" baseline="-25000" dirty="0"/>
              <a:t>4</a:t>
            </a:r>
            <a:r>
              <a:rPr lang="en-US" altLang="zh-CN" sz="1200" b="1" dirty="0">
                <a:sym typeface="Symbol" pitchFamily="2" charset="2"/>
              </a:rPr>
              <a:t></a:t>
            </a:r>
            <a:r>
              <a:rPr lang="en-US" altLang="zh-CN" sz="1200" b="1" dirty="0"/>
              <a:t>2</a:t>
            </a:r>
            <a:r>
              <a:rPr lang="en-US" altLang="zh-CN" sz="1200" b="1" baseline="30000" dirty="0"/>
              <a:t>4</a:t>
            </a:r>
            <a:r>
              <a:rPr lang="zh-CN" altLang="en-US" sz="1200" b="1" baseline="30000" dirty="0"/>
              <a:t> </a:t>
            </a:r>
            <a:r>
              <a:rPr lang="en-US" altLang="zh-CN" sz="1200" b="1" dirty="0"/>
              <a:t>+ a</a:t>
            </a:r>
            <a:r>
              <a:rPr lang="en-US" altLang="zh-CN" sz="1200" b="1" baseline="-25000" dirty="0"/>
              <a:t>3</a:t>
            </a:r>
            <a:r>
              <a:rPr lang="en-US" altLang="zh-CN" sz="1200" b="1" dirty="0">
                <a:sym typeface="Symbol" pitchFamily="2" charset="2"/>
              </a:rPr>
              <a:t></a:t>
            </a:r>
            <a:r>
              <a:rPr lang="en-US" altLang="zh-CN" sz="1200" b="1" dirty="0"/>
              <a:t>2</a:t>
            </a:r>
            <a:r>
              <a:rPr lang="en-US" altLang="zh-CN" sz="1200" b="1" baseline="30000" dirty="0"/>
              <a:t>3</a:t>
            </a:r>
            <a:r>
              <a:rPr lang="zh-CN" altLang="en-US" sz="1200" b="1" baseline="30000" dirty="0"/>
              <a:t> </a:t>
            </a:r>
            <a:r>
              <a:rPr lang="en-US" altLang="zh-CN" sz="1200" b="1" dirty="0"/>
              <a:t>+ a</a:t>
            </a:r>
            <a:r>
              <a:rPr lang="en-US" altLang="zh-CN" sz="1200" b="1" baseline="-25000" dirty="0"/>
              <a:t>2</a:t>
            </a:r>
            <a:r>
              <a:rPr lang="en-US" altLang="zh-CN" sz="1200" b="1" dirty="0">
                <a:sym typeface="Symbol" pitchFamily="2" charset="2"/>
              </a:rPr>
              <a:t></a:t>
            </a:r>
            <a:r>
              <a:rPr lang="en-US" altLang="zh-CN" sz="1200" b="1" dirty="0"/>
              <a:t>2</a:t>
            </a:r>
            <a:r>
              <a:rPr lang="en-US" altLang="zh-CN" sz="1200" b="1" baseline="30000" dirty="0"/>
              <a:t>2</a:t>
            </a:r>
            <a:r>
              <a:rPr lang="zh-CN" altLang="en-US" sz="1200" b="1" baseline="30000" dirty="0"/>
              <a:t> </a:t>
            </a:r>
            <a:r>
              <a:rPr lang="en-US" altLang="zh-CN" sz="1200" b="1" dirty="0"/>
              <a:t>+ a</a:t>
            </a:r>
            <a:r>
              <a:rPr lang="en-US" altLang="zh-CN" sz="1200" b="1" baseline="-25000" dirty="0"/>
              <a:t>1</a:t>
            </a:r>
            <a:r>
              <a:rPr lang="en-US" altLang="zh-CN" sz="1200" b="1" dirty="0">
                <a:sym typeface="Symbol" pitchFamily="2" charset="2"/>
              </a:rPr>
              <a:t></a:t>
            </a:r>
            <a:r>
              <a:rPr lang="en-US" altLang="zh-CN" sz="1200" b="1" dirty="0"/>
              <a:t>2</a:t>
            </a:r>
            <a:r>
              <a:rPr lang="en-US" altLang="zh-CN" sz="1200" b="1" baseline="30000" dirty="0"/>
              <a:t>1</a:t>
            </a:r>
            <a:r>
              <a:rPr lang="zh-CN" altLang="en-US" sz="1200" b="1" baseline="30000" dirty="0"/>
              <a:t> </a:t>
            </a:r>
            <a:r>
              <a:rPr lang="en-US" altLang="zh-CN" sz="1200" b="1" dirty="0"/>
              <a:t>+ a</a:t>
            </a:r>
            <a:r>
              <a:rPr lang="en-US" altLang="zh-CN" sz="1200" b="1" baseline="-25000" dirty="0"/>
              <a:t>0</a:t>
            </a:r>
            <a:r>
              <a:rPr lang="en-US" altLang="zh-CN" sz="1200" b="1" dirty="0">
                <a:sym typeface="Symbol" pitchFamily="2" charset="2"/>
              </a:rPr>
              <a:t></a:t>
            </a:r>
            <a:r>
              <a:rPr lang="en-US" altLang="zh-CN" sz="1200" b="1" dirty="0"/>
              <a:t>2</a:t>
            </a:r>
            <a:r>
              <a:rPr lang="en-US" altLang="zh-CN" sz="1200" b="1" baseline="30000" dirty="0"/>
              <a:t>0</a:t>
            </a:r>
          </a:p>
          <a:p>
            <a:pPr marL="273050" lvl="2" indent="-273050">
              <a:lnSpc>
                <a:spcPct val="80000"/>
              </a:lnSpc>
              <a:spcBef>
                <a:spcPts val="575"/>
              </a:spcBef>
              <a:buClr>
                <a:schemeClr val="accent1"/>
              </a:buClr>
            </a:pPr>
            <a:r>
              <a:rPr lang="zh-CN" altLang="en-US" sz="1200" dirty="0"/>
              <a:t>奇数，</a:t>
            </a:r>
            <a:r>
              <a:rPr lang="en-US" altLang="zh-CN" sz="1200" b="1" dirty="0">
                <a:solidFill>
                  <a:srgbClr val="BD934E"/>
                </a:solidFill>
              </a:rPr>
              <a:t>a</a:t>
            </a:r>
            <a:r>
              <a:rPr lang="en-US" altLang="zh-CN" sz="1200" b="1" baseline="-25000" dirty="0">
                <a:solidFill>
                  <a:srgbClr val="BD934E"/>
                </a:solidFill>
              </a:rPr>
              <a:t>0</a:t>
            </a:r>
            <a:r>
              <a:rPr lang="en-US" altLang="zh-CN" sz="1200" b="1" dirty="0">
                <a:solidFill>
                  <a:srgbClr val="BD934E"/>
                </a:solidFill>
              </a:rPr>
              <a:t>=1</a:t>
            </a:r>
            <a:endParaRPr lang="zh-CN" altLang="zh-CN" sz="1200" dirty="0"/>
          </a:p>
          <a:p>
            <a:pPr marL="273050" lvl="2" indent="-273050">
              <a:lnSpc>
                <a:spcPct val="80000"/>
              </a:lnSpc>
              <a:spcBef>
                <a:spcPts val="575"/>
              </a:spcBef>
              <a:buClr>
                <a:schemeClr val="accent1"/>
              </a:buClr>
            </a:pPr>
            <a:r>
              <a:rPr lang="zh-CN" altLang="zh-CN" sz="1200" dirty="0"/>
              <a:t>在等式两端同时减去</a:t>
            </a:r>
            <a:r>
              <a:rPr lang="en-US" altLang="zh-CN" sz="1200" dirty="0"/>
              <a:t>1</a:t>
            </a:r>
          </a:p>
          <a:p>
            <a:pPr marL="273050" lvl="2" indent="-273050" algn="ctr">
              <a:lnSpc>
                <a:spcPct val="80000"/>
              </a:lnSpc>
              <a:spcBef>
                <a:spcPts val="575"/>
              </a:spcBef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en-US" altLang="zh-CN" sz="1200" b="1" dirty="0"/>
              <a:t>122 = a</a:t>
            </a:r>
            <a:r>
              <a:rPr lang="en-US" altLang="zh-CN" sz="1200" b="1" baseline="-25000" dirty="0"/>
              <a:t>6</a:t>
            </a:r>
            <a:r>
              <a:rPr lang="en-US" altLang="zh-CN" sz="1200" b="1" dirty="0">
                <a:sym typeface="Symbol" pitchFamily="2" charset="2"/>
              </a:rPr>
              <a:t></a:t>
            </a:r>
            <a:r>
              <a:rPr lang="en-US" altLang="zh-CN" sz="1200" b="1" dirty="0"/>
              <a:t>2</a:t>
            </a:r>
            <a:r>
              <a:rPr lang="en-US" altLang="zh-CN" sz="1200" b="1" baseline="30000" dirty="0"/>
              <a:t>6</a:t>
            </a:r>
            <a:r>
              <a:rPr lang="zh-CN" altLang="en-US" sz="1200" b="1" baseline="30000" dirty="0"/>
              <a:t> </a:t>
            </a:r>
            <a:r>
              <a:rPr lang="en-US" altLang="zh-CN" sz="1200" b="1" dirty="0"/>
              <a:t>+ a</a:t>
            </a:r>
            <a:r>
              <a:rPr lang="en-US" altLang="zh-CN" sz="1200" b="1" baseline="-25000" dirty="0"/>
              <a:t>5</a:t>
            </a:r>
            <a:r>
              <a:rPr lang="en-US" altLang="zh-CN" sz="1200" b="1" dirty="0">
                <a:sym typeface="Symbol" pitchFamily="2" charset="2"/>
              </a:rPr>
              <a:t></a:t>
            </a:r>
            <a:r>
              <a:rPr lang="en-US" altLang="zh-CN" sz="1200" b="1" dirty="0"/>
              <a:t>2</a:t>
            </a:r>
            <a:r>
              <a:rPr lang="en-US" altLang="zh-CN" sz="1200" b="1" baseline="30000" dirty="0"/>
              <a:t>5</a:t>
            </a:r>
            <a:r>
              <a:rPr lang="zh-CN" altLang="en-US" sz="1200" b="1" baseline="30000" dirty="0"/>
              <a:t> </a:t>
            </a:r>
            <a:r>
              <a:rPr lang="en-US" altLang="zh-CN" sz="1200" b="1" dirty="0"/>
              <a:t>+ a</a:t>
            </a:r>
            <a:r>
              <a:rPr lang="en-US" altLang="zh-CN" sz="1200" b="1" baseline="-25000" dirty="0"/>
              <a:t>4</a:t>
            </a:r>
            <a:r>
              <a:rPr lang="en-US" altLang="zh-CN" sz="1200" b="1" dirty="0">
                <a:sym typeface="Symbol" pitchFamily="2" charset="2"/>
              </a:rPr>
              <a:t></a:t>
            </a:r>
            <a:r>
              <a:rPr lang="en-US" altLang="zh-CN" sz="1200" b="1" dirty="0"/>
              <a:t>2</a:t>
            </a:r>
            <a:r>
              <a:rPr lang="en-US" altLang="zh-CN" sz="1200" b="1" baseline="30000" dirty="0"/>
              <a:t>4</a:t>
            </a:r>
            <a:r>
              <a:rPr lang="zh-CN" altLang="en-US" sz="1200" b="1" baseline="30000" dirty="0"/>
              <a:t> </a:t>
            </a:r>
            <a:r>
              <a:rPr lang="en-US" altLang="zh-CN" sz="1200" b="1" dirty="0"/>
              <a:t>+ a</a:t>
            </a:r>
            <a:r>
              <a:rPr lang="en-US" altLang="zh-CN" sz="1200" b="1" baseline="-25000" dirty="0"/>
              <a:t>3</a:t>
            </a:r>
            <a:r>
              <a:rPr lang="en-US" altLang="zh-CN" sz="1200" b="1" dirty="0">
                <a:sym typeface="Symbol" pitchFamily="2" charset="2"/>
              </a:rPr>
              <a:t></a:t>
            </a:r>
            <a:r>
              <a:rPr lang="en-US" altLang="zh-CN" sz="1200" b="1" dirty="0"/>
              <a:t>2</a:t>
            </a:r>
            <a:r>
              <a:rPr lang="en-US" altLang="zh-CN" sz="1200" b="1" baseline="30000" dirty="0"/>
              <a:t>3</a:t>
            </a:r>
            <a:r>
              <a:rPr lang="zh-CN" altLang="en-US" sz="1200" b="1" baseline="30000" dirty="0"/>
              <a:t> </a:t>
            </a:r>
            <a:r>
              <a:rPr lang="en-US" altLang="zh-CN" sz="1200" b="1" dirty="0"/>
              <a:t>+ a</a:t>
            </a:r>
            <a:r>
              <a:rPr lang="en-US" altLang="zh-CN" sz="1200" b="1" baseline="-25000" dirty="0"/>
              <a:t>2</a:t>
            </a:r>
            <a:r>
              <a:rPr lang="en-US" altLang="zh-CN" sz="1200" b="1" dirty="0">
                <a:sym typeface="Symbol" pitchFamily="2" charset="2"/>
              </a:rPr>
              <a:t></a:t>
            </a:r>
            <a:r>
              <a:rPr lang="en-US" altLang="zh-CN" sz="1200" b="1" dirty="0"/>
              <a:t>2</a:t>
            </a:r>
            <a:r>
              <a:rPr lang="en-US" altLang="zh-CN" sz="1200" b="1" baseline="30000" dirty="0"/>
              <a:t>2</a:t>
            </a:r>
            <a:r>
              <a:rPr lang="zh-CN" altLang="en-US" sz="1200" b="1" baseline="30000" dirty="0"/>
              <a:t> </a:t>
            </a:r>
            <a:r>
              <a:rPr lang="en-US" altLang="zh-CN" sz="1200" b="1" dirty="0"/>
              <a:t>+ a</a:t>
            </a:r>
            <a:r>
              <a:rPr lang="en-US" altLang="zh-CN" sz="1200" b="1" baseline="-25000" dirty="0"/>
              <a:t>1</a:t>
            </a:r>
            <a:r>
              <a:rPr lang="en-US" altLang="zh-CN" sz="1200" b="1" dirty="0">
                <a:sym typeface="Symbol" pitchFamily="2" charset="2"/>
              </a:rPr>
              <a:t></a:t>
            </a:r>
            <a:r>
              <a:rPr lang="en-US" altLang="zh-CN" sz="1200" b="1" dirty="0"/>
              <a:t>2</a:t>
            </a:r>
            <a:r>
              <a:rPr lang="en-US" altLang="zh-CN" sz="1200" b="1" baseline="30000" dirty="0"/>
              <a:t>1</a:t>
            </a:r>
          </a:p>
          <a:p>
            <a:pPr marL="273050" lvl="2" indent="-273050">
              <a:lnSpc>
                <a:spcPct val="80000"/>
              </a:lnSpc>
              <a:spcBef>
                <a:spcPts val="575"/>
              </a:spcBef>
              <a:buClr>
                <a:schemeClr val="accent1"/>
              </a:buClr>
            </a:pPr>
            <a:r>
              <a:rPr lang="zh-CN" altLang="zh-CN" sz="1200" dirty="0"/>
              <a:t>在等式两端同时除以</a:t>
            </a:r>
            <a:r>
              <a:rPr lang="en-US" altLang="zh-CN" sz="1200" dirty="0"/>
              <a:t>2</a:t>
            </a:r>
          </a:p>
          <a:p>
            <a:pPr marL="273050" lvl="1" indent="-273050" algn="ctr">
              <a:lnSpc>
                <a:spcPct val="80000"/>
              </a:lnSpc>
              <a:spcBef>
                <a:spcPts val="575"/>
              </a:spcBef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en-US" altLang="zh-CN" sz="1200" b="1" dirty="0"/>
              <a:t>61</a:t>
            </a:r>
            <a:r>
              <a:rPr lang="zh-CN" altLang="en-US" sz="1200" b="1" dirty="0"/>
              <a:t> </a:t>
            </a:r>
            <a:r>
              <a:rPr lang="en-US" altLang="zh-CN" sz="1200" b="1" dirty="0"/>
              <a:t>= a</a:t>
            </a:r>
            <a:r>
              <a:rPr lang="en-US" altLang="zh-CN" sz="1200" b="1" baseline="-25000" dirty="0"/>
              <a:t>6</a:t>
            </a:r>
            <a:r>
              <a:rPr lang="en-US" altLang="zh-CN" sz="1200" b="1" dirty="0">
                <a:sym typeface="Symbol" pitchFamily="2" charset="2"/>
              </a:rPr>
              <a:t></a:t>
            </a:r>
            <a:r>
              <a:rPr lang="en-US" altLang="zh-CN" sz="1200" b="1" dirty="0"/>
              <a:t>2</a:t>
            </a:r>
            <a:r>
              <a:rPr lang="en-US" altLang="zh-CN" sz="1200" b="1" baseline="30000" dirty="0"/>
              <a:t>5</a:t>
            </a:r>
            <a:r>
              <a:rPr lang="zh-CN" altLang="en-US" sz="1200" b="1" baseline="30000" dirty="0"/>
              <a:t> </a:t>
            </a:r>
            <a:r>
              <a:rPr lang="en-US" altLang="zh-CN" sz="1200" b="1" dirty="0"/>
              <a:t>+ a</a:t>
            </a:r>
            <a:r>
              <a:rPr lang="en-US" altLang="zh-CN" sz="1200" b="1" baseline="-25000" dirty="0"/>
              <a:t>5</a:t>
            </a:r>
            <a:r>
              <a:rPr lang="en-US" altLang="zh-CN" sz="1200" b="1" dirty="0">
                <a:sym typeface="Symbol" pitchFamily="2" charset="2"/>
              </a:rPr>
              <a:t></a:t>
            </a:r>
            <a:r>
              <a:rPr lang="en-US" altLang="zh-CN" sz="1200" b="1" dirty="0"/>
              <a:t>2</a:t>
            </a:r>
            <a:r>
              <a:rPr lang="en-US" altLang="zh-CN" sz="1200" b="1" baseline="30000" dirty="0"/>
              <a:t>4</a:t>
            </a:r>
            <a:r>
              <a:rPr lang="zh-CN" altLang="en-US" sz="1200" b="1" baseline="30000" dirty="0"/>
              <a:t> </a:t>
            </a:r>
            <a:r>
              <a:rPr lang="en-US" altLang="zh-CN" sz="1200" b="1" dirty="0"/>
              <a:t>+ a</a:t>
            </a:r>
            <a:r>
              <a:rPr lang="en-US" altLang="zh-CN" sz="1200" b="1" baseline="-25000" dirty="0"/>
              <a:t>4</a:t>
            </a:r>
            <a:r>
              <a:rPr lang="en-US" altLang="zh-CN" sz="1200" b="1" dirty="0">
                <a:sym typeface="Symbol" pitchFamily="2" charset="2"/>
              </a:rPr>
              <a:t></a:t>
            </a:r>
            <a:r>
              <a:rPr lang="en-US" altLang="zh-CN" sz="1200" b="1" dirty="0"/>
              <a:t>2</a:t>
            </a:r>
            <a:r>
              <a:rPr lang="en-US" altLang="zh-CN" sz="1200" b="1" baseline="30000" dirty="0"/>
              <a:t>3</a:t>
            </a:r>
            <a:r>
              <a:rPr lang="zh-CN" altLang="en-US" sz="1200" b="1" baseline="30000" dirty="0"/>
              <a:t> </a:t>
            </a:r>
            <a:r>
              <a:rPr lang="en-US" altLang="zh-CN" sz="1200" b="1" dirty="0"/>
              <a:t>+ a</a:t>
            </a:r>
            <a:r>
              <a:rPr lang="en-US" altLang="zh-CN" sz="1200" b="1" baseline="-25000" dirty="0"/>
              <a:t>3</a:t>
            </a:r>
            <a:r>
              <a:rPr lang="en-US" altLang="zh-CN" sz="1200" b="1" dirty="0">
                <a:sym typeface="Symbol" pitchFamily="2" charset="2"/>
              </a:rPr>
              <a:t></a:t>
            </a:r>
            <a:r>
              <a:rPr lang="en-US" altLang="zh-CN" sz="1200" b="1" dirty="0"/>
              <a:t>2</a:t>
            </a:r>
            <a:r>
              <a:rPr lang="en-US" altLang="zh-CN" sz="1200" b="1" baseline="30000" dirty="0"/>
              <a:t>2</a:t>
            </a:r>
            <a:r>
              <a:rPr lang="zh-CN" altLang="en-US" sz="1200" b="1" baseline="30000" dirty="0"/>
              <a:t> </a:t>
            </a:r>
            <a:r>
              <a:rPr lang="en-US" altLang="zh-CN" sz="1200" b="1" dirty="0"/>
              <a:t>+ a</a:t>
            </a:r>
            <a:r>
              <a:rPr lang="en-US" altLang="zh-CN" sz="1200" b="1" baseline="-25000" dirty="0"/>
              <a:t>2</a:t>
            </a:r>
            <a:r>
              <a:rPr lang="en-US" altLang="zh-CN" sz="1200" b="1" dirty="0">
                <a:sym typeface="Symbol" pitchFamily="2" charset="2"/>
              </a:rPr>
              <a:t></a:t>
            </a:r>
            <a:r>
              <a:rPr lang="en-US" altLang="zh-CN" sz="1200" b="1" dirty="0"/>
              <a:t>2</a:t>
            </a:r>
            <a:r>
              <a:rPr lang="en-US" altLang="zh-CN" sz="1200" b="1" baseline="30000" dirty="0"/>
              <a:t>1</a:t>
            </a:r>
            <a:r>
              <a:rPr lang="zh-CN" altLang="en-US" sz="1200" b="1" baseline="30000" dirty="0"/>
              <a:t> </a:t>
            </a:r>
            <a:r>
              <a:rPr lang="en-US" altLang="zh-CN" sz="1200" b="1" dirty="0"/>
              <a:t>+ a</a:t>
            </a:r>
            <a:r>
              <a:rPr lang="en-US" altLang="zh-CN" sz="1200" b="1" baseline="-25000" dirty="0"/>
              <a:t>1</a:t>
            </a:r>
            <a:r>
              <a:rPr lang="en-US" altLang="zh-CN" sz="1200" b="1" dirty="0">
                <a:sym typeface="Symbol" pitchFamily="2" charset="2"/>
              </a:rPr>
              <a:t></a:t>
            </a:r>
            <a:r>
              <a:rPr lang="en-US" altLang="zh-CN" sz="1200" b="1" dirty="0"/>
              <a:t>2</a:t>
            </a:r>
            <a:r>
              <a:rPr lang="en-US" altLang="zh-CN" sz="1200" b="1" baseline="30000" dirty="0"/>
              <a:t>0</a:t>
            </a:r>
          </a:p>
          <a:p>
            <a:pPr marL="273050" lvl="2" indent="-273050">
              <a:lnSpc>
                <a:spcPct val="80000"/>
              </a:lnSpc>
              <a:spcBef>
                <a:spcPts val="575"/>
              </a:spcBef>
              <a:buClr>
                <a:schemeClr val="accent1"/>
              </a:buClr>
            </a:pPr>
            <a:r>
              <a:rPr lang="zh-CN" altLang="en-US" sz="1200" dirty="0"/>
              <a:t>奇数，</a:t>
            </a:r>
            <a:r>
              <a:rPr lang="en-US" altLang="zh-CN" sz="1200" b="1" dirty="0">
                <a:solidFill>
                  <a:srgbClr val="BD934E"/>
                </a:solidFill>
              </a:rPr>
              <a:t>a</a:t>
            </a:r>
            <a:r>
              <a:rPr lang="en-US" altLang="zh-CN" sz="1200" b="1" baseline="-25000" dirty="0">
                <a:solidFill>
                  <a:srgbClr val="BD934E"/>
                </a:solidFill>
              </a:rPr>
              <a:t>1</a:t>
            </a:r>
            <a:r>
              <a:rPr lang="en-US" altLang="zh-CN" sz="1200" b="1" dirty="0">
                <a:solidFill>
                  <a:srgbClr val="BD934E"/>
                </a:solidFill>
              </a:rPr>
              <a:t>=1</a:t>
            </a:r>
            <a:endParaRPr lang="zh-CN" altLang="zh-CN" sz="1200" dirty="0"/>
          </a:p>
          <a:p>
            <a:pPr marL="273050" lvl="2" indent="-273050">
              <a:lnSpc>
                <a:spcPct val="80000"/>
              </a:lnSpc>
              <a:spcBef>
                <a:spcPts val="575"/>
              </a:spcBef>
              <a:buClr>
                <a:schemeClr val="accent1"/>
              </a:buClr>
            </a:pPr>
            <a:r>
              <a:rPr lang="zh-CN" altLang="zh-CN" sz="1200" dirty="0"/>
              <a:t>在等式两端同时减去</a:t>
            </a:r>
            <a:r>
              <a:rPr lang="en-US" altLang="zh-CN" sz="1200" dirty="0"/>
              <a:t>1</a:t>
            </a:r>
          </a:p>
          <a:p>
            <a:pPr marL="273050" lvl="1" indent="-273050" algn="ctr">
              <a:lnSpc>
                <a:spcPct val="80000"/>
              </a:lnSpc>
              <a:spcBef>
                <a:spcPts val="575"/>
              </a:spcBef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en-US" altLang="zh-CN" sz="1200" b="1" dirty="0"/>
              <a:t>60</a:t>
            </a:r>
            <a:r>
              <a:rPr lang="zh-CN" altLang="en-US" sz="1200" b="1" dirty="0"/>
              <a:t> </a:t>
            </a:r>
            <a:r>
              <a:rPr lang="en-US" altLang="zh-CN" sz="1200" b="1" dirty="0"/>
              <a:t>= a</a:t>
            </a:r>
            <a:r>
              <a:rPr lang="en-US" altLang="zh-CN" sz="1200" b="1" baseline="-25000" dirty="0"/>
              <a:t>6</a:t>
            </a:r>
            <a:r>
              <a:rPr lang="en-US" altLang="zh-CN" sz="1200" b="1" dirty="0">
                <a:sym typeface="Symbol" pitchFamily="2" charset="2"/>
              </a:rPr>
              <a:t></a:t>
            </a:r>
            <a:r>
              <a:rPr lang="en-US" altLang="zh-CN" sz="1200" b="1" dirty="0"/>
              <a:t>2</a:t>
            </a:r>
            <a:r>
              <a:rPr lang="en-US" altLang="zh-CN" sz="1200" b="1" baseline="30000" dirty="0"/>
              <a:t>5</a:t>
            </a:r>
            <a:r>
              <a:rPr lang="zh-CN" altLang="en-US" sz="1200" b="1" baseline="30000" dirty="0"/>
              <a:t> </a:t>
            </a:r>
            <a:r>
              <a:rPr lang="en-US" altLang="zh-CN" sz="1200" b="1" dirty="0"/>
              <a:t>+ a</a:t>
            </a:r>
            <a:r>
              <a:rPr lang="en-US" altLang="zh-CN" sz="1200" b="1" baseline="-25000" dirty="0"/>
              <a:t>5</a:t>
            </a:r>
            <a:r>
              <a:rPr lang="en-US" altLang="zh-CN" sz="1200" b="1" dirty="0">
                <a:sym typeface="Symbol" pitchFamily="2" charset="2"/>
              </a:rPr>
              <a:t></a:t>
            </a:r>
            <a:r>
              <a:rPr lang="en-US" altLang="zh-CN" sz="1200" b="1" dirty="0"/>
              <a:t>2</a:t>
            </a:r>
            <a:r>
              <a:rPr lang="en-US" altLang="zh-CN" sz="1200" b="1" baseline="30000" dirty="0"/>
              <a:t>4</a:t>
            </a:r>
            <a:r>
              <a:rPr lang="zh-CN" altLang="en-US" sz="1200" b="1" baseline="30000" dirty="0"/>
              <a:t> </a:t>
            </a:r>
            <a:r>
              <a:rPr lang="en-US" altLang="zh-CN" sz="1200" b="1" dirty="0"/>
              <a:t>+ a</a:t>
            </a:r>
            <a:r>
              <a:rPr lang="en-US" altLang="zh-CN" sz="1200" b="1" baseline="-25000" dirty="0"/>
              <a:t>4</a:t>
            </a:r>
            <a:r>
              <a:rPr lang="en-US" altLang="zh-CN" sz="1200" b="1" dirty="0">
                <a:sym typeface="Symbol" pitchFamily="2" charset="2"/>
              </a:rPr>
              <a:t></a:t>
            </a:r>
            <a:r>
              <a:rPr lang="en-US" altLang="zh-CN" sz="1200" b="1" dirty="0"/>
              <a:t>2</a:t>
            </a:r>
            <a:r>
              <a:rPr lang="en-US" altLang="zh-CN" sz="1200" b="1" baseline="30000" dirty="0"/>
              <a:t>3</a:t>
            </a:r>
            <a:r>
              <a:rPr lang="zh-CN" altLang="en-US" sz="1200" b="1" baseline="30000" dirty="0"/>
              <a:t> </a:t>
            </a:r>
            <a:r>
              <a:rPr lang="en-US" altLang="zh-CN" sz="1200" b="1" dirty="0"/>
              <a:t>+ a</a:t>
            </a:r>
            <a:r>
              <a:rPr lang="en-US" altLang="zh-CN" sz="1200" b="1" baseline="-25000" dirty="0"/>
              <a:t>3</a:t>
            </a:r>
            <a:r>
              <a:rPr lang="en-US" altLang="zh-CN" sz="1200" b="1" dirty="0">
                <a:sym typeface="Symbol" pitchFamily="2" charset="2"/>
              </a:rPr>
              <a:t></a:t>
            </a:r>
            <a:r>
              <a:rPr lang="en-US" altLang="zh-CN" sz="1200" b="1" dirty="0"/>
              <a:t>2</a:t>
            </a:r>
            <a:r>
              <a:rPr lang="en-US" altLang="zh-CN" sz="1200" b="1" baseline="30000" dirty="0"/>
              <a:t>2</a:t>
            </a:r>
            <a:r>
              <a:rPr lang="zh-CN" altLang="en-US" sz="1200" b="1" baseline="30000" dirty="0"/>
              <a:t> </a:t>
            </a:r>
            <a:r>
              <a:rPr lang="en-US" altLang="zh-CN" sz="1200" b="1" dirty="0"/>
              <a:t>+ a</a:t>
            </a:r>
            <a:r>
              <a:rPr lang="en-US" altLang="zh-CN" sz="1200" b="1" baseline="-25000" dirty="0"/>
              <a:t>2</a:t>
            </a:r>
            <a:r>
              <a:rPr lang="en-US" altLang="zh-CN" sz="1200" b="1" dirty="0">
                <a:sym typeface="Symbol" pitchFamily="2" charset="2"/>
              </a:rPr>
              <a:t></a:t>
            </a:r>
            <a:r>
              <a:rPr lang="en-US" altLang="zh-CN" sz="1200" b="1" dirty="0"/>
              <a:t>2</a:t>
            </a:r>
            <a:r>
              <a:rPr lang="en-US" altLang="zh-CN" sz="1200" b="1" baseline="30000" dirty="0"/>
              <a:t>1</a:t>
            </a:r>
          </a:p>
          <a:p>
            <a:pPr marL="273050" lvl="2" indent="-273050">
              <a:lnSpc>
                <a:spcPct val="80000"/>
              </a:lnSpc>
              <a:spcBef>
                <a:spcPts val="575"/>
              </a:spcBef>
              <a:buClr>
                <a:schemeClr val="accent1"/>
              </a:buClr>
            </a:pPr>
            <a:r>
              <a:rPr lang="zh-CN" altLang="zh-CN" sz="1200" dirty="0"/>
              <a:t>在等式两端同时除以</a:t>
            </a:r>
            <a:r>
              <a:rPr lang="en-US" altLang="zh-CN" sz="1200" dirty="0"/>
              <a:t>2</a:t>
            </a:r>
          </a:p>
          <a:p>
            <a:pPr marL="0" indent="0" algn="ctr">
              <a:lnSpc>
                <a:spcPct val="80000"/>
              </a:lnSpc>
              <a:buFont typeface="Arial" panose="020B0604020202020204" pitchFamily="34" charset="0"/>
              <a:buNone/>
            </a:pPr>
            <a:r>
              <a:rPr lang="en-US" altLang="zh-CN" sz="1200" b="1" dirty="0"/>
              <a:t>30</a:t>
            </a:r>
            <a:r>
              <a:rPr lang="zh-CN" altLang="en-US" sz="1200" b="1" dirty="0"/>
              <a:t> </a:t>
            </a:r>
            <a:r>
              <a:rPr lang="en-US" altLang="zh-CN" sz="1200" b="1" dirty="0"/>
              <a:t>= </a:t>
            </a:r>
            <a:r>
              <a:rPr lang="en-US" altLang="zh-CN" sz="1200" b="1" i="1" dirty="0"/>
              <a:t>a</a:t>
            </a:r>
            <a:r>
              <a:rPr lang="en-US" altLang="zh-CN" sz="1200" b="1" baseline="-25000" dirty="0"/>
              <a:t>6</a:t>
            </a:r>
            <a:r>
              <a:rPr lang="en-US" altLang="zh-CN" sz="1200" b="1" dirty="0">
                <a:sym typeface="Symbol" pitchFamily="2" charset="2"/>
              </a:rPr>
              <a:t></a:t>
            </a:r>
            <a:r>
              <a:rPr lang="en-US" altLang="zh-CN" sz="1200" b="1" dirty="0"/>
              <a:t>2</a:t>
            </a:r>
            <a:r>
              <a:rPr lang="en-US" altLang="zh-CN" sz="1200" b="1" baseline="30000" dirty="0"/>
              <a:t>4</a:t>
            </a:r>
            <a:r>
              <a:rPr lang="zh-CN" altLang="en-US" sz="1200" b="1" baseline="30000" dirty="0"/>
              <a:t> </a:t>
            </a:r>
            <a:r>
              <a:rPr lang="en-US" altLang="zh-CN" sz="1200" b="1" dirty="0"/>
              <a:t>+</a:t>
            </a:r>
            <a:r>
              <a:rPr lang="en-US" altLang="zh-CN" sz="1200" b="1" i="1" dirty="0"/>
              <a:t> a</a:t>
            </a:r>
            <a:r>
              <a:rPr lang="en-US" altLang="zh-CN" sz="1200" b="1" baseline="-25000" dirty="0"/>
              <a:t>5</a:t>
            </a:r>
            <a:r>
              <a:rPr lang="en-US" altLang="zh-CN" sz="1200" b="1" dirty="0">
                <a:sym typeface="Symbol" pitchFamily="2" charset="2"/>
              </a:rPr>
              <a:t></a:t>
            </a:r>
            <a:r>
              <a:rPr lang="en-US" altLang="zh-CN" sz="1200" b="1" dirty="0"/>
              <a:t>2</a:t>
            </a:r>
            <a:r>
              <a:rPr lang="en-US" altLang="zh-CN" sz="1200" b="1" baseline="30000" dirty="0"/>
              <a:t>3</a:t>
            </a:r>
            <a:r>
              <a:rPr lang="zh-CN" altLang="en-US" sz="1200" b="1" baseline="30000" dirty="0"/>
              <a:t> </a:t>
            </a:r>
            <a:r>
              <a:rPr lang="en-US" altLang="zh-CN" sz="1200" b="1" dirty="0"/>
              <a:t>+</a:t>
            </a:r>
            <a:r>
              <a:rPr lang="en-US" altLang="zh-CN" sz="1200" b="1" i="1" dirty="0"/>
              <a:t> a</a:t>
            </a:r>
            <a:r>
              <a:rPr lang="en-US" altLang="zh-CN" sz="1200" b="1" baseline="-25000" dirty="0"/>
              <a:t>4</a:t>
            </a:r>
            <a:r>
              <a:rPr lang="en-US" altLang="zh-CN" sz="1200" b="1" dirty="0">
                <a:sym typeface="Symbol" pitchFamily="2" charset="2"/>
              </a:rPr>
              <a:t></a:t>
            </a:r>
            <a:r>
              <a:rPr lang="en-US" altLang="zh-CN" sz="1200" b="1" dirty="0"/>
              <a:t>2</a:t>
            </a:r>
            <a:r>
              <a:rPr lang="en-US" altLang="zh-CN" sz="1200" b="1" baseline="30000" dirty="0"/>
              <a:t>2</a:t>
            </a:r>
            <a:r>
              <a:rPr lang="zh-CN" altLang="en-US" sz="1200" b="1" baseline="30000" dirty="0"/>
              <a:t> </a:t>
            </a:r>
            <a:r>
              <a:rPr lang="en-US" altLang="zh-CN" sz="1200" b="1" dirty="0"/>
              <a:t>+</a:t>
            </a:r>
            <a:r>
              <a:rPr lang="en-US" altLang="zh-CN" sz="1200" b="1" i="1" dirty="0"/>
              <a:t> a</a:t>
            </a:r>
            <a:r>
              <a:rPr lang="en-US" altLang="zh-CN" sz="1200" b="1" baseline="-25000" dirty="0"/>
              <a:t>3</a:t>
            </a:r>
            <a:r>
              <a:rPr lang="en-US" altLang="zh-CN" sz="1200" b="1" dirty="0">
                <a:sym typeface="Symbol" pitchFamily="2" charset="2"/>
              </a:rPr>
              <a:t></a:t>
            </a:r>
            <a:r>
              <a:rPr lang="en-US" altLang="zh-CN" sz="1200" b="1" dirty="0"/>
              <a:t>2</a:t>
            </a:r>
            <a:r>
              <a:rPr lang="en-US" altLang="zh-CN" sz="1200" b="1" baseline="30000" dirty="0"/>
              <a:t>1</a:t>
            </a:r>
            <a:r>
              <a:rPr lang="zh-CN" altLang="en-US" sz="1200" b="1" baseline="30000" dirty="0"/>
              <a:t> </a:t>
            </a:r>
            <a:r>
              <a:rPr lang="en-US" altLang="zh-CN" sz="1200" b="1" dirty="0"/>
              <a:t>+</a:t>
            </a:r>
            <a:r>
              <a:rPr lang="en-US" altLang="zh-CN" sz="1200" b="1" i="1" dirty="0"/>
              <a:t> a</a:t>
            </a:r>
            <a:r>
              <a:rPr lang="en-US" altLang="zh-CN" sz="1200" b="1" baseline="-25000" dirty="0"/>
              <a:t>2</a:t>
            </a:r>
            <a:r>
              <a:rPr lang="en-US" altLang="zh-CN" sz="1200" b="1" dirty="0">
                <a:sym typeface="Symbol" pitchFamily="2" charset="2"/>
              </a:rPr>
              <a:t></a:t>
            </a:r>
            <a:r>
              <a:rPr lang="en-US" altLang="zh-CN" sz="1200" b="1" dirty="0"/>
              <a:t>2</a:t>
            </a:r>
            <a:r>
              <a:rPr lang="en-US" altLang="zh-CN" sz="1200" b="1" baseline="30000" dirty="0"/>
              <a:t>0</a:t>
            </a:r>
            <a:endParaRPr lang="zh-CN" altLang="zh-CN" sz="1200" b="1" dirty="0"/>
          </a:p>
          <a:p>
            <a:pPr marL="0" indent="0">
              <a:lnSpc>
                <a:spcPct val="80000"/>
              </a:lnSpc>
            </a:pPr>
            <a:r>
              <a:rPr lang="en-US" altLang="zh-CN" sz="1200" b="1" dirty="0">
                <a:solidFill>
                  <a:srgbClr val="BD934E"/>
                </a:solidFill>
              </a:rPr>
              <a:t>a</a:t>
            </a:r>
            <a:r>
              <a:rPr lang="en-US" altLang="zh-CN" sz="1200" b="1" baseline="-25000" dirty="0">
                <a:solidFill>
                  <a:srgbClr val="BD934E"/>
                </a:solidFill>
              </a:rPr>
              <a:t>2</a:t>
            </a:r>
            <a:r>
              <a:rPr lang="en-US" altLang="zh-CN" sz="1200" b="1" dirty="0">
                <a:solidFill>
                  <a:srgbClr val="BD934E"/>
                </a:solidFill>
              </a:rPr>
              <a:t>=0</a:t>
            </a:r>
            <a:endParaRPr lang="zh-CN" altLang="zh-CN" sz="1200" dirty="0"/>
          </a:p>
          <a:p>
            <a:pPr marL="0" indent="0" algn="ctr">
              <a:lnSpc>
                <a:spcPct val="80000"/>
              </a:lnSpc>
              <a:buFont typeface="Arial" panose="020B0604020202020204" pitchFamily="34" charset="0"/>
              <a:buNone/>
            </a:pPr>
            <a:r>
              <a:rPr lang="pt-BR" altLang="zh-CN" sz="1200" b="1" dirty="0"/>
              <a:t>15</a:t>
            </a:r>
            <a:r>
              <a:rPr lang="zh-CN" altLang="en-US" sz="1200" b="1" dirty="0"/>
              <a:t> </a:t>
            </a:r>
            <a:r>
              <a:rPr lang="pt-BR" altLang="zh-CN" sz="1200" b="1" dirty="0"/>
              <a:t>= </a:t>
            </a:r>
            <a:r>
              <a:rPr lang="en-US" altLang="zh-CN" sz="1200" b="1" i="1" dirty="0"/>
              <a:t>a</a:t>
            </a:r>
            <a:r>
              <a:rPr lang="en-US" altLang="zh-CN" sz="1200" b="1" baseline="-25000" dirty="0"/>
              <a:t>6</a:t>
            </a:r>
            <a:r>
              <a:rPr lang="en-US" altLang="zh-CN" sz="1200" b="1" dirty="0">
                <a:sym typeface="Symbol" pitchFamily="2" charset="2"/>
              </a:rPr>
              <a:t></a:t>
            </a:r>
            <a:r>
              <a:rPr lang="en-US" altLang="zh-CN" sz="1200" b="1" dirty="0"/>
              <a:t>2</a:t>
            </a:r>
            <a:r>
              <a:rPr lang="en-US" altLang="zh-CN" sz="1200" b="1" baseline="30000" dirty="0"/>
              <a:t>3</a:t>
            </a:r>
            <a:r>
              <a:rPr lang="zh-CN" altLang="en-US" sz="1200" b="1" baseline="30000" dirty="0"/>
              <a:t> </a:t>
            </a:r>
            <a:r>
              <a:rPr lang="en-US" altLang="zh-CN" sz="1200" b="1" dirty="0"/>
              <a:t>+</a:t>
            </a:r>
            <a:r>
              <a:rPr lang="en-US" altLang="zh-CN" sz="1200" b="1" i="1" dirty="0"/>
              <a:t> a</a:t>
            </a:r>
            <a:r>
              <a:rPr lang="en-US" altLang="zh-CN" sz="1200" b="1" baseline="-25000" dirty="0"/>
              <a:t>5</a:t>
            </a:r>
            <a:r>
              <a:rPr lang="en-US" altLang="zh-CN" sz="1200" b="1" dirty="0">
                <a:sym typeface="Symbol" pitchFamily="2" charset="2"/>
              </a:rPr>
              <a:t></a:t>
            </a:r>
            <a:r>
              <a:rPr lang="en-US" altLang="zh-CN" sz="1200" b="1" dirty="0"/>
              <a:t>2</a:t>
            </a:r>
            <a:r>
              <a:rPr lang="en-US" altLang="zh-CN" sz="1200" b="1" baseline="30000" dirty="0"/>
              <a:t>2</a:t>
            </a:r>
            <a:r>
              <a:rPr lang="zh-CN" altLang="en-US" sz="1200" b="1" baseline="30000" dirty="0"/>
              <a:t> </a:t>
            </a:r>
            <a:r>
              <a:rPr lang="en-US" altLang="zh-CN" sz="1200" b="1" dirty="0"/>
              <a:t>+</a:t>
            </a:r>
            <a:r>
              <a:rPr lang="en-US" altLang="zh-CN" sz="1200" b="1" i="1" dirty="0"/>
              <a:t> a</a:t>
            </a:r>
            <a:r>
              <a:rPr lang="en-US" altLang="zh-CN" sz="1200" b="1" baseline="-25000" dirty="0"/>
              <a:t>4</a:t>
            </a:r>
            <a:r>
              <a:rPr lang="en-US" altLang="zh-CN" sz="1200" b="1" dirty="0">
                <a:sym typeface="Symbol" pitchFamily="2" charset="2"/>
              </a:rPr>
              <a:t></a:t>
            </a:r>
            <a:r>
              <a:rPr lang="en-US" altLang="zh-CN" sz="1200" b="1" dirty="0"/>
              <a:t>2</a:t>
            </a:r>
            <a:r>
              <a:rPr lang="en-US" altLang="zh-CN" sz="1200" b="1" baseline="30000" dirty="0"/>
              <a:t>1</a:t>
            </a:r>
            <a:r>
              <a:rPr lang="zh-CN" altLang="en-US" sz="1200" b="1" baseline="30000" dirty="0"/>
              <a:t> </a:t>
            </a:r>
            <a:r>
              <a:rPr lang="en-US" altLang="zh-CN" sz="1200" b="1" dirty="0"/>
              <a:t>+</a:t>
            </a:r>
            <a:r>
              <a:rPr lang="en-US" altLang="zh-CN" sz="1200" b="1" i="1" dirty="0"/>
              <a:t> a</a:t>
            </a:r>
            <a:r>
              <a:rPr lang="en-US" altLang="zh-CN" sz="1200" b="1" baseline="-25000" dirty="0"/>
              <a:t>3</a:t>
            </a:r>
            <a:r>
              <a:rPr lang="en-US" altLang="zh-CN" sz="1200" b="1" dirty="0">
                <a:sym typeface="Symbol" pitchFamily="2" charset="2"/>
              </a:rPr>
              <a:t></a:t>
            </a:r>
            <a:r>
              <a:rPr lang="en-US" altLang="zh-CN" sz="1200" b="1" dirty="0"/>
              <a:t>2</a:t>
            </a:r>
            <a:r>
              <a:rPr lang="en-US" altLang="zh-CN" sz="1200" b="1" baseline="30000" dirty="0"/>
              <a:t>0</a:t>
            </a:r>
            <a:endParaRPr lang="zh-CN" altLang="zh-CN" sz="1200" b="1" dirty="0"/>
          </a:p>
          <a:p>
            <a:pPr marL="0" indent="0">
              <a:lnSpc>
                <a:spcPct val="80000"/>
              </a:lnSpc>
            </a:pPr>
            <a:r>
              <a:rPr lang="en-US" altLang="zh-CN" sz="1200" b="1" dirty="0">
                <a:solidFill>
                  <a:srgbClr val="BD934E"/>
                </a:solidFill>
              </a:rPr>
              <a:t>a</a:t>
            </a:r>
            <a:r>
              <a:rPr lang="en-US" altLang="zh-CN" sz="1200" b="1" baseline="-25000" dirty="0">
                <a:solidFill>
                  <a:srgbClr val="BD934E"/>
                </a:solidFill>
              </a:rPr>
              <a:t>3</a:t>
            </a:r>
            <a:r>
              <a:rPr lang="en-US" altLang="zh-CN" sz="1200" b="1" dirty="0">
                <a:solidFill>
                  <a:srgbClr val="BD934E"/>
                </a:solidFill>
              </a:rPr>
              <a:t>=1</a:t>
            </a:r>
            <a:endParaRPr lang="zh-CN" altLang="zh-CN" sz="1200" dirty="0"/>
          </a:p>
          <a:p>
            <a:pPr marL="0" indent="0" algn="ctr">
              <a:lnSpc>
                <a:spcPct val="80000"/>
              </a:lnSpc>
              <a:buFont typeface="Arial" panose="020B0604020202020204" pitchFamily="34" charset="0"/>
              <a:buNone/>
            </a:pPr>
            <a:r>
              <a:rPr lang="pt-BR" altLang="zh-CN" sz="1200" b="1" dirty="0"/>
              <a:t>7</a:t>
            </a:r>
            <a:r>
              <a:rPr lang="zh-CN" altLang="en-US" sz="1200" b="1" dirty="0"/>
              <a:t> </a:t>
            </a:r>
            <a:r>
              <a:rPr lang="pt-BR" altLang="zh-CN" sz="1200" b="1" dirty="0"/>
              <a:t>=</a:t>
            </a:r>
            <a:r>
              <a:rPr lang="en-US" altLang="zh-CN" sz="1200" b="1" i="1" dirty="0"/>
              <a:t> a</a:t>
            </a:r>
            <a:r>
              <a:rPr lang="en-US" altLang="zh-CN" sz="1200" b="1" baseline="-25000" dirty="0"/>
              <a:t>6</a:t>
            </a:r>
            <a:r>
              <a:rPr lang="en-US" altLang="zh-CN" sz="1200" b="1" dirty="0">
                <a:sym typeface="Symbol" pitchFamily="2" charset="2"/>
              </a:rPr>
              <a:t></a:t>
            </a:r>
            <a:r>
              <a:rPr lang="en-US" altLang="zh-CN" sz="1200" b="1" dirty="0"/>
              <a:t>2</a:t>
            </a:r>
            <a:r>
              <a:rPr lang="en-US" altLang="zh-CN" sz="1200" b="1" baseline="30000" dirty="0"/>
              <a:t>2</a:t>
            </a:r>
            <a:r>
              <a:rPr lang="zh-CN" altLang="en-US" sz="1200" b="1" baseline="30000" dirty="0"/>
              <a:t> </a:t>
            </a:r>
            <a:r>
              <a:rPr lang="en-US" altLang="zh-CN" sz="1200" b="1" dirty="0"/>
              <a:t>+</a:t>
            </a:r>
            <a:r>
              <a:rPr lang="en-US" altLang="zh-CN" sz="1200" b="1" i="1" dirty="0"/>
              <a:t> a</a:t>
            </a:r>
            <a:r>
              <a:rPr lang="en-US" altLang="zh-CN" sz="1200" b="1" baseline="-25000" dirty="0"/>
              <a:t>5</a:t>
            </a:r>
            <a:r>
              <a:rPr lang="en-US" altLang="zh-CN" sz="1200" b="1" dirty="0">
                <a:sym typeface="Symbol" pitchFamily="2" charset="2"/>
              </a:rPr>
              <a:t></a:t>
            </a:r>
            <a:r>
              <a:rPr lang="en-US" altLang="zh-CN" sz="1200" b="1" dirty="0"/>
              <a:t>2</a:t>
            </a:r>
            <a:r>
              <a:rPr lang="en-US" altLang="zh-CN" sz="1200" b="1" baseline="30000" dirty="0"/>
              <a:t>1</a:t>
            </a:r>
            <a:r>
              <a:rPr lang="zh-CN" altLang="en-US" sz="1200" b="1" baseline="30000" dirty="0"/>
              <a:t> </a:t>
            </a:r>
            <a:r>
              <a:rPr lang="en-US" altLang="zh-CN" sz="1200" b="1" dirty="0"/>
              <a:t>+</a:t>
            </a:r>
            <a:r>
              <a:rPr lang="en-US" altLang="zh-CN" sz="1200" b="1" i="1" dirty="0"/>
              <a:t> a</a:t>
            </a:r>
            <a:r>
              <a:rPr lang="en-US" altLang="zh-CN" sz="1200" b="1" baseline="-25000" dirty="0"/>
              <a:t>4</a:t>
            </a:r>
            <a:r>
              <a:rPr lang="en-US" altLang="zh-CN" sz="1200" b="1" dirty="0">
                <a:sym typeface="Symbol" pitchFamily="2" charset="2"/>
              </a:rPr>
              <a:t></a:t>
            </a:r>
            <a:r>
              <a:rPr lang="en-US" altLang="zh-CN" sz="1200" b="1" dirty="0"/>
              <a:t>2</a:t>
            </a:r>
            <a:r>
              <a:rPr lang="en-US" altLang="zh-CN" sz="1200" b="1" baseline="30000" dirty="0"/>
              <a:t>0</a:t>
            </a:r>
            <a:endParaRPr lang="zh-CN" altLang="zh-CN" sz="1200" b="1" dirty="0"/>
          </a:p>
          <a:p>
            <a:pPr marL="0" indent="0">
              <a:lnSpc>
                <a:spcPct val="80000"/>
              </a:lnSpc>
            </a:pPr>
            <a:r>
              <a:rPr lang="en-US" altLang="zh-CN" sz="1200" b="1" dirty="0">
                <a:solidFill>
                  <a:srgbClr val="BD934E"/>
                </a:solidFill>
              </a:rPr>
              <a:t>a</a:t>
            </a:r>
            <a:r>
              <a:rPr lang="en-US" altLang="zh-CN" sz="1200" b="1" baseline="-25000" dirty="0">
                <a:solidFill>
                  <a:srgbClr val="BD934E"/>
                </a:solidFill>
              </a:rPr>
              <a:t>4</a:t>
            </a:r>
            <a:r>
              <a:rPr lang="en-US" altLang="zh-CN" sz="1200" b="1" dirty="0">
                <a:solidFill>
                  <a:srgbClr val="BD934E"/>
                </a:solidFill>
              </a:rPr>
              <a:t>=1</a:t>
            </a:r>
            <a:endParaRPr lang="zh-CN" altLang="zh-CN" sz="1200" dirty="0"/>
          </a:p>
          <a:p>
            <a:pPr marL="0" indent="0" algn="ctr">
              <a:lnSpc>
                <a:spcPct val="80000"/>
              </a:lnSpc>
              <a:buFont typeface="Arial" panose="020B0604020202020204" pitchFamily="34" charset="0"/>
              <a:buNone/>
            </a:pPr>
            <a:r>
              <a:rPr lang="pt-BR" altLang="zh-CN" sz="1200" b="1" dirty="0"/>
              <a:t>3</a:t>
            </a:r>
            <a:r>
              <a:rPr lang="zh-CN" altLang="en-US" sz="1200" b="1" dirty="0"/>
              <a:t> </a:t>
            </a:r>
            <a:r>
              <a:rPr lang="pt-BR" altLang="zh-CN" sz="1200" b="1" dirty="0"/>
              <a:t>= </a:t>
            </a:r>
            <a:r>
              <a:rPr lang="en-US" altLang="zh-CN" sz="1200" b="1" i="1" dirty="0"/>
              <a:t>a</a:t>
            </a:r>
            <a:r>
              <a:rPr lang="en-US" altLang="zh-CN" sz="1200" b="1" baseline="-25000" dirty="0"/>
              <a:t>6</a:t>
            </a:r>
            <a:r>
              <a:rPr lang="en-US" altLang="zh-CN" sz="1200" b="1" dirty="0">
                <a:sym typeface="Symbol" pitchFamily="2" charset="2"/>
              </a:rPr>
              <a:t></a:t>
            </a:r>
            <a:r>
              <a:rPr lang="en-US" altLang="zh-CN" sz="1200" b="1" dirty="0"/>
              <a:t>2</a:t>
            </a:r>
            <a:r>
              <a:rPr lang="en-US" altLang="zh-CN" sz="1200" b="1" baseline="30000" dirty="0"/>
              <a:t>1</a:t>
            </a:r>
            <a:r>
              <a:rPr lang="zh-CN" altLang="en-US" sz="1200" b="1" baseline="30000" dirty="0"/>
              <a:t> </a:t>
            </a:r>
            <a:r>
              <a:rPr lang="en-US" altLang="zh-CN" sz="1200" b="1" dirty="0"/>
              <a:t>+</a:t>
            </a:r>
            <a:r>
              <a:rPr lang="en-US" altLang="zh-CN" sz="1200" b="1" i="1" dirty="0"/>
              <a:t> a</a:t>
            </a:r>
            <a:r>
              <a:rPr lang="en-US" altLang="zh-CN" sz="1200" b="1" baseline="-25000" dirty="0"/>
              <a:t>5</a:t>
            </a:r>
            <a:r>
              <a:rPr lang="en-US" altLang="zh-CN" sz="1200" b="1" dirty="0">
                <a:sym typeface="Symbol" pitchFamily="2" charset="2"/>
              </a:rPr>
              <a:t></a:t>
            </a:r>
            <a:r>
              <a:rPr lang="en-US" altLang="zh-CN" sz="1200" b="1" dirty="0"/>
              <a:t>2</a:t>
            </a:r>
            <a:r>
              <a:rPr lang="en-US" altLang="zh-CN" sz="1200" b="1" baseline="30000" dirty="0"/>
              <a:t>0</a:t>
            </a:r>
            <a:endParaRPr lang="zh-CN" altLang="zh-CN" sz="1200" b="1" dirty="0"/>
          </a:p>
          <a:p>
            <a:pPr marL="0" indent="0">
              <a:lnSpc>
                <a:spcPct val="80000"/>
              </a:lnSpc>
            </a:pPr>
            <a:r>
              <a:rPr lang="en-US" altLang="zh-CN" sz="1200" b="1" dirty="0">
                <a:solidFill>
                  <a:srgbClr val="BD934E"/>
                </a:solidFill>
              </a:rPr>
              <a:t>a</a:t>
            </a:r>
            <a:r>
              <a:rPr lang="en-US" altLang="zh-CN" sz="1200" b="1" baseline="-25000" dirty="0">
                <a:solidFill>
                  <a:srgbClr val="BD934E"/>
                </a:solidFill>
              </a:rPr>
              <a:t>5</a:t>
            </a:r>
            <a:r>
              <a:rPr lang="en-US" altLang="zh-CN" sz="1200" b="1" dirty="0">
                <a:solidFill>
                  <a:srgbClr val="BD934E"/>
                </a:solidFill>
              </a:rPr>
              <a:t>=1</a:t>
            </a:r>
            <a:endParaRPr lang="zh-CN" altLang="zh-CN" sz="1200" dirty="0"/>
          </a:p>
          <a:p>
            <a:pPr marL="0" indent="0" algn="ctr">
              <a:lnSpc>
                <a:spcPct val="80000"/>
              </a:lnSpc>
              <a:buFont typeface="Arial" panose="020B0604020202020204" pitchFamily="34" charset="0"/>
              <a:buNone/>
            </a:pPr>
            <a:r>
              <a:rPr lang="en-US" altLang="zh-CN" sz="1200" b="1" dirty="0"/>
              <a:t>1</a:t>
            </a:r>
            <a:r>
              <a:rPr lang="zh-CN" altLang="en-US" sz="1200" b="1" dirty="0"/>
              <a:t> </a:t>
            </a:r>
            <a:r>
              <a:rPr lang="en-US" altLang="zh-CN" sz="1200" b="1" dirty="0"/>
              <a:t>= </a:t>
            </a:r>
            <a:r>
              <a:rPr lang="en-US" altLang="zh-CN" sz="1200" b="1" i="1" dirty="0"/>
              <a:t>a</a:t>
            </a:r>
            <a:r>
              <a:rPr lang="en-US" altLang="zh-CN" sz="1200" b="1" baseline="-25000" dirty="0"/>
              <a:t>6</a:t>
            </a:r>
            <a:r>
              <a:rPr lang="en-US" altLang="zh-CN" sz="1200" b="1" dirty="0">
                <a:sym typeface="Symbol" pitchFamily="2" charset="2"/>
              </a:rPr>
              <a:t></a:t>
            </a:r>
            <a:r>
              <a:rPr lang="en-US" altLang="zh-CN" sz="1200" b="1" dirty="0"/>
              <a:t>2</a:t>
            </a:r>
            <a:r>
              <a:rPr lang="en-US" altLang="zh-CN" sz="1200" b="1" baseline="30000" dirty="0"/>
              <a:t>0</a:t>
            </a:r>
            <a:endParaRPr lang="zh-CN" altLang="zh-CN" sz="1200" b="1" dirty="0"/>
          </a:p>
          <a:p>
            <a:pPr marL="0" indent="0">
              <a:lnSpc>
                <a:spcPct val="80000"/>
              </a:lnSpc>
            </a:pPr>
            <a:r>
              <a:rPr lang="en-US" altLang="zh-CN" sz="1200" b="1" dirty="0">
                <a:solidFill>
                  <a:srgbClr val="BD934E"/>
                </a:solidFill>
              </a:rPr>
              <a:t>a</a:t>
            </a:r>
            <a:r>
              <a:rPr lang="en-US" altLang="zh-CN" sz="1200" b="1" baseline="-25000" dirty="0">
                <a:solidFill>
                  <a:srgbClr val="BD934E"/>
                </a:solidFill>
              </a:rPr>
              <a:t>6</a:t>
            </a:r>
            <a:r>
              <a:rPr lang="en-US" altLang="zh-CN" sz="1200" b="1" dirty="0">
                <a:solidFill>
                  <a:srgbClr val="BD934E"/>
                </a:solidFill>
              </a:rPr>
              <a:t>=1</a:t>
            </a:r>
            <a:endParaRPr lang="en-US" altLang="zh-CN" sz="1200" dirty="0"/>
          </a:p>
          <a:p>
            <a:pPr marL="0" indent="0">
              <a:lnSpc>
                <a:spcPct val="80000"/>
              </a:lnSpc>
            </a:pPr>
            <a:endParaRPr lang="en-US" altLang="zh-CN" sz="1200" dirty="0"/>
          </a:p>
          <a:p>
            <a:pPr marL="273050" lvl="1" indent="-273050">
              <a:lnSpc>
                <a:spcPct val="80000"/>
              </a:lnSpc>
            </a:pPr>
            <a:endParaRPr lang="zh-CN" altLang="zh-CN" sz="1200" dirty="0"/>
          </a:p>
          <a:p>
            <a:pPr marL="273050" lvl="1" indent="-273050">
              <a:lnSpc>
                <a:spcPct val="80000"/>
              </a:lnSpc>
            </a:pPr>
            <a:endParaRPr lang="zh-CN" altLang="zh-CN" sz="12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622600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比特和数据类型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sp>
        <p:nvSpPr>
          <p:cNvPr id="14" name="Rectangle 3">
            <a:extLst>
              <a:ext uri="{FF2B5EF4-FFF2-40B4-BE49-F238E27FC236}">
                <a16:creationId xmlns:a16="http://schemas.microsoft.com/office/drawing/2014/main" id="{5DC95757-D918-F73F-AF9E-FA14BB78D3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32933" y="971229"/>
            <a:ext cx="4167187" cy="283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lnSpc>
                <a:spcPct val="115000"/>
              </a:lnSpc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15000"/>
              </a:lnSpc>
              <a:spcBef>
                <a:spcPct val="20000"/>
              </a:spcBef>
              <a:buChar char="–"/>
              <a:defRPr sz="2000" b="1">
                <a:solidFill>
                  <a:srgbClr val="0000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15000"/>
              </a:lnSpc>
              <a:spcBef>
                <a:spcPct val="20000"/>
              </a:spcBef>
              <a:buChar char="•"/>
              <a:defRPr sz="2400" b="1">
                <a:solidFill>
                  <a:srgbClr val="00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15000"/>
              </a:lnSpc>
              <a:spcBef>
                <a:spcPct val="20000"/>
              </a:spcBef>
              <a:buChar char="–"/>
              <a:defRPr sz="16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15000"/>
              </a:lnSpc>
              <a:spcBef>
                <a:spcPct val="20000"/>
              </a:spcBef>
              <a:buChar char="»"/>
              <a:defRPr sz="1500" b="1">
                <a:solidFill>
                  <a:srgbClr val="99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10000"/>
              </a:spcBef>
              <a:buFontTx/>
              <a:buNone/>
            </a:pPr>
            <a:r>
              <a:rPr lang="en-US" altLang="zh-CN" sz="2200" dirty="0">
                <a:solidFill>
                  <a:schemeClr val="accent2"/>
                </a:solidFill>
              </a:rPr>
              <a:t>/*---</a:t>
            </a:r>
            <a:r>
              <a:rPr lang="en-US" altLang="zh-CN" sz="2200" dirty="0" err="1">
                <a:solidFill>
                  <a:schemeClr val="accent2"/>
                </a:solidFill>
              </a:rPr>
              <a:t>sum.c</a:t>
            </a:r>
            <a:r>
              <a:rPr lang="en-US" altLang="zh-CN" sz="2200" dirty="0">
                <a:solidFill>
                  <a:schemeClr val="accent2"/>
                </a:solidFill>
              </a:rPr>
              <a:t>---*/</a:t>
            </a:r>
          </a:p>
          <a:p>
            <a:pPr>
              <a:buFontTx/>
              <a:buNone/>
            </a:pPr>
            <a:r>
              <a:rPr lang="en-US" altLang="zh-CN" sz="2200" dirty="0"/>
              <a:t>int sum(int a[ ], unsigned </a:t>
            </a:r>
            <a:r>
              <a:rPr lang="en-US" altLang="zh-CN" sz="2200" dirty="0" err="1"/>
              <a:t>len</a:t>
            </a:r>
            <a:r>
              <a:rPr lang="en-US" altLang="zh-CN" sz="2200" dirty="0"/>
              <a:t>)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200" dirty="0"/>
              <a:t>{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200" dirty="0"/>
              <a:t>	int 	</a:t>
            </a:r>
            <a:r>
              <a:rPr lang="en-US" altLang="zh-CN" sz="2200" dirty="0" err="1"/>
              <a:t>i</a:t>
            </a:r>
            <a:r>
              <a:rPr lang="zh-CN" altLang="en-US" sz="2200" dirty="0"/>
              <a:t>，</a:t>
            </a:r>
            <a:r>
              <a:rPr lang="en-US" altLang="zh-CN" sz="2200" dirty="0"/>
              <a:t>sum = 0;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200" dirty="0"/>
              <a:t>	for	(</a:t>
            </a:r>
            <a:r>
              <a:rPr lang="en-US" altLang="zh-CN" sz="2200" dirty="0" err="1"/>
              <a:t>i</a:t>
            </a:r>
            <a:r>
              <a:rPr lang="en-US" altLang="zh-CN" sz="2200" dirty="0"/>
              <a:t> = 0; </a:t>
            </a:r>
            <a:r>
              <a:rPr lang="en-US" altLang="zh-CN" sz="2200" dirty="0" err="1"/>
              <a:t>i</a:t>
            </a:r>
            <a:r>
              <a:rPr lang="en-US" altLang="zh-CN" sz="2200" dirty="0"/>
              <a:t> &lt;= </a:t>
            </a:r>
            <a:r>
              <a:rPr lang="en-US" altLang="zh-CN" sz="2200" dirty="0" err="1"/>
              <a:t>len</a:t>
            </a:r>
            <a:r>
              <a:rPr lang="en-US" altLang="zh-CN" sz="2200" dirty="0"/>
              <a:t>–1; </a:t>
            </a:r>
            <a:r>
              <a:rPr lang="en-US" altLang="zh-CN" sz="2200" dirty="0" err="1"/>
              <a:t>i</a:t>
            </a:r>
            <a:r>
              <a:rPr lang="en-US" altLang="zh-CN" sz="2200" dirty="0"/>
              <a:t>++)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200" dirty="0"/>
              <a:t>      	sum += a[</a:t>
            </a:r>
            <a:r>
              <a:rPr lang="en-US" altLang="zh-CN" sz="2200" dirty="0" err="1"/>
              <a:t>i</a:t>
            </a:r>
            <a:r>
              <a:rPr lang="en-US" altLang="zh-CN" sz="2200" dirty="0"/>
              <a:t>];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200" dirty="0"/>
              <a:t>	return sum;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200" dirty="0"/>
              <a:t>}</a:t>
            </a:r>
            <a:endParaRPr lang="zh-CN" altLang="en-US" sz="2200" dirty="0"/>
          </a:p>
        </p:txBody>
      </p:sp>
      <p:sp>
        <p:nvSpPr>
          <p:cNvPr id="16" name="Rectangle 4">
            <a:extLst>
              <a:ext uri="{FF2B5EF4-FFF2-40B4-BE49-F238E27FC236}">
                <a16:creationId xmlns:a16="http://schemas.microsoft.com/office/drawing/2014/main" id="{6BB8DEC5-C341-5E38-590F-3BC997A87E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59920" y="3985892"/>
            <a:ext cx="3376613" cy="283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lnSpc>
                <a:spcPct val="115000"/>
              </a:lnSpc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15000"/>
              </a:lnSpc>
              <a:spcBef>
                <a:spcPct val="20000"/>
              </a:spcBef>
              <a:buChar char="–"/>
              <a:defRPr sz="2000" b="1">
                <a:solidFill>
                  <a:srgbClr val="0000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15000"/>
              </a:lnSpc>
              <a:spcBef>
                <a:spcPct val="20000"/>
              </a:spcBef>
              <a:buChar char="•"/>
              <a:defRPr sz="2400" b="1">
                <a:solidFill>
                  <a:srgbClr val="00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15000"/>
              </a:lnSpc>
              <a:spcBef>
                <a:spcPct val="20000"/>
              </a:spcBef>
              <a:buChar char="–"/>
              <a:defRPr sz="16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15000"/>
              </a:lnSpc>
              <a:spcBef>
                <a:spcPct val="20000"/>
              </a:spcBef>
              <a:buChar char="»"/>
              <a:defRPr sz="1500" b="1">
                <a:solidFill>
                  <a:srgbClr val="99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10000"/>
              </a:spcBef>
              <a:buFontTx/>
              <a:buNone/>
            </a:pPr>
            <a:r>
              <a:rPr lang="en-US" altLang="zh-CN" sz="2200" dirty="0">
                <a:solidFill>
                  <a:schemeClr val="accent2"/>
                </a:solidFill>
              </a:rPr>
              <a:t>/*---</a:t>
            </a:r>
            <a:r>
              <a:rPr lang="en-US" altLang="zh-CN" sz="2200" dirty="0" err="1">
                <a:solidFill>
                  <a:schemeClr val="accent2"/>
                </a:solidFill>
              </a:rPr>
              <a:t>main.c</a:t>
            </a:r>
            <a:r>
              <a:rPr lang="en-US" altLang="zh-CN" sz="2200" dirty="0">
                <a:solidFill>
                  <a:schemeClr val="accent2"/>
                </a:solidFill>
              </a:rPr>
              <a:t>---*/</a:t>
            </a:r>
          </a:p>
          <a:p>
            <a:pPr>
              <a:lnSpc>
                <a:spcPct val="100000"/>
              </a:lnSpc>
              <a:spcBef>
                <a:spcPct val="10000"/>
              </a:spcBef>
              <a:buFontTx/>
              <a:buNone/>
            </a:pPr>
            <a:r>
              <a:rPr lang="en-US" altLang="zh-CN" sz="2200" dirty="0"/>
              <a:t>int main()</a:t>
            </a:r>
            <a:endParaRPr lang="zh-CN" altLang="en-US" sz="2200" dirty="0"/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200" dirty="0"/>
              <a:t>{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200" dirty="0"/>
              <a:t>	int 	a[1]={100};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200" dirty="0"/>
              <a:t>	int   sum; sum=sum(a,0);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200" dirty="0"/>
              <a:t>    </a:t>
            </a:r>
            <a:r>
              <a:rPr lang="en-US" altLang="zh-CN" sz="2200" dirty="0" err="1"/>
              <a:t>printf</a:t>
            </a:r>
            <a:r>
              <a:rPr lang="en-US" altLang="zh-CN" sz="2200" dirty="0"/>
              <a:t>(“%</a:t>
            </a:r>
            <a:r>
              <a:rPr lang="en-US" altLang="zh-CN" sz="2200" dirty="0" err="1"/>
              <a:t>d”,sum</a:t>
            </a:r>
            <a:r>
              <a:rPr lang="en-US" altLang="zh-CN" sz="2200" dirty="0"/>
              <a:t>);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200" dirty="0"/>
              <a:t>}</a:t>
            </a:r>
            <a:endParaRPr lang="zh-CN" altLang="en-US" sz="2200" dirty="0"/>
          </a:p>
        </p:txBody>
      </p:sp>
      <p:grpSp>
        <p:nvGrpSpPr>
          <p:cNvPr id="17" name="Group 5">
            <a:extLst>
              <a:ext uri="{FF2B5EF4-FFF2-40B4-BE49-F238E27FC236}">
                <a16:creationId xmlns:a16="http://schemas.microsoft.com/office/drawing/2014/main" id="{AFAC30CF-1E36-C046-87A1-3DBD4A7E0733}"/>
              </a:ext>
            </a:extLst>
          </p:cNvPr>
          <p:cNvGrpSpPr>
            <a:grpSpLocks/>
          </p:cNvGrpSpPr>
          <p:nvPr/>
        </p:nvGrpSpPr>
        <p:grpSpPr bwMode="auto">
          <a:xfrm>
            <a:off x="3260144" y="971229"/>
            <a:ext cx="5310188" cy="4454525"/>
            <a:chOff x="1264" y="516"/>
            <a:chExt cx="3345" cy="2806"/>
          </a:xfrm>
        </p:grpSpPr>
        <p:sp>
          <p:nvSpPr>
            <p:cNvPr id="18" name="Line 6">
              <a:extLst>
                <a:ext uri="{FF2B5EF4-FFF2-40B4-BE49-F238E27FC236}">
                  <a16:creationId xmlns:a16="http://schemas.microsoft.com/office/drawing/2014/main" id="{C866FE4A-15E4-E4BD-7B25-174D4284AFC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64" y="3294"/>
              <a:ext cx="312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" name="Line 7">
              <a:extLst>
                <a:ext uri="{FF2B5EF4-FFF2-40B4-BE49-F238E27FC236}">
                  <a16:creationId xmlns:a16="http://schemas.microsoft.com/office/drawing/2014/main" id="{38787CD1-1CE8-5978-8185-745C7561A69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76" y="686"/>
              <a:ext cx="1786" cy="2636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" name="Text Box 8">
              <a:extLst>
                <a:ext uri="{FF2B5EF4-FFF2-40B4-BE49-F238E27FC236}">
                  <a16:creationId xmlns:a16="http://schemas.microsoft.com/office/drawing/2014/main" id="{533B1639-1D7E-AC26-0602-52E05137CDE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34" y="516"/>
              <a:ext cx="127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lnSpc>
                  <a:spcPct val="115000"/>
                </a:lnSpc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15000"/>
                </a:lnSpc>
                <a:spcBef>
                  <a:spcPct val="20000"/>
                </a:spcBef>
                <a:buChar char="–"/>
                <a:defRPr sz="2000" b="1">
                  <a:solidFill>
                    <a:srgbClr val="0000CC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15000"/>
                </a:lnSpc>
                <a:spcBef>
                  <a:spcPct val="20000"/>
                </a:spcBef>
                <a:buChar char="•"/>
                <a:defRPr sz="2400" b="1">
                  <a:solidFill>
                    <a:srgbClr val="00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15000"/>
                </a:lnSpc>
                <a:spcBef>
                  <a:spcPct val="20000"/>
                </a:spcBef>
                <a:buChar char="–"/>
                <a:defRPr sz="1600" b="1">
                  <a:solidFill>
                    <a:srgbClr val="CC33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15000"/>
                </a:lnSpc>
                <a:spcBef>
                  <a:spcPct val="20000"/>
                </a:spcBef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50000"/>
                </a:spcBef>
                <a:buFontTx/>
                <a:buNone/>
              </a:pPr>
              <a:r>
                <a:rPr lang="zh-CN" altLang="en-US" sz="2000">
                  <a:solidFill>
                    <a:srgbClr val="FF0000"/>
                  </a:solidFill>
                  <a:ea typeface="微软雅黑" panose="020B0503020204020204" pitchFamily="34" charset="-122"/>
                </a:rPr>
                <a:t>数据的表示</a:t>
              </a:r>
            </a:p>
          </p:txBody>
        </p:sp>
      </p:grpSp>
      <p:grpSp>
        <p:nvGrpSpPr>
          <p:cNvPr id="22" name="Group 9">
            <a:extLst>
              <a:ext uri="{FF2B5EF4-FFF2-40B4-BE49-F238E27FC236}">
                <a16:creationId xmlns:a16="http://schemas.microsoft.com/office/drawing/2014/main" id="{2F51A9BC-2EEE-8916-D937-CAFC6FE40A75}"/>
              </a:ext>
            </a:extLst>
          </p:cNvPr>
          <p:cNvGrpSpPr>
            <a:grpSpLocks/>
          </p:cNvGrpSpPr>
          <p:nvPr/>
        </p:nvGrpSpPr>
        <p:grpSpPr bwMode="auto">
          <a:xfrm>
            <a:off x="2404482" y="1376042"/>
            <a:ext cx="6165850" cy="1755775"/>
            <a:chOff x="725" y="771"/>
            <a:chExt cx="3884" cy="1106"/>
          </a:xfrm>
        </p:grpSpPr>
        <p:sp>
          <p:nvSpPr>
            <p:cNvPr id="23" name="Line 10">
              <a:extLst>
                <a:ext uri="{FF2B5EF4-FFF2-40B4-BE49-F238E27FC236}">
                  <a16:creationId xmlns:a16="http://schemas.microsoft.com/office/drawing/2014/main" id="{9246CDB8-C895-3A65-1EE9-3D87646A517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25" y="1877"/>
              <a:ext cx="993" cy="0"/>
            </a:xfrm>
            <a:prstGeom prst="line">
              <a:avLst/>
            </a:prstGeom>
            <a:noFill/>
            <a:ln w="38100">
              <a:solidFill>
                <a:srgbClr val="0066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" name="Line 11">
              <a:extLst>
                <a:ext uri="{FF2B5EF4-FFF2-40B4-BE49-F238E27FC236}">
                  <a16:creationId xmlns:a16="http://schemas.microsoft.com/office/drawing/2014/main" id="{CE1AB884-4AB2-FA2D-2251-A6BA33FB927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18" y="941"/>
              <a:ext cx="1644" cy="936"/>
            </a:xfrm>
            <a:prstGeom prst="line">
              <a:avLst/>
            </a:prstGeom>
            <a:noFill/>
            <a:ln w="9525">
              <a:solidFill>
                <a:srgbClr val="0066FF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" name="Text Box 12">
              <a:extLst>
                <a:ext uri="{FF2B5EF4-FFF2-40B4-BE49-F238E27FC236}">
                  <a16:creationId xmlns:a16="http://schemas.microsoft.com/office/drawing/2014/main" id="{54A3F5E0-5F3D-EA88-E20D-B8FDF45B1CF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34" y="771"/>
              <a:ext cx="127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lnSpc>
                  <a:spcPct val="115000"/>
                </a:lnSpc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15000"/>
                </a:lnSpc>
                <a:spcBef>
                  <a:spcPct val="20000"/>
                </a:spcBef>
                <a:buChar char="–"/>
                <a:defRPr sz="2000" b="1">
                  <a:solidFill>
                    <a:srgbClr val="0000CC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15000"/>
                </a:lnSpc>
                <a:spcBef>
                  <a:spcPct val="20000"/>
                </a:spcBef>
                <a:buChar char="•"/>
                <a:defRPr sz="2400" b="1">
                  <a:solidFill>
                    <a:srgbClr val="00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15000"/>
                </a:lnSpc>
                <a:spcBef>
                  <a:spcPct val="20000"/>
                </a:spcBef>
                <a:buChar char="–"/>
                <a:defRPr sz="1600" b="1">
                  <a:solidFill>
                    <a:srgbClr val="CC33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15000"/>
                </a:lnSpc>
                <a:spcBef>
                  <a:spcPct val="20000"/>
                </a:spcBef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50000"/>
                </a:spcBef>
                <a:buFontTx/>
                <a:buNone/>
              </a:pPr>
              <a:r>
                <a:rPr lang="zh-CN" altLang="en-US" sz="2000">
                  <a:solidFill>
                    <a:srgbClr val="0066CC"/>
                  </a:solidFill>
                  <a:ea typeface="微软雅黑" panose="020B0503020204020204" pitchFamily="34" charset="-122"/>
                </a:rPr>
                <a:t>数据的运算</a:t>
              </a:r>
            </a:p>
          </p:txBody>
        </p:sp>
      </p:grpSp>
      <p:sp>
        <p:nvSpPr>
          <p:cNvPr id="26" name="Text Box 13">
            <a:extLst>
              <a:ext uri="{FF2B5EF4-FFF2-40B4-BE49-F238E27FC236}">
                <a16:creationId xmlns:a16="http://schemas.microsoft.com/office/drawing/2014/main" id="{C11A74B2-3A76-C73C-F7BE-75035E39F8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95803" y="3032291"/>
            <a:ext cx="4729318" cy="22159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lnSpc>
                <a:spcPct val="115000"/>
              </a:lnSpc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15000"/>
              </a:lnSpc>
              <a:spcBef>
                <a:spcPct val="20000"/>
              </a:spcBef>
              <a:buChar char="–"/>
              <a:defRPr sz="2000" b="1">
                <a:solidFill>
                  <a:srgbClr val="0000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15000"/>
              </a:lnSpc>
              <a:spcBef>
                <a:spcPct val="20000"/>
              </a:spcBef>
              <a:buChar char="•"/>
              <a:defRPr sz="2400" b="1">
                <a:solidFill>
                  <a:srgbClr val="00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15000"/>
              </a:lnSpc>
              <a:spcBef>
                <a:spcPct val="20000"/>
              </a:spcBef>
              <a:buChar char="–"/>
              <a:defRPr sz="16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15000"/>
              </a:lnSpc>
              <a:spcBef>
                <a:spcPct val="20000"/>
              </a:spcBef>
              <a:buChar char="»"/>
              <a:defRPr sz="1500" b="1">
                <a:solidFill>
                  <a:srgbClr val="99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lang="zh-CN" altLang="en-US" b="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如果程序处理的是图像、视频、声音、文字等数据，那么，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lang="zh-CN" altLang="en-US" sz="20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）如何</a:t>
            </a:r>
            <a:r>
              <a:rPr lang="zh-CN" altLang="en-US" sz="2000" b="0" dirty="0">
                <a:solidFill>
                  <a:srgbClr val="BD934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获得</a:t>
            </a:r>
            <a:r>
              <a:rPr lang="zh-CN" altLang="en-US" sz="20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这些数据？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lang="zh-CN" altLang="en-US" sz="20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0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）如何</a:t>
            </a:r>
            <a:r>
              <a:rPr lang="zh-CN" altLang="en-US" sz="2000" b="0" dirty="0">
                <a:solidFill>
                  <a:srgbClr val="BD934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表示</a:t>
            </a:r>
            <a:r>
              <a:rPr lang="zh-CN" altLang="en-US" sz="20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这些数据？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lang="zh-CN" altLang="en-US" sz="20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0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）如何</a:t>
            </a:r>
            <a:r>
              <a:rPr lang="zh-CN" altLang="en-US" sz="2000" b="0" dirty="0">
                <a:solidFill>
                  <a:srgbClr val="BD934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处理</a:t>
            </a:r>
            <a:r>
              <a:rPr lang="zh-CN" altLang="en-US" sz="20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这些数据？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4471741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>
            <a:extLst>
              <a:ext uri="{FF2B5EF4-FFF2-40B4-BE49-F238E27FC236}">
                <a16:creationId xmlns:a16="http://schemas.microsoft.com/office/drawing/2014/main" id="{B7DF0371-AC01-4FA5-BCCE-9DA7FC56C32F}"/>
              </a:ext>
            </a:extLst>
          </p:cNvPr>
          <p:cNvSpPr/>
          <p:nvPr/>
        </p:nvSpPr>
        <p:spPr>
          <a:xfrm>
            <a:off x="711426" y="1522185"/>
            <a:ext cx="5327389" cy="3805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有符号整数的十进制</a:t>
            </a:r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二进制转换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以</a:t>
            </a:r>
            <a:r>
              <a:rPr lang="en-US" altLang="zh-CN" sz="2000" dirty="0">
                <a:solidFill>
                  <a:srgbClr val="BD934E"/>
                </a:solidFill>
              </a:rPr>
              <a:t>A=123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为例：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除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取余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将余数从高位向低位依次排列，</a:t>
            </a:r>
            <a:r>
              <a:rPr lang="en-US" altLang="zh-CN" sz="2000" dirty="0">
                <a:solidFill>
                  <a:srgbClr val="BD934E"/>
                </a:solidFill>
              </a:rPr>
              <a:t>1111011</a:t>
            </a:r>
            <a:endParaRPr lang="zh-CN" altLang="en-US" sz="2000" dirty="0">
              <a:solidFill>
                <a:srgbClr val="BD934E"/>
              </a:solidFill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正数，则最高位为</a:t>
            </a:r>
            <a:r>
              <a:rPr lang="en-US" altLang="zh-CN" sz="2000" dirty="0">
                <a:solidFill>
                  <a:srgbClr val="BD934E"/>
                </a:solidFill>
              </a:rPr>
              <a:t>0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得到二进制表示为 </a:t>
            </a:r>
            <a:r>
              <a:rPr lang="en-US" altLang="zh-CN" sz="2000" dirty="0">
                <a:solidFill>
                  <a:srgbClr val="BD934E"/>
                </a:solidFill>
              </a:rPr>
              <a:t>01111011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endParaRPr lang="en-US" altLang="zh-CN" sz="2000" dirty="0">
              <a:solidFill>
                <a:srgbClr val="BD934E"/>
              </a:solidFill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000" dirty="0">
                <a:solidFill>
                  <a:srgbClr val="BD934E"/>
                </a:solidFill>
              </a:rPr>
              <a:t>负数？</a:t>
            </a:r>
            <a:endParaRPr lang="en-US" altLang="zh-CN" sz="2000" dirty="0">
              <a:solidFill>
                <a:srgbClr val="BD934E"/>
              </a:solidFill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整数数据类型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sp>
        <p:nvSpPr>
          <p:cNvPr id="4" name="内容占位符 2">
            <a:extLst>
              <a:ext uri="{FF2B5EF4-FFF2-40B4-BE49-F238E27FC236}">
                <a16:creationId xmlns:a16="http://schemas.microsoft.com/office/drawing/2014/main" id="{376C99A3-AB2B-76C9-48FF-59655605FF1D}"/>
              </a:ext>
            </a:extLst>
          </p:cNvPr>
          <p:cNvSpPr txBox="1">
            <a:spLocks/>
          </p:cNvSpPr>
          <p:nvPr/>
        </p:nvSpPr>
        <p:spPr>
          <a:xfrm>
            <a:off x="5358809" y="2370767"/>
            <a:ext cx="6121753" cy="395922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80000"/>
              </a:lnSpc>
              <a:buFont typeface="Arial" panose="020B0604020202020204" pitchFamily="34" charset="0"/>
              <a:buNone/>
            </a:pPr>
            <a:r>
              <a:rPr lang="zh-CN" altLang="en-US" sz="1700" dirty="0">
                <a:solidFill>
                  <a:schemeClr val="tx1"/>
                </a:solidFill>
              </a:rPr>
              <a:t>                             2  </a:t>
            </a:r>
            <a:r>
              <a:rPr lang="zh-CN" altLang="en-US" sz="1700" u="sng" dirty="0">
                <a:solidFill>
                  <a:schemeClr val="tx1"/>
                </a:solidFill>
              </a:rPr>
              <a:t>      </a:t>
            </a:r>
            <a:r>
              <a:rPr lang="en-US" altLang="zh-CN" sz="1700" u="sng" dirty="0">
                <a:solidFill>
                  <a:schemeClr val="tx1"/>
                </a:solidFill>
              </a:rPr>
              <a:t>123</a:t>
            </a:r>
            <a:r>
              <a:rPr lang="zh-CN" altLang="en-US" sz="1700" u="sng" dirty="0">
                <a:solidFill>
                  <a:schemeClr val="tx1"/>
                </a:solidFill>
              </a:rPr>
              <a:t>      </a:t>
            </a:r>
            <a:r>
              <a:rPr lang="zh-CN" altLang="en-US" sz="1700" dirty="0">
                <a:solidFill>
                  <a:schemeClr val="tx1"/>
                </a:solidFill>
              </a:rPr>
              <a:t>    余数</a:t>
            </a:r>
          </a:p>
          <a:p>
            <a:pPr marL="0" lvl="1" indent="0">
              <a:lnSpc>
                <a:spcPct val="80000"/>
              </a:lnSpc>
              <a:spcBef>
                <a:spcPts val="575"/>
              </a:spcBef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zh-CN" altLang="en-US" sz="1700" dirty="0">
                <a:solidFill>
                  <a:schemeClr val="tx1"/>
                </a:solidFill>
              </a:rPr>
              <a:t>                              2  </a:t>
            </a:r>
            <a:r>
              <a:rPr lang="zh-CN" altLang="en-US" sz="1700" u="sng" dirty="0">
                <a:solidFill>
                  <a:schemeClr val="tx1"/>
                </a:solidFill>
              </a:rPr>
              <a:t>      </a:t>
            </a:r>
            <a:r>
              <a:rPr lang="en-US" altLang="zh-CN" sz="1700" u="sng" dirty="0">
                <a:solidFill>
                  <a:schemeClr val="tx1"/>
                </a:solidFill>
              </a:rPr>
              <a:t>61</a:t>
            </a:r>
            <a:r>
              <a:rPr lang="zh-CN" altLang="en-US" sz="1700" u="sng" dirty="0">
                <a:solidFill>
                  <a:schemeClr val="tx1"/>
                </a:solidFill>
              </a:rPr>
              <a:t>      </a:t>
            </a:r>
            <a:r>
              <a:rPr lang="zh-CN" altLang="en-US" sz="1700" dirty="0">
                <a:solidFill>
                  <a:schemeClr val="tx1"/>
                </a:solidFill>
              </a:rPr>
              <a:t>       1   </a:t>
            </a:r>
            <a:r>
              <a:rPr lang="zh-CN" altLang="zh-CN" sz="1700" dirty="0">
                <a:solidFill>
                  <a:schemeClr val="tx1"/>
                </a:solidFill>
              </a:rPr>
              <a:t>低位</a:t>
            </a:r>
            <a:endParaRPr lang="zh-CN" altLang="en-US" sz="1700" dirty="0">
              <a:solidFill>
                <a:schemeClr val="tx1"/>
              </a:solidFill>
            </a:endParaRPr>
          </a:p>
          <a:p>
            <a:pPr marL="0" indent="0">
              <a:lnSpc>
                <a:spcPct val="80000"/>
              </a:lnSpc>
              <a:buFont typeface="Arial" panose="020B0604020202020204" pitchFamily="34" charset="0"/>
              <a:buNone/>
            </a:pPr>
            <a:r>
              <a:rPr lang="zh-CN" altLang="en-US" sz="1700" dirty="0">
                <a:solidFill>
                  <a:schemeClr val="tx1"/>
                </a:solidFill>
              </a:rPr>
              <a:t>                               2  </a:t>
            </a:r>
            <a:r>
              <a:rPr lang="zh-CN" altLang="en-US" sz="1700" u="sng" dirty="0">
                <a:solidFill>
                  <a:schemeClr val="tx1"/>
                </a:solidFill>
              </a:rPr>
              <a:t>     </a:t>
            </a:r>
            <a:r>
              <a:rPr lang="en-US" altLang="zh-CN" sz="1700" u="sng" dirty="0">
                <a:solidFill>
                  <a:schemeClr val="tx1"/>
                </a:solidFill>
              </a:rPr>
              <a:t>30</a:t>
            </a:r>
            <a:r>
              <a:rPr lang="zh-CN" altLang="en-US" sz="1700" u="sng" dirty="0">
                <a:solidFill>
                  <a:schemeClr val="tx1"/>
                </a:solidFill>
              </a:rPr>
              <a:t>      </a:t>
            </a:r>
            <a:r>
              <a:rPr lang="zh-CN" altLang="en-US" sz="1700" dirty="0">
                <a:solidFill>
                  <a:schemeClr val="tx1"/>
                </a:solidFill>
              </a:rPr>
              <a:t>       1  </a:t>
            </a:r>
          </a:p>
          <a:p>
            <a:pPr marL="0" indent="0">
              <a:lnSpc>
                <a:spcPct val="80000"/>
              </a:lnSpc>
              <a:buFont typeface="Arial" panose="020B0604020202020204" pitchFamily="34" charset="0"/>
              <a:buNone/>
            </a:pPr>
            <a:r>
              <a:rPr lang="zh-CN" altLang="en-US" sz="1700" dirty="0">
                <a:solidFill>
                  <a:schemeClr val="tx1"/>
                </a:solidFill>
              </a:rPr>
              <a:t>                                2  </a:t>
            </a:r>
            <a:r>
              <a:rPr lang="zh-CN" altLang="en-US" sz="1700" u="sng" dirty="0">
                <a:solidFill>
                  <a:schemeClr val="tx1"/>
                </a:solidFill>
              </a:rPr>
              <a:t>    </a:t>
            </a:r>
            <a:r>
              <a:rPr lang="en-US" altLang="zh-CN" sz="1700" u="sng" dirty="0">
                <a:solidFill>
                  <a:schemeClr val="tx1"/>
                </a:solidFill>
              </a:rPr>
              <a:t>15</a:t>
            </a:r>
            <a:r>
              <a:rPr lang="zh-CN" altLang="en-US" sz="1700" u="sng" dirty="0">
                <a:solidFill>
                  <a:schemeClr val="tx1"/>
                </a:solidFill>
              </a:rPr>
              <a:t>      </a:t>
            </a:r>
            <a:r>
              <a:rPr lang="zh-CN" altLang="en-US" sz="1700" dirty="0">
                <a:solidFill>
                  <a:schemeClr val="tx1"/>
                </a:solidFill>
              </a:rPr>
              <a:t>       </a:t>
            </a:r>
            <a:r>
              <a:rPr lang="en-US" altLang="zh-CN" sz="1700" dirty="0">
                <a:solidFill>
                  <a:schemeClr val="tx1"/>
                </a:solidFill>
              </a:rPr>
              <a:t>0</a:t>
            </a:r>
            <a:endParaRPr lang="zh-CN" altLang="en-US" sz="1700" dirty="0">
              <a:solidFill>
                <a:schemeClr val="tx1"/>
              </a:solidFill>
            </a:endParaRPr>
          </a:p>
          <a:p>
            <a:pPr marL="0" indent="0">
              <a:lnSpc>
                <a:spcPct val="80000"/>
              </a:lnSpc>
              <a:buFont typeface="Arial" panose="020B0604020202020204" pitchFamily="34" charset="0"/>
              <a:buNone/>
            </a:pPr>
            <a:r>
              <a:rPr lang="zh-CN" altLang="en-US" sz="1700" dirty="0">
                <a:solidFill>
                  <a:schemeClr val="tx1"/>
                </a:solidFill>
              </a:rPr>
              <a:t>                                 2  </a:t>
            </a:r>
            <a:r>
              <a:rPr lang="zh-CN" altLang="en-US" sz="1700" u="sng" dirty="0">
                <a:solidFill>
                  <a:schemeClr val="tx1"/>
                </a:solidFill>
              </a:rPr>
              <a:t>    </a:t>
            </a:r>
            <a:r>
              <a:rPr lang="en-US" altLang="zh-CN" sz="1700" u="sng" dirty="0">
                <a:solidFill>
                  <a:schemeClr val="tx1"/>
                </a:solidFill>
              </a:rPr>
              <a:t>7</a:t>
            </a:r>
            <a:r>
              <a:rPr lang="zh-CN" altLang="en-US" sz="1700" u="sng" dirty="0">
                <a:solidFill>
                  <a:schemeClr val="tx1"/>
                </a:solidFill>
              </a:rPr>
              <a:t>      </a:t>
            </a:r>
            <a:r>
              <a:rPr lang="zh-CN" altLang="en-US" sz="1700" dirty="0">
                <a:solidFill>
                  <a:schemeClr val="tx1"/>
                </a:solidFill>
              </a:rPr>
              <a:t>        </a:t>
            </a:r>
            <a:r>
              <a:rPr lang="en-US" altLang="zh-CN" sz="1700" dirty="0">
                <a:solidFill>
                  <a:schemeClr val="tx1"/>
                </a:solidFill>
              </a:rPr>
              <a:t>1</a:t>
            </a:r>
            <a:endParaRPr lang="zh-CN" altLang="en-US" sz="1700" dirty="0">
              <a:solidFill>
                <a:schemeClr val="tx1"/>
              </a:solidFill>
            </a:endParaRPr>
          </a:p>
          <a:p>
            <a:pPr marL="0" indent="0">
              <a:lnSpc>
                <a:spcPct val="80000"/>
              </a:lnSpc>
              <a:buFont typeface="Arial" panose="020B0604020202020204" pitchFamily="34" charset="0"/>
              <a:buNone/>
            </a:pPr>
            <a:r>
              <a:rPr lang="zh-CN" altLang="en-US" sz="1700" dirty="0">
                <a:solidFill>
                  <a:schemeClr val="tx1"/>
                </a:solidFill>
              </a:rPr>
              <a:t>                                  2  </a:t>
            </a:r>
            <a:r>
              <a:rPr lang="zh-CN" altLang="en-US" sz="1700" u="sng" dirty="0">
                <a:solidFill>
                  <a:schemeClr val="tx1"/>
                </a:solidFill>
              </a:rPr>
              <a:t>   </a:t>
            </a:r>
            <a:r>
              <a:rPr lang="en-US" altLang="zh-CN" sz="1700" u="sng" dirty="0">
                <a:solidFill>
                  <a:schemeClr val="tx1"/>
                </a:solidFill>
              </a:rPr>
              <a:t>3</a:t>
            </a:r>
            <a:r>
              <a:rPr lang="zh-CN" altLang="en-US" sz="1700" u="sng" dirty="0">
                <a:solidFill>
                  <a:schemeClr val="tx1"/>
                </a:solidFill>
              </a:rPr>
              <a:t>      </a:t>
            </a:r>
            <a:r>
              <a:rPr lang="zh-CN" altLang="en-US" sz="1700" dirty="0">
                <a:solidFill>
                  <a:schemeClr val="tx1"/>
                </a:solidFill>
              </a:rPr>
              <a:t>        1   </a:t>
            </a:r>
          </a:p>
          <a:p>
            <a:pPr marL="0" indent="0">
              <a:lnSpc>
                <a:spcPct val="80000"/>
              </a:lnSpc>
              <a:buFont typeface="Arial" panose="020B0604020202020204" pitchFamily="34" charset="0"/>
              <a:buNone/>
            </a:pPr>
            <a:r>
              <a:rPr lang="zh-CN" altLang="en-US" sz="1700" dirty="0">
                <a:solidFill>
                  <a:schemeClr val="tx1"/>
                </a:solidFill>
              </a:rPr>
              <a:t>                                   2  </a:t>
            </a:r>
            <a:r>
              <a:rPr lang="zh-CN" altLang="en-US" sz="1700" u="sng" dirty="0">
                <a:solidFill>
                  <a:schemeClr val="tx1"/>
                </a:solidFill>
              </a:rPr>
              <a:t>  1      </a:t>
            </a:r>
            <a:r>
              <a:rPr lang="zh-CN" altLang="en-US" sz="1700" dirty="0">
                <a:solidFill>
                  <a:schemeClr val="tx1"/>
                </a:solidFill>
              </a:rPr>
              <a:t>        1 </a:t>
            </a:r>
          </a:p>
          <a:p>
            <a:pPr marL="0" lvl="1" indent="0">
              <a:lnSpc>
                <a:spcPct val="80000"/>
              </a:lnSpc>
              <a:spcBef>
                <a:spcPts val="575"/>
              </a:spcBef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zh-CN" altLang="en-US" sz="1700" dirty="0">
                <a:solidFill>
                  <a:schemeClr val="tx1"/>
                </a:solidFill>
              </a:rPr>
              <a:t>                                         0              1   </a:t>
            </a:r>
            <a:r>
              <a:rPr lang="zh-CN" altLang="zh-CN" sz="1700" dirty="0">
                <a:solidFill>
                  <a:schemeClr val="tx1"/>
                </a:solidFill>
              </a:rPr>
              <a:t>高位</a:t>
            </a:r>
            <a:endParaRPr lang="zh-CN" altLang="en-US" sz="1700" dirty="0">
              <a:solidFill>
                <a:schemeClr val="tx1"/>
              </a:solidFill>
            </a:endParaRPr>
          </a:p>
          <a:p>
            <a:pPr marL="0" indent="0">
              <a:lnSpc>
                <a:spcPct val="80000"/>
              </a:lnSpc>
              <a:buFont typeface="Arial" panose="020B0604020202020204" pitchFamily="34" charset="0"/>
              <a:buNone/>
            </a:pPr>
            <a:endParaRPr lang="en-US" altLang="zh-CN" sz="1700" dirty="0">
              <a:solidFill>
                <a:schemeClr val="tx1"/>
              </a:solidFill>
            </a:endParaRPr>
          </a:p>
          <a:p>
            <a:pPr marL="0" indent="0">
              <a:lnSpc>
                <a:spcPct val="80000"/>
              </a:lnSpc>
              <a:spcBef>
                <a:spcPts val="375"/>
              </a:spcBef>
              <a:buNone/>
            </a:pPr>
            <a:endParaRPr lang="en-US" altLang="zh-CN" sz="1700" dirty="0">
              <a:solidFill>
                <a:schemeClr val="tx1"/>
              </a:solidFill>
            </a:endParaRPr>
          </a:p>
        </p:txBody>
      </p:sp>
      <p:cxnSp>
        <p:nvCxnSpPr>
          <p:cNvPr id="5" name="直接连接符 3">
            <a:extLst>
              <a:ext uri="{FF2B5EF4-FFF2-40B4-BE49-F238E27FC236}">
                <a16:creationId xmlns:a16="http://schemas.microsoft.com/office/drawing/2014/main" id="{1DCDDB45-2302-ED6D-751B-E3208A477DF6}"/>
              </a:ext>
            </a:extLst>
          </p:cNvPr>
          <p:cNvCxnSpPr/>
          <p:nvPr/>
        </p:nvCxnSpPr>
        <p:spPr>
          <a:xfrm flipV="1">
            <a:off x="8038508" y="2370767"/>
            <a:ext cx="0" cy="28892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3">
            <a:extLst>
              <a:ext uri="{FF2B5EF4-FFF2-40B4-BE49-F238E27FC236}">
                <a16:creationId xmlns:a16="http://schemas.microsoft.com/office/drawing/2014/main" id="{651E33E5-0C6D-2C42-A4B8-057AF005CC36}"/>
              </a:ext>
            </a:extLst>
          </p:cNvPr>
          <p:cNvCxnSpPr/>
          <p:nvPr/>
        </p:nvCxnSpPr>
        <p:spPr>
          <a:xfrm flipV="1">
            <a:off x="8113233" y="2747336"/>
            <a:ext cx="0" cy="28892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3">
            <a:extLst>
              <a:ext uri="{FF2B5EF4-FFF2-40B4-BE49-F238E27FC236}">
                <a16:creationId xmlns:a16="http://schemas.microsoft.com/office/drawing/2014/main" id="{D0BAFE48-12EA-719C-39E3-6EF1931864C1}"/>
              </a:ext>
            </a:extLst>
          </p:cNvPr>
          <p:cNvCxnSpPr/>
          <p:nvPr/>
        </p:nvCxnSpPr>
        <p:spPr>
          <a:xfrm flipV="1">
            <a:off x="8208630" y="3036261"/>
            <a:ext cx="0" cy="28892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3">
            <a:extLst>
              <a:ext uri="{FF2B5EF4-FFF2-40B4-BE49-F238E27FC236}">
                <a16:creationId xmlns:a16="http://schemas.microsoft.com/office/drawing/2014/main" id="{44C7BCA2-8F98-7722-B571-D4F34489EBFC}"/>
              </a:ext>
            </a:extLst>
          </p:cNvPr>
          <p:cNvCxnSpPr/>
          <p:nvPr/>
        </p:nvCxnSpPr>
        <p:spPr>
          <a:xfrm flipV="1">
            <a:off x="8293690" y="3365202"/>
            <a:ext cx="0" cy="28892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3">
            <a:extLst>
              <a:ext uri="{FF2B5EF4-FFF2-40B4-BE49-F238E27FC236}">
                <a16:creationId xmlns:a16="http://schemas.microsoft.com/office/drawing/2014/main" id="{D88768F7-4624-B809-989F-8D1BFFA51CF0}"/>
              </a:ext>
            </a:extLst>
          </p:cNvPr>
          <p:cNvCxnSpPr/>
          <p:nvPr/>
        </p:nvCxnSpPr>
        <p:spPr>
          <a:xfrm flipV="1">
            <a:off x="8368416" y="3714897"/>
            <a:ext cx="0" cy="28892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3">
            <a:extLst>
              <a:ext uri="{FF2B5EF4-FFF2-40B4-BE49-F238E27FC236}">
                <a16:creationId xmlns:a16="http://schemas.microsoft.com/office/drawing/2014/main" id="{D080834D-8AB1-B096-0159-84FDE84F456D}"/>
              </a:ext>
            </a:extLst>
          </p:cNvPr>
          <p:cNvCxnSpPr/>
          <p:nvPr/>
        </p:nvCxnSpPr>
        <p:spPr>
          <a:xfrm flipV="1">
            <a:off x="8453178" y="4025088"/>
            <a:ext cx="0" cy="28892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3">
            <a:extLst>
              <a:ext uri="{FF2B5EF4-FFF2-40B4-BE49-F238E27FC236}">
                <a16:creationId xmlns:a16="http://schemas.microsoft.com/office/drawing/2014/main" id="{60C1FB30-D688-F559-5646-0832875F4AAB}"/>
              </a:ext>
            </a:extLst>
          </p:cNvPr>
          <p:cNvCxnSpPr/>
          <p:nvPr/>
        </p:nvCxnSpPr>
        <p:spPr>
          <a:xfrm flipV="1">
            <a:off x="8527606" y="4384749"/>
            <a:ext cx="0" cy="28892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91485485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>
            <a:extLst>
              <a:ext uri="{FF2B5EF4-FFF2-40B4-BE49-F238E27FC236}">
                <a16:creationId xmlns:a16="http://schemas.microsoft.com/office/drawing/2014/main" id="{B7DF0371-AC01-4FA5-BCCE-9DA7FC56C32F}"/>
              </a:ext>
            </a:extLst>
          </p:cNvPr>
          <p:cNvSpPr/>
          <p:nvPr/>
        </p:nvSpPr>
        <p:spPr>
          <a:xfrm>
            <a:off x="711425" y="1522185"/>
            <a:ext cx="10208211" cy="242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有符号整数的十进制</a:t>
            </a:r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二进制转换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小结，十进制数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的</a:t>
            </a:r>
            <a:r>
              <a:rPr lang="en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K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位补码表示：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将</a:t>
            </a:r>
            <a:r>
              <a:rPr lang="en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的绝对值</a:t>
            </a:r>
            <a:r>
              <a:rPr lang="zh-CN" altLang="en-US" sz="2000" dirty="0">
                <a:solidFill>
                  <a:srgbClr val="BD934E"/>
                </a:solidFill>
              </a:rPr>
              <a:t>除</a:t>
            </a:r>
            <a:r>
              <a:rPr lang="en-US" altLang="zh-CN" sz="2000" dirty="0">
                <a:solidFill>
                  <a:srgbClr val="BD934E"/>
                </a:solidFill>
              </a:rPr>
              <a:t>2</a:t>
            </a:r>
            <a:r>
              <a:rPr lang="zh-CN" altLang="en-US" sz="2000" dirty="0">
                <a:solidFill>
                  <a:srgbClr val="BD934E"/>
                </a:solidFill>
              </a:rPr>
              <a:t>取余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，得到其绝对值的二进制表示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如果原十进制数为正，在二进制数前补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，得到结果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如果原十进制数为负，在二进制数前补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 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，再</a:t>
            </a:r>
            <a:r>
              <a:rPr lang="zh-CN" altLang="en-US" sz="2000" dirty="0">
                <a:solidFill>
                  <a:srgbClr val="BD934E"/>
                </a:solidFill>
              </a:rPr>
              <a:t>取反加</a:t>
            </a:r>
            <a:r>
              <a:rPr lang="en-US" altLang="zh-CN" sz="2000" dirty="0">
                <a:solidFill>
                  <a:srgbClr val="BD934E"/>
                </a:solidFill>
              </a:rPr>
              <a:t>1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，得到结果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整数数据类型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7678471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>
            <a:extLst>
              <a:ext uri="{FF2B5EF4-FFF2-40B4-BE49-F238E27FC236}">
                <a16:creationId xmlns:a16="http://schemas.microsoft.com/office/drawing/2014/main" id="{B7DF0371-AC01-4FA5-BCCE-9DA7FC56C32F}"/>
              </a:ext>
            </a:extLst>
          </p:cNvPr>
          <p:cNvSpPr/>
          <p:nvPr/>
        </p:nvSpPr>
        <p:spPr>
          <a:xfrm>
            <a:off x="711425" y="1522185"/>
            <a:ext cx="10208211" cy="2882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有符号整数的算术运算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加法运算：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从右到左进行，每次一位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在每次运算后，产生一个“和”与一个“进位”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进位的产生“</a:t>
            </a:r>
            <a:r>
              <a:rPr lang="zh-CN" altLang="en-US" sz="2000" dirty="0">
                <a:solidFill>
                  <a:srgbClr val="BD934E"/>
                </a:solidFill>
              </a:rPr>
              <a:t>逢</a:t>
            </a:r>
            <a:r>
              <a:rPr lang="en-US" altLang="zh-CN" sz="2000" dirty="0">
                <a:solidFill>
                  <a:srgbClr val="BD934E"/>
                </a:solidFill>
              </a:rPr>
              <a:t>2</a:t>
            </a:r>
            <a:r>
              <a:rPr lang="zh-CN" altLang="en-US" sz="2000" dirty="0">
                <a:solidFill>
                  <a:srgbClr val="BD934E"/>
                </a:solidFill>
              </a:rPr>
              <a:t>进</a:t>
            </a:r>
            <a:r>
              <a:rPr lang="en-US" altLang="zh-CN" sz="2000" dirty="0">
                <a:solidFill>
                  <a:srgbClr val="BD934E"/>
                </a:solidFill>
              </a:rPr>
              <a:t>1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”，则此时和为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，进位为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示例：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+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4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=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7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，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7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–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4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=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7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+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（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-4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）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整数数据类型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sp>
        <p:nvSpPr>
          <p:cNvPr id="4" name="Text Box 4">
            <a:extLst>
              <a:ext uri="{FF2B5EF4-FFF2-40B4-BE49-F238E27FC236}">
                <a16:creationId xmlns:a16="http://schemas.microsoft.com/office/drawing/2014/main" id="{6E65C88C-5972-BCCD-E948-CBFF87544C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34130" y="4649221"/>
            <a:ext cx="7162800" cy="1373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tabLst>
                <a:tab pos="565150" algn="r"/>
                <a:tab pos="2514600" algn="r"/>
                <a:tab pos="2679700" algn="l"/>
                <a:tab pos="3943350" algn="r"/>
                <a:tab pos="5775325" algn="r"/>
                <a:tab pos="5894388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tabLst>
                <a:tab pos="565150" algn="r"/>
                <a:tab pos="2514600" algn="r"/>
                <a:tab pos="2679700" algn="l"/>
                <a:tab pos="3943350" algn="r"/>
                <a:tab pos="5775325" algn="r"/>
                <a:tab pos="5894388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tabLst>
                <a:tab pos="565150" algn="r"/>
                <a:tab pos="2514600" algn="r"/>
                <a:tab pos="2679700" algn="l"/>
                <a:tab pos="3943350" algn="r"/>
                <a:tab pos="5775325" algn="r"/>
                <a:tab pos="5894388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tabLst>
                <a:tab pos="565150" algn="r"/>
                <a:tab pos="2514600" algn="r"/>
                <a:tab pos="2679700" algn="l"/>
                <a:tab pos="3943350" algn="r"/>
                <a:tab pos="5775325" algn="r"/>
                <a:tab pos="5894388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tabLst>
                <a:tab pos="565150" algn="r"/>
                <a:tab pos="2514600" algn="r"/>
                <a:tab pos="2679700" algn="l"/>
                <a:tab pos="3943350" algn="r"/>
                <a:tab pos="5775325" algn="r"/>
                <a:tab pos="5894388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65150" algn="r"/>
                <a:tab pos="2514600" algn="r"/>
                <a:tab pos="2679700" algn="l"/>
                <a:tab pos="3943350" algn="r"/>
                <a:tab pos="5775325" algn="r"/>
                <a:tab pos="5894388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65150" algn="r"/>
                <a:tab pos="2514600" algn="r"/>
                <a:tab pos="2679700" algn="l"/>
                <a:tab pos="3943350" algn="r"/>
                <a:tab pos="5775325" algn="r"/>
                <a:tab pos="5894388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65150" algn="r"/>
                <a:tab pos="2514600" algn="r"/>
                <a:tab pos="2679700" algn="l"/>
                <a:tab pos="3943350" algn="r"/>
                <a:tab pos="5775325" algn="r"/>
                <a:tab pos="5894388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65150" algn="r"/>
                <a:tab pos="2514600" algn="r"/>
                <a:tab pos="2679700" algn="l"/>
                <a:tab pos="3943350" algn="r"/>
                <a:tab pos="5775325" algn="r"/>
                <a:tab pos="5894388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zh-CN" altLang="en-US" dirty="0">
                <a:latin typeface="Arial" panose="020B0604020202020204" pitchFamily="34" charset="0"/>
              </a:rPr>
              <a:t>		</a:t>
            </a:r>
            <a:r>
              <a:rPr lang="zh-CN" altLang="en-US" sz="2800" dirty="0">
                <a:latin typeface="CourierPS"/>
              </a:rPr>
              <a:t>0</a:t>
            </a:r>
            <a:r>
              <a:rPr lang="en-US" altLang="zh-CN" sz="2800" dirty="0">
                <a:latin typeface="CourierPS"/>
              </a:rPr>
              <a:t>0</a:t>
            </a:r>
            <a:r>
              <a:rPr lang="zh-CN" altLang="en-US" sz="2800" dirty="0">
                <a:latin typeface="CourierPS"/>
              </a:rPr>
              <a:t>11</a:t>
            </a:r>
            <a:r>
              <a:rPr lang="zh-CN" altLang="en-US" sz="2800" dirty="0">
                <a:latin typeface="Arial" panose="020B0604020202020204" pitchFamily="34" charset="0"/>
              </a:rPr>
              <a:t>	</a:t>
            </a:r>
            <a:r>
              <a:rPr lang="zh-CN" altLang="en-US" dirty="0">
                <a:latin typeface="Arial" panose="020B0604020202020204" pitchFamily="34" charset="0"/>
              </a:rPr>
              <a:t>(</a:t>
            </a:r>
            <a:r>
              <a:rPr lang="en-US" altLang="zh-CN" dirty="0">
                <a:latin typeface="Arial" panose="020B0604020202020204" pitchFamily="34" charset="0"/>
              </a:rPr>
              <a:t>3</a:t>
            </a:r>
            <a:r>
              <a:rPr lang="zh-CN" altLang="en-US" dirty="0">
                <a:latin typeface="Arial" panose="020B0604020202020204" pitchFamily="34" charset="0"/>
              </a:rPr>
              <a:t>)		</a:t>
            </a:r>
            <a:r>
              <a:rPr lang="zh-CN" altLang="en-US" sz="2800" dirty="0">
                <a:latin typeface="CourierPS"/>
              </a:rPr>
              <a:t>011</a:t>
            </a:r>
            <a:r>
              <a:rPr lang="en-US" altLang="zh-CN" sz="2800" dirty="0">
                <a:latin typeface="CourierPS"/>
              </a:rPr>
              <a:t>1</a:t>
            </a:r>
            <a:r>
              <a:rPr lang="zh-CN" altLang="en-US" sz="2800" dirty="0">
                <a:latin typeface="Arial" panose="020B0604020202020204" pitchFamily="34" charset="0"/>
              </a:rPr>
              <a:t>	</a:t>
            </a:r>
            <a:r>
              <a:rPr lang="zh-CN" altLang="en-US" dirty="0">
                <a:latin typeface="Arial" panose="020B0604020202020204" pitchFamily="34" charset="0"/>
              </a:rPr>
              <a:t>(</a:t>
            </a:r>
            <a:r>
              <a:rPr lang="en-US" altLang="zh-CN" dirty="0">
                <a:latin typeface="Arial" panose="020B0604020202020204" pitchFamily="34" charset="0"/>
              </a:rPr>
              <a:t>7</a:t>
            </a:r>
            <a:r>
              <a:rPr lang="zh-CN" altLang="en-US" dirty="0">
                <a:latin typeface="Arial" panose="020B0604020202020204" pitchFamily="34" charset="0"/>
              </a:rPr>
              <a:t>)</a:t>
            </a:r>
          </a:p>
          <a:p>
            <a:r>
              <a:rPr lang="zh-CN" altLang="en-US" sz="2800" dirty="0">
                <a:latin typeface="Arial" panose="020B0604020202020204" pitchFamily="34" charset="0"/>
              </a:rPr>
              <a:t>	</a:t>
            </a:r>
            <a:r>
              <a:rPr lang="zh-CN" altLang="en-US" sz="2800" dirty="0">
                <a:latin typeface="CourierPS"/>
              </a:rPr>
              <a:t>+</a:t>
            </a:r>
            <a:r>
              <a:rPr lang="zh-CN" altLang="en-US" sz="2800" u="sng" dirty="0">
                <a:latin typeface="CourierPS"/>
              </a:rPr>
              <a:t>	0</a:t>
            </a:r>
            <a:r>
              <a:rPr lang="en-US" altLang="zh-CN" sz="2800" u="sng" dirty="0">
                <a:latin typeface="CourierPS"/>
              </a:rPr>
              <a:t>1</a:t>
            </a:r>
            <a:r>
              <a:rPr lang="zh-CN" altLang="en-US" sz="2800" u="sng" dirty="0">
                <a:latin typeface="CourierPS"/>
              </a:rPr>
              <a:t>00</a:t>
            </a:r>
            <a:r>
              <a:rPr lang="zh-CN" altLang="en-US" sz="2800" dirty="0">
                <a:latin typeface="Arial" panose="020B0604020202020204" pitchFamily="34" charset="0"/>
              </a:rPr>
              <a:t>	</a:t>
            </a:r>
            <a:r>
              <a:rPr lang="zh-CN" altLang="en-US" dirty="0">
                <a:latin typeface="Arial" panose="020B0604020202020204" pitchFamily="34" charset="0"/>
              </a:rPr>
              <a:t>(</a:t>
            </a:r>
            <a:r>
              <a:rPr lang="en-US" altLang="zh-CN" dirty="0">
                <a:latin typeface="Arial" panose="020B0604020202020204" pitchFamily="34" charset="0"/>
              </a:rPr>
              <a:t>4</a:t>
            </a:r>
            <a:r>
              <a:rPr lang="zh-CN" altLang="en-US" dirty="0">
                <a:latin typeface="Arial" panose="020B0604020202020204" pitchFamily="34" charset="0"/>
              </a:rPr>
              <a:t>)	</a:t>
            </a:r>
            <a:r>
              <a:rPr lang="zh-CN" altLang="en-US" sz="2800" dirty="0">
                <a:latin typeface="CourierPS"/>
              </a:rPr>
              <a:t>+</a:t>
            </a:r>
            <a:r>
              <a:rPr lang="zh-CN" altLang="en-US" sz="2800" u="sng" dirty="0">
                <a:latin typeface="CourierPS"/>
              </a:rPr>
              <a:t>	</a:t>
            </a:r>
            <a:r>
              <a:rPr lang="en-US" altLang="zh-CN" sz="2800" u="sng" dirty="0">
                <a:latin typeface="CourierPS"/>
              </a:rPr>
              <a:t>1100</a:t>
            </a:r>
            <a:r>
              <a:rPr lang="zh-CN" altLang="en-US" dirty="0">
                <a:latin typeface="Arial" panose="020B0604020202020204" pitchFamily="34" charset="0"/>
              </a:rPr>
              <a:t>	(-</a:t>
            </a:r>
            <a:r>
              <a:rPr lang="en-US" altLang="zh-CN" dirty="0">
                <a:latin typeface="Arial" panose="020B0604020202020204" pitchFamily="34" charset="0"/>
              </a:rPr>
              <a:t>4</a:t>
            </a:r>
            <a:r>
              <a:rPr lang="zh-CN" altLang="en-US" dirty="0">
                <a:latin typeface="Arial" panose="020B0604020202020204" pitchFamily="34" charset="0"/>
              </a:rPr>
              <a:t>)</a:t>
            </a:r>
          </a:p>
          <a:p>
            <a:r>
              <a:rPr lang="zh-CN" altLang="en-US" sz="2800" dirty="0">
                <a:latin typeface="Arial" panose="020B0604020202020204" pitchFamily="34" charset="0"/>
              </a:rPr>
              <a:t>		</a:t>
            </a:r>
            <a:r>
              <a:rPr lang="zh-CN" altLang="en-US" sz="2800" dirty="0">
                <a:latin typeface="CourierPS"/>
              </a:rPr>
              <a:t>0</a:t>
            </a:r>
            <a:r>
              <a:rPr lang="en-US" altLang="zh-CN" sz="2800" dirty="0">
                <a:latin typeface="CourierPS"/>
              </a:rPr>
              <a:t>111</a:t>
            </a:r>
            <a:r>
              <a:rPr lang="zh-CN" altLang="en-US" sz="2800" dirty="0">
                <a:latin typeface="Arial" panose="020B0604020202020204" pitchFamily="34" charset="0"/>
              </a:rPr>
              <a:t>	</a:t>
            </a:r>
            <a:r>
              <a:rPr lang="zh-CN" altLang="en-US" dirty="0">
                <a:latin typeface="Arial" panose="020B0604020202020204" pitchFamily="34" charset="0"/>
              </a:rPr>
              <a:t>(</a:t>
            </a:r>
            <a:r>
              <a:rPr lang="en-US" altLang="zh-CN" dirty="0">
                <a:latin typeface="Arial" panose="020B0604020202020204" pitchFamily="34" charset="0"/>
              </a:rPr>
              <a:t>7</a:t>
            </a:r>
            <a:r>
              <a:rPr lang="zh-CN" altLang="en-US" dirty="0">
                <a:latin typeface="Arial" panose="020B0604020202020204" pitchFamily="34" charset="0"/>
              </a:rPr>
              <a:t>)	</a:t>
            </a:r>
            <a:r>
              <a:rPr lang="zh-CN" altLang="en-US" sz="2800" dirty="0">
                <a:latin typeface="Arial" panose="020B0604020202020204" pitchFamily="34" charset="0"/>
              </a:rPr>
              <a:t>	</a:t>
            </a:r>
            <a:r>
              <a:rPr lang="en-US" altLang="zh-CN" sz="2800" dirty="0">
                <a:latin typeface="Arial" panose="020B0604020202020204" pitchFamily="34" charset="0"/>
              </a:rPr>
              <a:t>10011</a:t>
            </a:r>
            <a:r>
              <a:rPr lang="zh-CN" altLang="en-US" dirty="0">
                <a:latin typeface="Arial" panose="020B0604020202020204" pitchFamily="34" charset="0"/>
              </a:rPr>
              <a:t>	(</a:t>
            </a:r>
            <a:r>
              <a:rPr lang="en-US" altLang="zh-CN" dirty="0">
                <a:latin typeface="Arial" panose="020B0604020202020204" pitchFamily="34" charset="0"/>
              </a:rPr>
              <a:t>3</a:t>
            </a:r>
            <a:r>
              <a:rPr lang="zh-CN" altLang="en-US" dirty="0">
                <a:latin typeface="Arial" panose="020B0604020202020204" pitchFamily="34" charset="0"/>
              </a:rPr>
              <a:t>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9501344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>
            <a:extLst>
              <a:ext uri="{FF2B5EF4-FFF2-40B4-BE49-F238E27FC236}">
                <a16:creationId xmlns:a16="http://schemas.microsoft.com/office/drawing/2014/main" id="{B7DF0371-AC01-4FA5-BCCE-9DA7FC56C32F}"/>
              </a:ext>
            </a:extLst>
          </p:cNvPr>
          <p:cNvSpPr/>
          <p:nvPr/>
        </p:nvSpPr>
        <p:spPr>
          <a:xfrm>
            <a:off x="711425" y="1522185"/>
            <a:ext cx="10208211" cy="5093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有符号整数的算术运算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加法运算：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 + A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把一个数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加上它自身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相当于对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每个位上的数都向左移了一位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示例：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61 + 61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61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的二进制表示为：</a:t>
            </a:r>
            <a:r>
              <a:rPr lang="en-US" altLang="zh-CN" sz="2000" dirty="0"/>
              <a:t>0</a:t>
            </a:r>
            <a:r>
              <a:rPr lang="en-US" altLang="zh-CN" sz="2000" dirty="0">
                <a:sym typeface="Symbol" pitchFamily="2" charset="2"/>
              </a:rPr>
              <a:t></a:t>
            </a:r>
            <a:r>
              <a:rPr lang="en-US" altLang="zh-CN" sz="2000" dirty="0"/>
              <a:t>2</a:t>
            </a:r>
            <a:r>
              <a:rPr lang="en-US" altLang="zh-CN" sz="2000" baseline="30000" dirty="0"/>
              <a:t>6</a:t>
            </a:r>
            <a:r>
              <a:rPr lang="en-US" altLang="zh-CN" sz="2000" dirty="0"/>
              <a:t>+</a:t>
            </a:r>
            <a:r>
              <a:rPr lang="en-US" altLang="zh-CN" sz="2000" i="1" dirty="0"/>
              <a:t> </a:t>
            </a:r>
            <a:r>
              <a:rPr lang="en-US" altLang="zh-CN" sz="2000" dirty="0"/>
              <a:t>1</a:t>
            </a:r>
            <a:r>
              <a:rPr lang="en-US" altLang="zh-CN" sz="2000" dirty="0">
                <a:sym typeface="Symbol" pitchFamily="2" charset="2"/>
              </a:rPr>
              <a:t></a:t>
            </a:r>
            <a:r>
              <a:rPr lang="en-US" altLang="zh-CN" sz="2000" dirty="0"/>
              <a:t>2</a:t>
            </a:r>
            <a:r>
              <a:rPr lang="en-US" altLang="zh-CN" sz="2000" baseline="30000" dirty="0"/>
              <a:t>5</a:t>
            </a:r>
            <a:r>
              <a:rPr lang="en-US" altLang="zh-CN" sz="2000" dirty="0"/>
              <a:t>+</a:t>
            </a:r>
            <a:r>
              <a:rPr lang="en-US" altLang="zh-CN" sz="2000" i="1" dirty="0"/>
              <a:t> </a:t>
            </a:r>
            <a:r>
              <a:rPr lang="en-US" altLang="zh-CN" sz="2000" dirty="0"/>
              <a:t>1</a:t>
            </a:r>
            <a:r>
              <a:rPr lang="en-US" altLang="zh-CN" sz="2000" dirty="0">
                <a:sym typeface="Symbol" pitchFamily="2" charset="2"/>
              </a:rPr>
              <a:t></a:t>
            </a:r>
            <a:r>
              <a:rPr lang="en-US" altLang="zh-CN" sz="2000" dirty="0"/>
              <a:t>2</a:t>
            </a:r>
            <a:r>
              <a:rPr lang="en-US" altLang="zh-CN" sz="2000" baseline="30000" dirty="0"/>
              <a:t>4</a:t>
            </a:r>
            <a:r>
              <a:rPr lang="en-US" altLang="zh-CN" sz="2000" dirty="0"/>
              <a:t>+</a:t>
            </a:r>
            <a:r>
              <a:rPr lang="en-US" altLang="zh-CN" sz="2000" i="1" dirty="0"/>
              <a:t> </a:t>
            </a:r>
            <a:r>
              <a:rPr lang="en-US" altLang="zh-CN" sz="2000" dirty="0"/>
              <a:t>1</a:t>
            </a:r>
            <a:r>
              <a:rPr lang="en-US" altLang="zh-CN" sz="2000" dirty="0">
                <a:sym typeface="Symbol" pitchFamily="2" charset="2"/>
              </a:rPr>
              <a:t></a:t>
            </a:r>
            <a:r>
              <a:rPr lang="en-US" altLang="zh-CN" sz="2000" dirty="0"/>
              <a:t>2</a:t>
            </a:r>
            <a:r>
              <a:rPr lang="en-US" altLang="zh-CN" sz="2000" baseline="30000" dirty="0"/>
              <a:t>3</a:t>
            </a:r>
            <a:r>
              <a:rPr lang="en-US" altLang="zh-CN" sz="2000" dirty="0"/>
              <a:t>+ 1</a:t>
            </a:r>
            <a:r>
              <a:rPr lang="en-US" altLang="zh-CN" sz="2000" dirty="0">
                <a:sym typeface="Symbol" pitchFamily="2" charset="2"/>
              </a:rPr>
              <a:t></a:t>
            </a:r>
            <a:r>
              <a:rPr lang="en-US" altLang="zh-CN" sz="2000" dirty="0"/>
              <a:t>2</a:t>
            </a:r>
            <a:r>
              <a:rPr lang="en-US" altLang="zh-CN" sz="2000" baseline="30000" dirty="0"/>
              <a:t>2</a:t>
            </a:r>
            <a:r>
              <a:rPr lang="en-US" altLang="zh-CN" sz="2000" dirty="0"/>
              <a:t>+0</a:t>
            </a:r>
            <a:r>
              <a:rPr lang="en-US" altLang="zh-CN" sz="2000" dirty="0">
                <a:sym typeface="Symbol" pitchFamily="2" charset="2"/>
              </a:rPr>
              <a:t></a:t>
            </a:r>
            <a:r>
              <a:rPr lang="en-US" altLang="zh-CN" sz="2000" dirty="0"/>
              <a:t>2</a:t>
            </a:r>
            <a:r>
              <a:rPr lang="en-US" altLang="zh-CN" sz="2000" baseline="30000" dirty="0"/>
              <a:t>1</a:t>
            </a:r>
            <a:r>
              <a:rPr lang="en-US" altLang="zh-CN" sz="2000" dirty="0"/>
              <a:t>+</a:t>
            </a:r>
            <a:r>
              <a:rPr lang="en-US" altLang="zh-CN" sz="2000" i="1" dirty="0"/>
              <a:t> </a:t>
            </a:r>
            <a:r>
              <a:rPr lang="en-US" altLang="zh-CN" sz="2000" dirty="0"/>
              <a:t>1</a:t>
            </a:r>
            <a:r>
              <a:rPr lang="en-US" altLang="zh-CN" sz="2000" dirty="0">
                <a:sym typeface="Symbol" pitchFamily="2" charset="2"/>
              </a:rPr>
              <a:t></a:t>
            </a:r>
            <a:r>
              <a:rPr lang="en-US" altLang="zh-CN" sz="2000" dirty="0"/>
              <a:t>2</a:t>
            </a:r>
            <a:r>
              <a:rPr lang="en-US" altLang="zh-CN" sz="2000" baseline="30000" dirty="0"/>
              <a:t>0</a:t>
            </a:r>
          </a:p>
          <a:p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61 + 61</a:t>
            </a:r>
          </a:p>
          <a:p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= 2 x 61</a:t>
            </a:r>
          </a:p>
          <a:p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= 2 x 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（</a:t>
            </a:r>
            <a:r>
              <a:rPr lang="en-US" altLang="zh-CN" dirty="0"/>
              <a:t>0</a:t>
            </a:r>
            <a:r>
              <a:rPr lang="en-US" altLang="zh-CN" dirty="0">
                <a:sym typeface="Symbol" pitchFamily="2" charset="2"/>
              </a:rPr>
              <a:t></a:t>
            </a:r>
            <a:r>
              <a:rPr lang="en-US" altLang="zh-CN" dirty="0"/>
              <a:t>2</a:t>
            </a:r>
            <a:r>
              <a:rPr lang="en-US" altLang="zh-CN" baseline="30000" dirty="0"/>
              <a:t>6 </a:t>
            </a:r>
            <a:r>
              <a:rPr lang="en-US" altLang="zh-CN" dirty="0"/>
              <a:t>+</a:t>
            </a:r>
            <a:r>
              <a:rPr lang="en-US" altLang="zh-CN" i="1" dirty="0"/>
              <a:t> </a:t>
            </a:r>
            <a:r>
              <a:rPr lang="en-US" altLang="zh-CN" dirty="0"/>
              <a:t>1</a:t>
            </a:r>
            <a:r>
              <a:rPr lang="en-US" altLang="zh-CN" dirty="0">
                <a:sym typeface="Symbol" pitchFamily="2" charset="2"/>
              </a:rPr>
              <a:t></a:t>
            </a:r>
            <a:r>
              <a:rPr lang="en-US" altLang="zh-CN" dirty="0"/>
              <a:t>2</a:t>
            </a:r>
            <a:r>
              <a:rPr lang="en-US" altLang="zh-CN" baseline="30000" dirty="0"/>
              <a:t>5 </a:t>
            </a:r>
            <a:r>
              <a:rPr lang="en-US" altLang="zh-CN" dirty="0"/>
              <a:t>+</a:t>
            </a:r>
            <a:r>
              <a:rPr lang="en-US" altLang="zh-CN" i="1" dirty="0"/>
              <a:t> </a:t>
            </a:r>
            <a:r>
              <a:rPr lang="en-US" altLang="zh-CN" dirty="0"/>
              <a:t>1</a:t>
            </a:r>
            <a:r>
              <a:rPr lang="en-US" altLang="zh-CN" dirty="0">
                <a:sym typeface="Symbol" pitchFamily="2" charset="2"/>
              </a:rPr>
              <a:t></a:t>
            </a:r>
            <a:r>
              <a:rPr lang="en-US" altLang="zh-CN" dirty="0"/>
              <a:t>2</a:t>
            </a:r>
            <a:r>
              <a:rPr lang="en-US" altLang="zh-CN" baseline="30000" dirty="0"/>
              <a:t>4 </a:t>
            </a:r>
            <a:r>
              <a:rPr lang="en-US" altLang="zh-CN" dirty="0"/>
              <a:t>+</a:t>
            </a:r>
            <a:r>
              <a:rPr lang="en-US" altLang="zh-CN" i="1" dirty="0"/>
              <a:t> </a:t>
            </a:r>
            <a:r>
              <a:rPr lang="en-US" altLang="zh-CN" dirty="0"/>
              <a:t>1</a:t>
            </a:r>
            <a:r>
              <a:rPr lang="en-US" altLang="zh-CN" dirty="0">
                <a:sym typeface="Symbol" pitchFamily="2" charset="2"/>
              </a:rPr>
              <a:t></a:t>
            </a:r>
            <a:r>
              <a:rPr lang="en-US" altLang="zh-CN" dirty="0"/>
              <a:t>2</a:t>
            </a:r>
            <a:r>
              <a:rPr lang="en-US" altLang="zh-CN" baseline="30000" dirty="0"/>
              <a:t>3 </a:t>
            </a:r>
            <a:r>
              <a:rPr lang="en-US" altLang="zh-CN" dirty="0"/>
              <a:t>+ 1</a:t>
            </a:r>
            <a:r>
              <a:rPr lang="en-US" altLang="zh-CN" dirty="0">
                <a:sym typeface="Symbol" pitchFamily="2" charset="2"/>
              </a:rPr>
              <a:t></a:t>
            </a:r>
            <a:r>
              <a:rPr lang="en-US" altLang="zh-CN" dirty="0"/>
              <a:t>2</a:t>
            </a:r>
            <a:r>
              <a:rPr lang="en-US" altLang="zh-CN" baseline="30000" dirty="0"/>
              <a:t>2 </a:t>
            </a:r>
            <a:r>
              <a:rPr lang="en-US" altLang="zh-CN" dirty="0"/>
              <a:t>+0</a:t>
            </a:r>
            <a:r>
              <a:rPr lang="en-US" altLang="zh-CN" dirty="0">
                <a:sym typeface="Symbol" pitchFamily="2" charset="2"/>
              </a:rPr>
              <a:t></a:t>
            </a:r>
            <a:r>
              <a:rPr lang="en-US" altLang="zh-CN" dirty="0"/>
              <a:t>2</a:t>
            </a:r>
            <a:r>
              <a:rPr lang="en-US" altLang="zh-CN" baseline="30000" dirty="0"/>
              <a:t>1 </a:t>
            </a:r>
            <a:r>
              <a:rPr lang="en-US" altLang="zh-CN" dirty="0"/>
              <a:t>+</a:t>
            </a:r>
            <a:r>
              <a:rPr lang="en-US" altLang="zh-CN" i="1" dirty="0"/>
              <a:t> </a:t>
            </a:r>
            <a:r>
              <a:rPr lang="en-US" altLang="zh-CN" dirty="0"/>
              <a:t>1</a:t>
            </a:r>
            <a:r>
              <a:rPr lang="en-US" altLang="zh-CN" dirty="0">
                <a:sym typeface="Symbol" pitchFamily="2" charset="2"/>
              </a:rPr>
              <a:t></a:t>
            </a:r>
            <a:r>
              <a:rPr lang="en-US" altLang="zh-CN" dirty="0"/>
              <a:t>2</a:t>
            </a:r>
            <a:r>
              <a:rPr lang="en-US" altLang="zh-CN" baseline="30000" dirty="0"/>
              <a:t>0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） 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=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800" dirty="0"/>
              <a:t>0</a:t>
            </a:r>
            <a:r>
              <a:rPr lang="en-US" altLang="zh-CN" sz="1800" dirty="0">
                <a:sym typeface="Symbol" pitchFamily="2" charset="2"/>
              </a:rPr>
              <a:t></a:t>
            </a:r>
            <a:r>
              <a:rPr lang="en-US" altLang="zh-CN" sz="1800" dirty="0"/>
              <a:t>2</a:t>
            </a:r>
            <a:r>
              <a:rPr lang="en-US" altLang="zh-CN" sz="1800" baseline="30000" dirty="0"/>
              <a:t>7 </a:t>
            </a:r>
            <a:r>
              <a:rPr lang="en-US" altLang="zh-CN" sz="1800" dirty="0"/>
              <a:t>+ 1</a:t>
            </a:r>
            <a:r>
              <a:rPr lang="en-US" altLang="zh-CN" sz="1800" dirty="0">
                <a:sym typeface="Symbol" pitchFamily="2" charset="2"/>
              </a:rPr>
              <a:t></a:t>
            </a:r>
            <a:r>
              <a:rPr lang="en-US" altLang="zh-CN" sz="1800" dirty="0"/>
              <a:t>2</a:t>
            </a:r>
            <a:r>
              <a:rPr lang="en-US" altLang="zh-CN" sz="1800" baseline="30000" dirty="0"/>
              <a:t>6 </a:t>
            </a:r>
            <a:r>
              <a:rPr lang="en-US" altLang="zh-CN" sz="1800" dirty="0"/>
              <a:t>+ 1</a:t>
            </a:r>
            <a:r>
              <a:rPr lang="en-US" altLang="zh-CN" sz="1800" dirty="0">
                <a:sym typeface="Symbol" pitchFamily="2" charset="2"/>
              </a:rPr>
              <a:t></a:t>
            </a:r>
            <a:r>
              <a:rPr lang="en-US" altLang="zh-CN" sz="1800" dirty="0"/>
              <a:t>2</a:t>
            </a:r>
            <a:r>
              <a:rPr lang="en-US" altLang="zh-CN" sz="1800" baseline="30000" dirty="0"/>
              <a:t>5 </a:t>
            </a:r>
            <a:r>
              <a:rPr lang="en-US" altLang="zh-CN" sz="1800" dirty="0"/>
              <a:t>+ 1</a:t>
            </a:r>
            <a:r>
              <a:rPr lang="en-US" altLang="zh-CN" sz="1800" dirty="0">
                <a:sym typeface="Symbol" pitchFamily="2" charset="2"/>
              </a:rPr>
              <a:t></a:t>
            </a:r>
            <a:r>
              <a:rPr lang="en-US" altLang="zh-CN" sz="1800" dirty="0"/>
              <a:t>2</a:t>
            </a:r>
            <a:r>
              <a:rPr lang="en-US" altLang="zh-CN" sz="1800" baseline="30000" dirty="0"/>
              <a:t>4 </a:t>
            </a:r>
            <a:r>
              <a:rPr lang="en-US" altLang="zh-CN" sz="1800" dirty="0"/>
              <a:t>+ 1</a:t>
            </a:r>
            <a:r>
              <a:rPr lang="en-US" altLang="zh-CN" sz="1800" dirty="0">
                <a:sym typeface="Symbol" pitchFamily="2" charset="2"/>
              </a:rPr>
              <a:t></a:t>
            </a:r>
            <a:r>
              <a:rPr lang="en-US" altLang="zh-CN" sz="1800" dirty="0"/>
              <a:t>2</a:t>
            </a:r>
            <a:r>
              <a:rPr lang="en-US" altLang="zh-CN" sz="1800" baseline="30000" dirty="0"/>
              <a:t>3 </a:t>
            </a:r>
            <a:r>
              <a:rPr lang="en-US" altLang="zh-CN" sz="1800" dirty="0"/>
              <a:t>+0</a:t>
            </a:r>
            <a:r>
              <a:rPr lang="en-US" altLang="zh-CN" sz="1800" dirty="0">
                <a:sym typeface="Symbol" pitchFamily="2" charset="2"/>
              </a:rPr>
              <a:t></a:t>
            </a:r>
            <a:r>
              <a:rPr lang="en-US" altLang="zh-CN" sz="1800" dirty="0"/>
              <a:t>2</a:t>
            </a:r>
            <a:r>
              <a:rPr lang="en-US" altLang="zh-CN" sz="1800" baseline="30000" dirty="0"/>
              <a:t>2 </a:t>
            </a:r>
            <a:r>
              <a:rPr lang="en-US" altLang="zh-CN" sz="1800" dirty="0"/>
              <a:t>+ 1</a:t>
            </a:r>
            <a:r>
              <a:rPr lang="en-US" altLang="zh-CN" sz="1800" dirty="0">
                <a:sym typeface="Symbol" pitchFamily="2" charset="2"/>
              </a:rPr>
              <a:t></a:t>
            </a:r>
            <a:r>
              <a:rPr lang="en-US" altLang="zh-CN" sz="1800" dirty="0"/>
              <a:t>2</a:t>
            </a:r>
            <a:r>
              <a:rPr lang="en-US" altLang="zh-CN" sz="1800" baseline="30000" dirty="0"/>
              <a:t>1</a:t>
            </a:r>
            <a:endParaRPr lang="zh-CN" altLang="zh-CN" sz="1800" baseline="300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整数数据类型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FE1F3C7B-778A-835F-0930-FFD8897444C9}"/>
              </a:ext>
            </a:extLst>
          </p:cNvPr>
          <p:cNvCxnSpPr>
            <a:cxnSpLocks/>
          </p:cNvCxnSpPr>
          <p:nvPr/>
        </p:nvCxnSpPr>
        <p:spPr>
          <a:xfrm flipH="1">
            <a:off x="1152605" y="5939759"/>
            <a:ext cx="432473" cy="322729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6F00E604-1D95-2D6D-B54F-211E61032672}"/>
              </a:ext>
            </a:extLst>
          </p:cNvPr>
          <p:cNvCxnSpPr>
            <a:cxnSpLocks/>
          </p:cNvCxnSpPr>
          <p:nvPr/>
        </p:nvCxnSpPr>
        <p:spPr>
          <a:xfrm flipH="1">
            <a:off x="1888991" y="5939759"/>
            <a:ext cx="432473" cy="322729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3C47DB70-A881-AAD5-0F02-A256BF3358A0}"/>
              </a:ext>
            </a:extLst>
          </p:cNvPr>
          <p:cNvCxnSpPr>
            <a:cxnSpLocks/>
          </p:cNvCxnSpPr>
          <p:nvPr/>
        </p:nvCxnSpPr>
        <p:spPr>
          <a:xfrm flipH="1">
            <a:off x="2533349" y="5939758"/>
            <a:ext cx="432473" cy="322729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901342DB-7E17-9A7C-4EA7-C9095CA83F6A}"/>
              </a:ext>
            </a:extLst>
          </p:cNvPr>
          <p:cNvCxnSpPr>
            <a:cxnSpLocks/>
          </p:cNvCxnSpPr>
          <p:nvPr/>
        </p:nvCxnSpPr>
        <p:spPr>
          <a:xfrm flipH="1">
            <a:off x="3282287" y="5939759"/>
            <a:ext cx="432473" cy="322729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8E9EF746-4303-C90E-FA75-BDC80396B5F5}"/>
              </a:ext>
            </a:extLst>
          </p:cNvPr>
          <p:cNvCxnSpPr>
            <a:cxnSpLocks/>
          </p:cNvCxnSpPr>
          <p:nvPr/>
        </p:nvCxnSpPr>
        <p:spPr>
          <a:xfrm flipH="1">
            <a:off x="4018673" y="5939759"/>
            <a:ext cx="432473" cy="322729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47411E93-0752-8667-FC59-EFCE94615F6B}"/>
              </a:ext>
            </a:extLst>
          </p:cNvPr>
          <p:cNvCxnSpPr>
            <a:cxnSpLocks/>
          </p:cNvCxnSpPr>
          <p:nvPr/>
        </p:nvCxnSpPr>
        <p:spPr>
          <a:xfrm flipH="1">
            <a:off x="4663031" y="5939758"/>
            <a:ext cx="432473" cy="322729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C57FFF6B-01AE-CD41-0DCE-A75A3C86C5C8}"/>
              </a:ext>
            </a:extLst>
          </p:cNvPr>
          <p:cNvCxnSpPr>
            <a:cxnSpLocks/>
          </p:cNvCxnSpPr>
          <p:nvPr/>
        </p:nvCxnSpPr>
        <p:spPr>
          <a:xfrm flipH="1">
            <a:off x="5307389" y="5939758"/>
            <a:ext cx="432473" cy="322729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69633526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>
            <a:extLst>
              <a:ext uri="{FF2B5EF4-FFF2-40B4-BE49-F238E27FC236}">
                <a16:creationId xmlns:a16="http://schemas.microsoft.com/office/drawing/2014/main" id="{B7DF0371-AC01-4FA5-BCCE-9DA7FC56C32F}"/>
              </a:ext>
            </a:extLst>
          </p:cNvPr>
          <p:cNvSpPr/>
          <p:nvPr/>
        </p:nvSpPr>
        <p:spPr>
          <a:xfrm>
            <a:off x="711426" y="1522185"/>
            <a:ext cx="8517633" cy="3807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有符号整数的十进制</a:t>
            </a:r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二进制转换</a:t>
            </a:r>
            <a:endParaRPr lang="en-US" altLang="zh-CN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为减少占用空间，会采用恰当的位数来表示数值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示例：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6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用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4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位（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0110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）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用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16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位（</a:t>
            </a:r>
            <a:r>
              <a:rPr lang="en-US" altLang="zh-CN" sz="2000" dirty="0">
                <a:solidFill>
                  <a:srgbClr val="BD934E"/>
                </a:solidFill>
              </a:rPr>
              <a:t>0000 0000 0000 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0110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）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示例： 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-6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用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4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位（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1010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）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用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16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位（</a:t>
            </a:r>
            <a:r>
              <a:rPr lang="en-US" altLang="zh-CN" sz="2000" dirty="0">
                <a:solidFill>
                  <a:srgbClr val="BD934E"/>
                </a:solidFill>
              </a:rPr>
              <a:t>1111 1111 1111 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1010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）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整数数据类型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3619861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>
            <a:extLst>
              <a:ext uri="{FF2B5EF4-FFF2-40B4-BE49-F238E27FC236}">
                <a16:creationId xmlns:a16="http://schemas.microsoft.com/office/drawing/2014/main" id="{B7DF0371-AC01-4FA5-BCCE-9DA7FC56C32F}"/>
              </a:ext>
            </a:extLst>
          </p:cNvPr>
          <p:cNvSpPr/>
          <p:nvPr/>
        </p:nvSpPr>
        <p:spPr>
          <a:xfrm>
            <a:off x="711426" y="1522185"/>
            <a:ext cx="9231713" cy="1961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不同长度数值做加法</a:t>
            </a:r>
            <a:endParaRPr lang="en-US" altLang="zh-CN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为减少占用空间，会采用恰当的位数来表示数值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为了对两个具有不同长度的数值做加法，首先必须将它们表示为相同的长度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例如：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整数数据类型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44CDCA3C-6E0A-10B9-25FC-FA10F05CEFA6}"/>
              </a:ext>
            </a:extLst>
          </p:cNvPr>
          <p:cNvSpPr txBox="1"/>
          <p:nvPr/>
        </p:nvSpPr>
        <p:spPr>
          <a:xfrm>
            <a:off x="1269189" y="4432943"/>
            <a:ext cx="278029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>
              <a:buFont typeface="Wingdings 2" pitchFamily="2" charset="2"/>
              <a:buNone/>
            </a:pPr>
            <a:r>
              <a:rPr lang="en-US" altLang="zh-CN" dirty="0">
                <a:latin typeface="Consolas" panose="020B0609020204030204" pitchFamily="49" charset="0"/>
              </a:rPr>
              <a:t>   0000000000001110</a:t>
            </a:r>
            <a:endParaRPr lang="zh-CN" altLang="zh-CN" dirty="0">
              <a:latin typeface="Consolas" panose="020B0609020204030204" pitchFamily="49" charset="0"/>
            </a:endParaRPr>
          </a:p>
          <a:p>
            <a:pPr eaLnBrk="1" hangingPunct="1">
              <a:buFont typeface="Wingdings 2" pitchFamily="2" charset="2"/>
              <a:buNone/>
            </a:pPr>
            <a:r>
              <a:rPr lang="en-US" altLang="zh-CN" u="sng" dirty="0">
                <a:latin typeface="Consolas" panose="020B0609020204030204" pitchFamily="49" charset="0"/>
              </a:rPr>
              <a:t>+         </a:t>
            </a:r>
            <a:r>
              <a:rPr lang="zh-CN" altLang="en-US" u="sng" dirty="0">
                <a:latin typeface="Consolas" panose="020B0609020204030204" pitchFamily="49" charset="0"/>
              </a:rPr>
              <a:t>     </a:t>
            </a:r>
            <a:r>
              <a:rPr lang="en-US" altLang="zh-CN" u="sng" dirty="0">
                <a:latin typeface="Consolas" panose="020B0609020204030204" pitchFamily="49" charset="0"/>
              </a:rPr>
              <a:t>1100</a:t>
            </a:r>
            <a:endParaRPr lang="zh-CN" altLang="zh-CN" dirty="0">
              <a:latin typeface="Consolas" panose="020B0609020204030204" pitchFamily="49" charset="0"/>
            </a:endParaRPr>
          </a:p>
          <a:p>
            <a:pPr eaLnBrk="1" hangingPunct="1">
              <a:buFont typeface="Wingdings 2" pitchFamily="2" charset="2"/>
              <a:buNone/>
            </a:pPr>
            <a:r>
              <a:rPr lang="zh-CN" altLang="en-US" dirty="0">
                <a:latin typeface="Consolas" panose="020B0609020204030204" pitchFamily="49" charset="0"/>
              </a:rPr>
              <a:t>                  ？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3088767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>
            <a:extLst>
              <a:ext uri="{FF2B5EF4-FFF2-40B4-BE49-F238E27FC236}">
                <a16:creationId xmlns:a16="http://schemas.microsoft.com/office/drawing/2014/main" id="{B7DF0371-AC01-4FA5-BCCE-9DA7FC56C32F}"/>
              </a:ext>
            </a:extLst>
          </p:cNvPr>
          <p:cNvSpPr/>
          <p:nvPr/>
        </p:nvSpPr>
        <p:spPr>
          <a:xfrm>
            <a:off x="711426" y="1522185"/>
            <a:ext cx="9062665" cy="1961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不同长度数值做加法</a:t>
            </a:r>
            <a:endParaRPr lang="en-US" altLang="zh-CN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为减少占用空间，会采用恰当的位数来表示数值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为了对两个具有不同长度的数值做加法，首先必须将它们表示为相同的长度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例如：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整数数据类型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5AC994F5-2871-5C33-0CCE-D4B2DA0B9889}"/>
              </a:ext>
            </a:extLst>
          </p:cNvPr>
          <p:cNvSpPr txBox="1"/>
          <p:nvPr/>
        </p:nvSpPr>
        <p:spPr>
          <a:xfrm>
            <a:off x="1269189" y="4432943"/>
            <a:ext cx="278029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>
              <a:buFont typeface="Wingdings 2" pitchFamily="2" charset="2"/>
              <a:buNone/>
            </a:pPr>
            <a:r>
              <a:rPr lang="en-US" altLang="zh-CN" dirty="0">
                <a:latin typeface="Consolas" panose="020B0609020204030204" pitchFamily="49" charset="0"/>
              </a:rPr>
              <a:t>   0000000000001110</a:t>
            </a:r>
            <a:endParaRPr lang="zh-CN" altLang="zh-CN" dirty="0">
              <a:latin typeface="Consolas" panose="020B0609020204030204" pitchFamily="49" charset="0"/>
            </a:endParaRPr>
          </a:p>
          <a:p>
            <a:pPr eaLnBrk="1" hangingPunct="1">
              <a:buFont typeface="Wingdings 2" pitchFamily="2" charset="2"/>
              <a:buNone/>
            </a:pPr>
            <a:r>
              <a:rPr lang="en-US" altLang="zh-CN" u="sng" dirty="0">
                <a:latin typeface="Consolas" panose="020B0609020204030204" pitchFamily="49" charset="0"/>
              </a:rPr>
              <a:t>+         </a:t>
            </a:r>
            <a:r>
              <a:rPr lang="zh-CN" altLang="en-US" u="sng" dirty="0">
                <a:latin typeface="Consolas" panose="020B0609020204030204" pitchFamily="49" charset="0"/>
              </a:rPr>
              <a:t>     </a:t>
            </a:r>
            <a:r>
              <a:rPr lang="en-US" altLang="zh-CN" u="sng" dirty="0">
                <a:latin typeface="Consolas" panose="020B0609020204030204" pitchFamily="49" charset="0"/>
              </a:rPr>
              <a:t>1100</a:t>
            </a:r>
            <a:endParaRPr lang="zh-CN" altLang="zh-CN" dirty="0">
              <a:latin typeface="Consolas" panose="020B0609020204030204" pitchFamily="49" charset="0"/>
            </a:endParaRPr>
          </a:p>
          <a:p>
            <a:pPr eaLnBrk="1" hangingPunct="1">
              <a:buFont typeface="Wingdings 2" pitchFamily="2" charset="2"/>
              <a:buNone/>
            </a:pPr>
            <a:r>
              <a:rPr lang="zh-CN" altLang="en-US" dirty="0">
                <a:latin typeface="Consolas" panose="020B0609020204030204" pitchFamily="49" charset="0"/>
              </a:rPr>
              <a:t>                  ？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AEE520F-CA05-BC2B-3080-3695E38B1B88}"/>
              </a:ext>
            </a:extLst>
          </p:cNvPr>
          <p:cNvSpPr txBox="1"/>
          <p:nvPr/>
        </p:nvSpPr>
        <p:spPr>
          <a:xfrm>
            <a:off x="4887045" y="3668109"/>
            <a:ext cx="6101122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zh-CN" dirty="0">
                <a:latin typeface="Consolas" panose="020B0609020204030204" pitchFamily="49" charset="0"/>
              </a:rPr>
              <a:t>        0000 0000 0000 1110</a:t>
            </a:r>
            <a:r>
              <a:rPr lang="zh-CN" altLang="en-US" dirty="0">
                <a:latin typeface="Consolas" panose="020B0609020204030204" pitchFamily="49" charset="0"/>
              </a:rPr>
              <a:t>（</a:t>
            </a:r>
            <a:r>
              <a:rPr lang="en-US" altLang="zh-CN" dirty="0">
                <a:latin typeface="Consolas" panose="020B0609020204030204" pitchFamily="49" charset="0"/>
              </a:rPr>
              <a:t>14</a:t>
            </a:r>
            <a:r>
              <a:rPr lang="zh-CN" altLang="en-US" dirty="0">
                <a:latin typeface="Consolas" panose="020B0609020204030204" pitchFamily="49" charset="0"/>
              </a:rPr>
              <a:t>）</a:t>
            </a:r>
            <a:endParaRPr lang="zh-CN" altLang="zh-CN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CN" u="sng" dirty="0">
                <a:latin typeface="Consolas" panose="020B0609020204030204" pitchFamily="49" charset="0"/>
              </a:rPr>
              <a:t>+       </a:t>
            </a:r>
            <a:r>
              <a:rPr lang="en-US" altLang="zh-CN" u="sng" dirty="0">
                <a:solidFill>
                  <a:srgbClr val="FF0000"/>
                </a:solidFill>
                <a:latin typeface="Consolas" panose="020B0609020204030204" pitchFamily="49" charset="0"/>
              </a:rPr>
              <a:t>0000 0000 0000 </a:t>
            </a:r>
            <a:r>
              <a:rPr lang="en-US" altLang="zh-CN" u="sng" dirty="0">
                <a:latin typeface="Consolas" panose="020B0609020204030204" pitchFamily="49" charset="0"/>
              </a:rPr>
              <a:t>1100</a:t>
            </a:r>
            <a:r>
              <a:rPr lang="zh-CN" altLang="en-US" u="sng" dirty="0">
                <a:latin typeface="Consolas" panose="020B0609020204030204" pitchFamily="49" charset="0"/>
              </a:rPr>
              <a:t>（</a:t>
            </a:r>
            <a:r>
              <a:rPr lang="en-US" altLang="zh-CN" u="sng" dirty="0">
                <a:latin typeface="Consolas" panose="020B0609020204030204" pitchFamily="49" charset="0"/>
              </a:rPr>
              <a:t>12</a:t>
            </a:r>
            <a:r>
              <a:rPr lang="zh-CN" altLang="en-US" u="sng" dirty="0">
                <a:latin typeface="Consolas" panose="020B0609020204030204" pitchFamily="49" charset="0"/>
              </a:rPr>
              <a:t>）</a:t>
            </a:r>
            <a:endParaRPr lang="zh-CN" altLang="zh-CN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zh-CN" altLang="en-US" dirty="0">
                <a:latin typeface="Consolas" panose="020B0609020204030204" pitchFamily="49" charset="0"/>
              </a:rPr>
              <a:t>        </a:t>
            </a:r>
            <a:r>
              <a:rPr lang="en-US" altLang="zh-CN" dirty="0">
                <a:latin typeface="Consolas" panose="020B0609020204030204" pitchFamily="49" charset="0"/>
              </a:rPr>
              <a:t>0000 0000 0001 1010</a:t>
            </a:r>
            <a:r>
              <a:rPr lang="zh-CN" altLang="en-US" dirty="0">
                <a:latin typeface="Consolas" panose="020B0609020204030204" pitchFamily="49" charset="0"/>
              </a:rPr>
              <a:t>（</a:t>
            </a:r>
            <a:r>
              <a:rPr lang="en-US" altLang="zh-CN" dirty="0">
                <a:latin typeface="Consolas" panose="020B0609020204030204" pitchFamily="49" charset="0"/>
              </a:rPr>
              <a:t>26</a:t>
            </a:r>
            <a:r>
              <a:rPr lang="zh-CN" altLang="en-US" dirty="0">
                <a:latin typeface="Consolas" panose="020B0609020204030204" pitchFamily="49" charset="0"/>
              </a:rPr>
              <a:t>）</a:t>
            </a:r>
            <a:endParaRPr lang="en-US" altLang="zh-CN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altLang="zh-CN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altLang="zh-CN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altLang="zh-CN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altLang="zh-CN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CN" dirty="0">
                <a:latin typeface="Consolas" panose="020B0609020204030204" pitchFamily="49" charset="0"/>
              </a:rPr>
              <a:t>        0000 0000 0000 1110</a:t>
            </a:r>
            <a:r>
              <a:rPr lang="zh-CN" altLang="en-US" dirty="0">
                <a:latin typeface="Consolas" panose="020B0609020204030204" pitchFamily="49" charset="0"/>
              </a:rPr>
              <a:t>（</a:t>
            </a:r>
            <a:r>
              <a:rPr lang="en-US" altLang="zh-CN" dirty="0">
                <a:latin typeface="Consolas" panose="020B0609020204030204" pitchFamily="49" charset="0"/>
              </a:rPr>
              <a:t>14</a:t>
            </a:r>
            <a:r>
              <a:rPr lang="zh-CN" altLang="en-US" dirty="0">
                <a:latin typeface="Consolas" panose="020B0609020204030204" pitchFamily="49" charset="0"/>
              </a:rPr>
              <a:t>）</a:t>
            </a:r>
            <a:endParaRPr lang="zh-CN" altLang="zh-CN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CN" u="sng" dirty="0">
                <a:latin typeface="Consolas" panose="020B0609020204030204" pitchFamily="49" charset="0"/>
              </a:rPr>
              <a:t>+       </a:t>
            </a:r>
            <a:r>
              <a:rPr lang="en-US" altLang="zh-CN" u="sng" dirty="0">
                <a:solidFill>
                  <a:srgbClr val="FF0000"/>
                </a:solidFill>
                <a:latin typeface="Consolas" panose="020B0609020204030204" pitchFamily="49" charset="0"/>
              </a:rPr>
              <a:t>1111 1111 1111 </a:t>
            </a:r>
            <a:r>
              <a:rPr lang="en-US" altLang="zh-CN" u="sng" dirty="0">
                <a:latin typeface="Consolas" panose="020B0609020204030204" pitchFamily="49" charset="0"/>
              </a:rPr>
              <a:t>1100</a:t>
            </a:r>
            <a:r>
              <a:rPr lang="zh-CN" altLang="en-US" u="sng" dirty="0">
                <a:latin typeface="Consolas" panose="020B0609020204030204" pitchFamily="49" charset="0"/>
              </a:rPr>
              <a:t>（</a:t>
            </a:r>
            <a:r>
              <a:rPr lang="en-US" altLang="zh-CN" u="sng" dirty="0">
                <a:latin typeface="Consolas" panose="020B0609020204030204" pitchFamily="49" charset="0"/>
              </a:rPr>
              <a:t>-4</a:t>
            </a:r>
            <a:r>
              <a:rPr lang="zh-CN" altLang="en-US" u="sng" dirty="0">
                <a:latin typeface="Consolas" panose="020B0609020204030204" pitchFamily="49" charset="0"/>
              </a:rPr>
              <a:t>）</a:t>
            </a:r>
            <a:endParaRPr lang="zh-CN" altLang="zh-CN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zh-CN" altLang="en-US" dirty="0">
                <a:latin typeface="Consolas" panose="020B0609020204030204" pitchFamily="49" charset="0"/>
              </a:rPr>
              <a:t>        </a:t>
            </a:r>
            <a:r>
              <a:rPr lang="en-US" altLang="zh-CN" dirty="0">
                <a:latin typeface="Consolas" panose="020B0609020204030204" pitchFamily="49" charset="0"/>
              </a:rPr>
              <a:t>0000 0000 0000 1010</a:t>
            </a:r>
            <a:r>
              <a:rPr lang="zh-CN" altLang="en-US" dirty="0">
                <a:latin typeface="Consolas" panose="020B0609020204030204" pitchFamily="49" charset="0"/>
              </a:rPr>
              <a:t>（</a:t>
            </a:r>
            <a:r>
              <a:rPr lang="en-US" altLang="zh-CN" dirty="0">
                <a:latin typeface="Consolas" panose="020B0609020204030204" pitchFamily="49" charset="0"/>
              </a:rPr>
              <a:t>10</a:t>
            </a:r>
            <a:r>
              <a:rPr lang="zh-CN" altLang="en-US" dirty="0">
                <a:latin typeface="Consolas" panose="020B0609020204030204" pitchFamily="49" charset="0"/>
              </a:rPr>
              <a:t>）</a:t>
            </a:r>
            <a:endParaRPr lang="zh-CN" altLang="zh-CN" dirty="0">
              <a:latin typeface="Consolas" panose="020B0609020204030204" pitchFamily="49" charset="0"/>
            </a:endParaRPr>
          </a:p>
        </p:txBody>
      </p:sp>
      <p:sp>
        <p:nvSpPr>
          <p:cNvPr id="7" name="左大括号 6">
            <a:extLst>
              <a:ext uri="{FF2B5EF4-FFF2-40B4-BE49-F238E27FC236}">
                <a16:creationId xmlns:a16="http://schemas.microsoft.com/office/drawing/2014/main" id="{DF388612-B695-BF2B-9B8E-C6F9EF6F13E7}"/>
              </a:ext>
            </a:extLst>
          </p:cNvPr>
          <p:cNvSpPr/>
          <p:nvPr/>
        </p:nvSpPr>
        <p:spPr>
          <a:xfrm>
            <a:off x="4226218" y="3942784"/>
            <a:ext cx="345782" cy="2112235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779209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>
            <a:extLst>
              <a:ext uri="{FF2B5EF4-FFF2-40B4-BE49-F238E27FC236}">
                <a16:creationId xmlns:a16="http://schemas.microsoft.com/office/drawing/2014/main" id="{B7DF0371-AC01-4FA5-BCCE-9DA7FC56C32F}"/>
              </a:ext>
            </a:extLst>
          </p:cNvPr>
          <p:cNvSpPr/>
          <p:nvPr/>
        </p:nvSpPr>
        <p:spPr>
          <a:xfrm>
            <a:off x="711426" y="1522185"/>
            <a:ext cx="10891465" cy="24227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符号扩展</a:t>
            </a:r>
            <a:endParaRPr lang="en-US" altLang="zh-CN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如果用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来扩展一个正数的左端，它的值不会改变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如果用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来扩展一个负数的左端，其值亦不会改变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在这两种情况中扩展的都是符号位，这种运算被称为符号扩展（</a:t>
            </a:r>
            <a:r>
              <a:rPr lang="en-US" altLang="zh-CN" sz="2000" dirty="0">
                <a:solidFill>
                  <a:srgbClr val="BD934E"/>
                </a:solidFill>
              </a:rPr>
              <a:t>Sign-</a:t>
            </a:r>
            <a:r>
              <a:rPr lang="en-US" altLang="zh-CN" sz="2000" dirty="0" err="1">
                <a:solidFill>
                  <a:srgbClr val="BD934E"/>
                </a:solidFill>
              </a:rPr>
              <a:t>EXTension</a:t>
            </a:r>
            <a:r>
              <a:rPr lang="zh-CN" altLang="en-US" sz="2000" dirty="0">
                <a:solidFill>
                  <a:srgbClr val="BD934E"/>
                </a:solidFill>
              </a:rPr>
              <a:t>，</a:t>
            </a:r>
            <a:r>
              <a:rPr lang="en-US" altLang="zh-CN" sz="2000" dirty="0">
                <a:solidFill>
                  <a:srgbClr val="BD934E"/>
                </a:solidFill>
              </a:rPr>
              <a:t>SEXT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）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用于对不同长度的数值在运算时将它们表示为相同的长度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整数数据类型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F9614BA9-DD16-048D-8291-7A886FE07652}"/>
              </a:ext>
            </a:extLst>
          </p:cNvPr>
          <p:cNvSpPr txBox="1"/>
          <p:nvPr/>
        </p:nvSpPr>
        <p:spPr>
          <a:xfrm>
            <a:off x="5501769" y="5078396"/>
            <a:ext cx="610112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zh-CN" dirty="0">
                <a:latin typeface="Consolas" panose="020B0609020204030204" pitchFamily="49" charset="0"/>
              </a:rPr>
              <a:t>        0000 0000 0000 1110</a:t>
            </a:r>
            <a:r>
              <a:rPr lang="zh-CN" altLang="en-US" dirty="0">
                <a:latin typeface="Consolas" panose="020B0609020204030204" pitchFamily="49" charset="0"/>
              </a:rPr>
              <a:t>（</a:t>
            </a:r>
            <a:r>
              <a:rPr lang="en-US" altLang="zh-CN" dirty="0">
                <a:latin typeface="Consolas" panose="020B0609020204030204" pitchFamily="49" charset="0"/>
              </a:rPr>
              <a:t>14</a:t>
            </a:r>
            <a:r>
              <a:rPr lang="zh-CN" altLang="en-US" dirty="0">
                <a:latin typeface="Consolas" panose="020B0609020204030204" pitchFamily="49" charset="0"/>
              </a:rPr>
              <a:t>）</a:t>
            </a:r>
            <a:endParaRPr lang="zh-CN" altLang="zh-CN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CN" u="sng" dirty="0">
                <a:latin typeface="Consolas" panose="020B0609020204030204" pitchFamily="49" charset="0"/>
              </a:rPr>
              <a:t>+       </a:t>
            </a:r>
            <a:r>
              <a:rPr lang="en-US" altLang="zh-CN" u="sng" dirty="0">
                <a:solidFill>
                  <a:srgbClr val="FF0000"/>
                </a:solidFill>
                <a:latin typeface="Consolas" panose="020B0609020204030204" pitchFamily="49" charset="0"/>
              </a:rPr>
              <a:t>1111 1111 1111 </a:t>
            </a:r>
            <a:r>
              <a:rPr lang="en-US" altLang="zh-CN" u="sng" dirty="0">
                <a:latin typeface="Consolas" panose="020B0609020204030204" pitchFamily="49" charset="0"/>
              </a:rPr>
              <a:t>1100</a:t>
            </a:r>
            <a:r>
              <a:rPr lang="zh-CN" altLang="en-US" u="sng" dirty="0">
                <a:latin typeface="Consolas" panose="020B0609020204030204" pitchFamily="49" charset="0"/>
              </a:rPr>
              <a:t>（</a:t>
            </a:r>
            <a:r>
              <a:rPr lang="en-US" altLang="zh-CN" u="sng" dirty="0">
                <a:latin typeface="Consolas" panose="020B0609020204030204" pitchFamily="49" charset="0"/>
              </a:rPr>
              <a:t>-4</a:t>
            </a:r>
            <a:r>
              <a:rPr lang="zh-CN" altLang="en-US" u="sng" dirty="0">
                <a:latin typeface="Consolas" panose="020B0609020204030204" pitchFamily="49" charset="0"/>
              </a:rPr>
              <a:t>）</a:t>
            </a:r>
            <a:endParaRPr lang="zh-CN" altLang="zh-CN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zh-CN" altLang="en-US" dirty="0">
                <a:latin typeface="Consolas" panose="020B0609020204030204" pitchFamily="49" charset="0"/>
              </a:rPr>
              <a:t>        </a:t>
            </a:r>
            <a:r>
              <a:rPr lang="en-US" altLang="zh-CN" dirty="0">
                <a:latin typeface="Consolas" panose="020B0609020204030204" pitchFamily="49" charset="0"/>
              </a:rPr>
              <a:t>0000 0000 0000 1010</a:t>
            </a:r>
            <a:r>
              <a:rPr lang="zh-CN" altLang="en-US" dirty="0">
                <a:latin typeface="Consolas" panose="020B0609020204030204" pitchFamily="49" charset="0"/>
              </a:rPr>
              <a:t>（</a:t>
            </a:r>
            <a:r>
              <a:rPr lang="en-US" altLang="zh-CN" dirty="0">
                <a:latin typeface="Consolas" panose="020B0609020204030204" pitchFamily="49" charset="0"/>
              </a:rPr>
              <a:t>10</a:t>
            </a:r>
            <a:r>
              <a:rPr lang="zh-CN" altLang="en-US" dirty="0">
                <a:latin typeface="Consolas" panose="020B0609020204030204" pitchFamily="49" charset="0"/>
              </a:rPr>
              <a:t>）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FCDCD2C-B04C-D9A0-8B64-64D6D9464650}"/>
              </a:ext>
            </a:extLst>
          </p:cNvPr>
          <p:cNvSpPr txBox="1"/>
          <p:nvPr/>
        </p:nvSpPr>
        <p:spPr>
          <a:xfrm>
            <a:off x="1069404" y="5078396"/>
            <a:ext cx="278029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>
              <a:buFont typeface="Wingdings 2" pitchFamily="2" charset="2"/>
              <a:buNone/>
            </a:pPr>
            <a:r>
              <a:rPr lang="en-US" altLang="zh-CN" dirty="0">
                <a:latin typeface="Consolas" panose="020B0609020204030204" pitchFamily="49" charset="0"/>
              </a:rPr>
              <a:t>   0000000000001110</a:t>
            </a:r>
            <a:endParaRPr lang="zh-CN" altLang="zh-CN" dirty="0">
              <a:latin typeface="Consolas" panose="020B0609020204030204" pitchFamily="49" charset="0"/>
            </a:endParaRPr>
          </a:p>
          <a:p>
            <a:pPr eaLnBrk="1" hangingPunct="1">
              <a:buFont typeface="Wingdings 2" pitchFamily="2" charset="2"/>
              <a:buNone/>
            </a:pPr>
            <a:r>
              <a:rPr lang="en-US" altLang="zh-CN" u="sng" dirty="0">
                <a:latin typeface="Consolas" panose="020B0609020204030204" pitchFamily="49" charset="0"/>
              </a:rPr>
              <a:t>+         </a:t>
            </a:r>
            <a:r>
              <a:rPr lang="zh-CN" altLang="en-US" u="sng" dirty="0">
                <a:latin typeface="Consolas" panose="020B0609020204030204" pitchFamily="49" charset="0"/>
              </a:rPr>
              <a:t>     </a:t>
            </a:r>
            <a:r>
              <a:rPr lang="en-US" altLang="zh-CN" u="sng" dirty="0">
                <a:latin typeface="Consolas" panose="020B0609020204030204" pitchFamily="49" charset="0"/>
              </a:rPr>
              <a:t>1100</a:t>
            </a:r>
            <a:endParaRPr lang="zh-CN" altLang="zh-CN" dirty="0">
              <a:latin typeface="Consolas" panose="020B0609020204030204" pitchFamily="49" charset="0"/>
            </a:endParaRPr>
          </a:p>
          <a:p>
            <a:pPr eaLnBrk="1" hangingPunct="1">
              <a:buFont typeface="Wingdings 2" pitchFamily="2" charset="2"/>
              <a:buNone/>
            </a:pPr>
            <a:r>
              <a:rPr lang="zh-CN" altLang="en-US" dirty="0">
                <a:latin typeface="Consolas" panose="020B0609020204030204" pitchFamily="49" charset="0"/>
              </a:rPr>
              <a:t>                  ？</a:t>
            </a:r>
          </a:p>
        </p:txBody>
      </p:sp>
      <p:sp>
        <p:nvSpPr>
          <p:cNvPr id="9" name="箭头: 右 8">
            <a:extLst>
              <a:ext uri="{FF2B5EF4-FFF2-40B4-BE49-F238E27FC236}">
                <a16:creationId xmlns:a16="http://schemas.microsoft.com/office/drawing/2014/main" id="{5AE3E7E5-1DD1-A7DA-6A70-4FCAD24403B5}"/>
              </a:ext>
            </a:extLst>
          </p:cNvPr>
          <p:cNvSpPr/>
          <p:nvPr/>
        </p:nvSpPr>
        <p:spPr>
          <a:xfrm>
            <a:off x="4050690" y="5409369"/>
            <a:ext cx="1014293" cy="261384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4321882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>
            <a:extLst>
              <a:ext uri="{FF2B5EF4-FFF2-40B4-BE49-F238E27FC236}">
                <a16:creationId xmlns:a16="http://schemas.microsoft.com/office/drawing/2014/main" id="{B7DF0371-AC01-4FA5-BCCE-9DA7FC56C32F}"/>
              </a:ext>
            </a:extLst>
          </p:cNvPr>
          <p:cNvSpPr/>
          <p:nvPr/>
        </p:nvSpPr>
        <p:spPr>
          <a:xfrm>
            <a:off x="711426" y="1522185"/>
            <a:ext cx="10376635" cy="37208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溢出</a:t>
            </a:r>
            <a:endParaRPr lang="en-US" altLang="zh-CN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例如，使用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4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位补码数据类型，计算 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 + 6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：</a:t>
            </a:r>
          </a:p>
          <a:p>
            <a:pPr>
              <a:lnSpc>
                <a:spcPct val="150000"/>
              </a:lnSpc>
            </a:pP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lnSpc>
                <a:spcPct val="150000"/>
              </a:lnSpc>
            </a:pP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计算结果为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-8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，为什么会出现错误？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加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6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等于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8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，大于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+7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，即大于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0111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，而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0111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是使用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4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位的补码数据类型能够表示的最大正数，因此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8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不能用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4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位的补码表示出来，即超出了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4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位补码的表示范围，称为溢出，再如：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整数数据类型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B746AD0D-ED69-DBE5-445D-60CF7975A3DB}"/>
              </a:ext>
            </a:extLst>
          </p:cNvPr>
          <p:cNvSpPr txBox="1"/>
          <p:nvPr/>
        </p:nvSpPr>
        <p:spPr>
          <a:xfrm>
            <a:off x="1103939" y="2772273"/>
            <a:ext cx="199568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Consolas" panose="020B0609020204030204" pitchFamily="49" charset="0"/>
              </a:rPr>
              <a:t>     0010</a:t>
            </a:r>
            <a:r>
              <a:rPr lang="zh-CN" altLang="en-US" dirty="0">
                <a:latin typeface="Consolas" panose="020B0609020204030204" pitchFamily="49" charset="0"/>
              </a:rPr>
              <a:t>（</a:t>
            </a:r>
            <a:r>
              <a:rPr lang="en-US" altLang="zh-CN" dirty="0">
                <a:latin typeface="Consolas" panose="020B0609020204030204" pitchFamily="49" charset="0"/>
              </a:rPr>
              <a:t>2</a:t>
            </a:r>
            <a:r>
              <a:rPr lang="zh-CN" altLang="en-US" dirty="0">
                <a:latin typeface="Consolas" panose="020B0609020204030204" pitchFamily="49" charset="0"/>
              </a:rPr>
              <a:t>）</a:t>
            </a:r>
            <a:endParaRPr lang="zh-CN" altLang="zh-CN" dirty="0">
              <a:latin typeface="Consolas" panose="020B0609020204030204" pitchFamily="49" charset="0"/>
            </a:endParaRPr>
          </a:p>
          <a:p>
            <a:r>
              <a:rPr lang="en-US" altLang="zh-CN" u="sng" dirty="0">
                <a:latin typeface="Consolas" panose="020B0609020204030204" pitchFamily="49" charset="0"/>
              </a:rPr>
              <a:t>+    0110</a:t>
            </a:r>
            <a:r>
              <a:rPr lang="zh-CN" altLang="en-US" u="sng" dirty="0">
                <a:latin typeface="Consolas" panose="020B0609020204030204" pitchFamily="49" charset="0"/>
              </a:rPr>
              <a:t>（</a:t>
            </a:r>
            <a:r>
              <a:rPr lang="en-US" altLang="zh-CN" u="sng" dirty="0">
                <a:latin typeface="Consolas" panose="020B0609020204030204" pitchFamily="49" charset="0"/>
              </a:rPr>
              <a:t>6</a:t>
            </a:r>
            <a:r>
              <a:rPr lang="zh-CN" altLang="en-US" u="sng" dirty="0">
                <a:latin typeface="Consolas" panose="020B0609020204030204" pitchFamily="49" charset="0"/>
              </a:rPr>
              <a:t>）</a:t>
            </a:r>
            <a:endParaRPr lang="en-US" altLang="zh-CN" u="sng" dirty="0">
              <a:latin typeface="Consolas" panose="020B0609020204030204" pitchFamily="49" charset="0"/>
            </a:endParaRPr>
          </a:p>
          <a:p>
            <a:r>
              <a:rPr lang="en-US" altLang="zh-CN" dirty="0">
                <a:latin typeface="Consolas" panose="020B0609020204030204" pitchFamily="49" charset="0"/>
              </a:rPr>
              <a:t>     1000</a:t>
            </a:r>
            <a:r>
              <a:rPr lang="zh-CN" altLang="en-US" dirty="0">
                <a:latin typeface="Consolas" panose="020B0609020204030204" pitchFamily="49" charset="0"/>
              </a:rPr>
              <a:t>（</a:t>
            </a:r>
            <a:r>
              <a:rPr lang="en-US" altLang="zh-CN" dirty="0">
                <a:solidFill>
                  <a:srgbClr val="BD934E"/>
                </a:solidFill>
                <a:latin typeface="Consolas" panose="020B0609020204030204" pitchFamily="49" charset="0"/>
              </a:rPr>
              <a:t>-8</a:t>
            </a:r>
            <a:r>
              <a:rPr lang="zh-CN" altLang="en-US" dirty="0">
                <a:latin typeface="Consolas" panose="020B0609020204030204" pitchFamily="49" charset="0"/>
              </a:rPr>
              <a:t>）</a:t>
            </a:r>
            <a:endParaRPr lang="zh-CN" altLang="zh-CN" dirty="0">
              <a:latin typeface="Consolas" panose="020B0609020204030204" pitchFamily="49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73A825E-D593-DD38-32A1-34E8A799A90B}"/>
              </a:ext>
            </a:extLst>
          </p:cNvPr>
          <p:cNvSpPr txBox="1"/>
          <p:nvPr/>
        </p:nvSpPr>
        <p:spPr>
          <a:xfrm>
            <a:off x="1103939" y="5484427"/>
            <a:ext cx="610112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Consolas" panose="020B0609020204030204" pitchFamily="49" charset="0"/>
              </a:rPr>
              <a:t>    00</a:t>
            </a:r>
            <a:r>
              <a:rPr lang="en-US" altLang="zh-CN" dirty="0">
                <a:latin typeface="Consolas" panose="020B0609020204030204" pitchFamily="49" charset="0"/>
              </a:rPr>
              <a:t>11</a:t>
            </a:r>
            <a:r>
              <a:rPr lang="zh-CN" altLang="en-US" dirty="0">
                <a:latin typeface="Consolas" panose="020B0609020204030204" pitchFamily="49" charset="0"/>
              </a:rPr>
              <a:t>(</a:t>
            </a:r>
            <a:r>
              <a:rPr lang="en-US" altLang="zh-CN" dirty="0">
                <a:latin typeface="Consolas" panose="020B0609020204030204" pitchFamily="49" charset="0"/>
              </a:rPr>
              <a:t>3</a:t>
            </a:r>
            <a:r>
              <a:rPr lang="zh-CN" altLang="en-US" dirty="0">
                <a:latin typeface="Consolas" panose="020B0609020204030204" pitchFamily="49" charset="0"/>
              </a:rPr>
              <a:t>)</a:t>
            </a:r>
            <a:r>
              <a:rPr lang="en-US" altLang="zh-CN" dirty="0">
                <a:latin typeface="Consolas" panose="020B0609020204030204" pitchFamily="49" charset="0"/>
              </a:rPr>
              <a:t>		     </a:t>
            </a:r>
            <a:r>
              <a:rPr lang="zh-CN" altLang="en-US" dirty="0">
                <a:latin typeface="Consolas" panose="020B0609020204030204" pitchFamily="49" charset="0"/>
              </a:rPr>
              <a:t>110</a:t>
            </a:r>
            <a:r>
              <a:rPr lang="en-US" altLang="zh-CN" dirty="0">
                <a:latin typeface="Consolas" panose="020B0609020204030204" pitchFamily="49" charset="0"/>
              </a:rPr>
              <a:t>1</a:t>
            </a:r>
            <a:r>
              <a:rPr lang="zh-CN" altLang="en-US" dirty="0">
                <a:latin typeface="Consolas" panose="020B0609020204030204" pitchFamily="49" charset="0"/>
              </a:rPr>
              <a:t>(-</a:t>
            </a:r>
            <a:r>
              <a:rPr lang="en-US" altLang="zh-CN" dirty="0">
                <a:latin typeface="Consolas" panose="020B0609020204030204" pitchFamily="49" charset="0"/>
              </a:rPr>
              <a:t>3</a:t>
            </a:r>
            <a:r>
              <a:rPr lang="zh-CN" altLang="en-US" dirty="0">
                <a:latin typeface="Consolas" panose="020B0609020204030204" pitchFamily="49" charset="0"/>
              </a:rPr>
              <a:t>)</a:t>
            </a:r>
          </a:p>
          <a:p>
            <a:r>
              <a:rPr lang="zh-CN" altLang="en-US" u="sng" dirty="0">
                <a:latin typeface="Consolas" panose="020B0609020204030204" pitchFamily="49" charset="0"/>
              </a:rPr>
              <a:t>+   011</a:t>
            </a:r>
            <a:r>
              <a:rPr lang="en-US" altLang="zh-CN" u="sng" dirty="0">
                <a:latin typeface="Consolas" panose="020B0609020204030204" pitchFamily="49" charset="0"/>
              </a:rPr>
              <a:t>0</a:t>
            </a:r>
            <a:r>
              <a:rPr lang="zh-CN" altLang="en-US" u="sng" dirty="0">
                <a:latin typeface="Consolas" panose="020B0609020204030204" pitchFamily="49" charset="0"/>
              </a:rPr>
              <a:t>(</a:t>
            </a:r>
            <a:r>
              <a:rPr lang="en-US" altLang="zh-CN" u="sng" dirty="0">
                <a:latin typeface="Consolas" panose="020B0609020204030204" pitchFamily="49" charset="0"/>
              </a:rPr>
              <a:t>6</a:t>
            </a:r>
            <a:r>
              <a:rPr lang="zh-CN" altLang="en-US" u="sng" dirty="0">
                <a:latin typeface="Consolas" panose="020B0609020204030204" pitchFamily="49" charset="0"/>
              </a:rPr>
              <a:t>)</a:t>
            </a:r>
            <a:r>
              <a:rPr lang="zh-CN" altLang="en-US" dirty="0">
                <a:latin typeface="Consolas" panose="020B0609020204030204" pitchFamily="49" charset="0"/>
              </a:rPr>
              <a:t>	</a:t>
            </a:r>
            <a:r>
              <a:rPr lang="en-US" altLang="zh-CN" dirty="0">
                <a:latin typeface="Consolas" panose="020B0609020204030204" pitchFamily="49" charset="0"/>
              </a:rPr>
              <a:t>	</a:t>
            </a:r>
            <a:r>
              <a:rPr lang="zh-CN" altLang="en-US" u="sng" dirty="0">
                <a:latin typeface="Consolas" panose="020B0609020204030204" pitchFamily="49" charset="0"/>
              </a:rPr>
              <a:t>+    101</a:t>
            </a:r>
            <a:r>
              <a:rPr lang="en-US" altLang="zh-CN" u="sng" dirty="0">
                <a:latin typeface="Consolas" panose="020B0609020204030204" pitchFamily="49" charset="0"/>
              </a:rPr>
              <a:t>0</a:t>
            </a:r>
            <a:r>
              <a:rPr lang="zh-CN" altLang="en-US" u="sng" dirty="0">
                <a:latin typeface="Consolas" panose="020B0609020204030204" pitchFamily="49" charset="0"/>
              </a:rPr>
              <a:t>(-</a:t>
            </a:r>
            <a:r>
              <a:rPr lang="en-US" altLang="zh-CN" u="sng" dirty="0">
                <a:latin typeface="Consolas" panose="020B0609020204030204" pitchFamily="49" charset="0"/>
              </a:rPr>
              <a:t>6</a:t>
            </a:r>
            <a:r>
              <a:rPr lang="zh-CN" altLang="en-US" u="sng" dirty="0">
                <a:latin typeface="Consolas" panose="020B0609020204030204" pitchFamily="49" charset="0"/>
              </a:rPr>
              <a:t>)</a:t>
            </a:r>
          </a:p>
          <a:p>
            <a:r>
              <a:rPr lang="zh-CN" altLang="en-US" dirty="0">
                <a:latin typeface="Consolas" panose="020B0609020204030204" pitchFamily="49" charset="0"/>
              </a:rPr>
              <a:t>    1001(</a:t>
            </a:r>
            <a:r>
              <a:rPr lang="zh-CN" altLang="en-US" dirty="0">
                <a:solidFill>
                  <a:srgbClr val="BD934E"/>
                </a:solidFill>
                <a:latin typeface="Consolas" panose="020B0609020204030204" pitchFamily="49" charset="0"/>
              </a:rPr>
              <a:t>-</a:t>
            </a:r>
            <a:r>
              <a:rPr lang="en-US" altLang="zh-CN" dirty="0">
                <a:solidFill>
                  <a:srgbClr val="BD934E"/>
                </a:solidFill>
                <a:latin typeface="Consolas" panose="020B0609020204030204" pitchFamily="49" charset="0"/>
              </a:rPr>
              <a:t>7</a:t>
            </a:r>
            <a:r>
              <a:rPr lang="zh-CN" altLang="en-US" dirty="0">
                <a:latin typeface="Consolas" panose="020B0609020204030204" pitchFamily="49" charset="0"/>
              </a:rPr>
              <a:t>)</a:t>
            </a:r>
            <a:r>
              <a:rPr lang="en-US" altLang="zh-CN" dirty="0">
                <a:latin typeface="Consolas" panose="020B0609020204030204" pitchFamily="49" charset="0"/>
              </a:rPr>
              <a:t>		     0</a:t>
            </a:r>
            <a:r>
              <a:rPr lang="zh-CN" altLang="en-US" dirty="0">
                <a:latin typeface="Consolas" panose="020B0609020204030204" pitchFamily="49" charset="0"/>
              </a:rPr>
              <a:t>111(</a:t>
            </a:r>
            <a:r>
              <a:rPr lang="en-US" altLang="zh-CN" dirty="0">
                <a:solidFill>
                  <a:srgbClr val="BD934E"/>
                </a:solidFill>
                <a:latin typeface="Consolas" panose="020B0609020204030204" pitchFamily="49" charset="0"/>
              </a:rPr>
              <a:t>7</a:t>
            </a:r>
            <a:r>
              <a:rPr lang="zh-CN" altLang="en-US" dirty="0">
                <a:latin typeface="Consolas" panose="020B0609020204030204" pitchFamily="49" charset="0"/>
              </a:rPr>
              <a:t>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2945751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>
            <a:extLst>
              <a:ext uri="{FF2B5EF4-FFF2-40B4-BE49-F238E27FC236}">
                <a16:creationId xmlns:a16="http://schemas.microsoft.com/office/drawing/2014/main" id="{B7DF0371-AC01-4FA5-BCCE-9DA7FC56C32F}"/>
              </a:ext>
            </a:extLst>
          </p:cNvPr>
          <p:cNvSpPr/>
          <p:nvPr/>
        </p:nvSpPr>
        <p:spPr>
          <a:xfrm>
            <a:off x="711426" y="1522185"/>
            <a:ext cx="10376635" cy="1499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补码加法的溢出检查</a:t>
            </a:r>
            <a:endParaRPr lang="en-US" altLang="zh-CN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如果两个数符号相同，和的符号不同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一个负数和一个正数的和永远不会出现溢出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整数数据类型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973A825E-D593-DD38-32A1-34E8A799A90B}"/>
              </a:ext>
            </a:extLst>
          </p:cNvPr>
          <p:cNvSpPr txBox="1"/>
          <p:nvPr/>
        </p:nvSpPr>
        <p:spPr>
          <a:xfrm>
            <a:off x="919522" y="3511729"/>
            <a:ext cx="610112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Consolas" panose="020B0609020204030204" pitchFamily="49" charset="0"/>
              </a:rPr>
              <a:t>    00</a:t>
            </a:r>
            <a:r>
              <a:rPr lang="en-US" altLang="zh-CN" dirty="0">
                <a:latin typeface="Consolas" panose="020B0609020204030204" pitchFamily="49" charset="0"/>
              </a:rPr>
              <a:t>11</a:t>
            </a:r>
            <a:r>
              <a:rPr lang="zh-CN" altLang="en-US" dirty="0">
                <a:latin typeface="Consolas" panose="020B0609020204030204" pitchFamily="49" charset="0"/>
              </a:rPr>
              <a:t>(</a:t>
            </a:r>
            <a:r>
              <a:rPr lang="en-US" altLang="zh-CN" dirty="0">
                <a:latin typeface="Consolas" panose="020B0609020204030204" pitchFamily="49" charset="0"/>
              </a:rPr>
              <a:t>3</a:t>
            </a:r>
            <a:r>
              <a:rPr lang="zh-CN" altLang="en-US" dirty="0">
                <a:latin typeface="Consolas" panose="020B0609020204030204" pitchFamily="49" charset="0"/>
              </a:rPr>
              <a:t>)</a:t>
            </a:r>
            <a:r>
              <a:rPr lang="en-US" altLang="zh-CN" dirty="0">
                <a:latin typeface="Consolas" panose="020B0609020204030204" pitchFamily="49" charset="0"/>
              </a:rPr>
              <a:t>		     </a:t>
            </a:r>
            <a:r>
              <a:rPr lang="zh-CN" altLang="en-US" dirty="0">
                <a:latin typeface="Consolas" panose="020B0609020204030204" pitchFamily="49" charset="0"/>
              </a:rPr>
              <a:t>110</a:t>
            </a:r>
            <a:r>
              <a:rPr lang="en-US" altLang="zh-CN" dirty="0">
                <a:latin typeface="Consolas" panose="020B0609020204030204" pitchFamily="49" charset="0"/>
              </a:rPr>
              <a:t>1</a:t>
            </a:r>
            <a:r>
              <a:rPr lang="zh-CN" altLang="en-US" dirty="0">
                <a:latin typeface="Consolas" panose="020B0609020204030204" pitchFamily="49" charset="0"/>
              </a:rPr>
              <a:t>(-</a:t>
            </a:r>
            <a:r>
              <a:rPr lang="en-US" altLang="zh-CN" dirty="0">
                <a:latin typeface="Consolas" panose="020B0609020204030204" pitchFamily="49" charset="0"/>
              </a:rPr>
              <a:t>3</a:t>
            </a:r>
            <a:r>
              <a:rPr lang="zh-CN" altLang="en-US" dirty="0">
                <a:latin typeface="Consolas" panose="020B0609020204030204" pitchFamily="49" charset="0"/>
              </a:rPr>
              <a:t>)</a:t>
            </a:r>
          </a:p>
          <a:p>
            <a:r>
              <a:rPr lang="zh-CN" altLang="en-US" u="sng" dirty="0">
                <a:latin typeface="Consolas" panose="020B0609020204030204" pitchFamily="49" charset="0"/>
              </a:rPr>
              <a:t>+   011</a:t>
            </a:r>
            <a:r>
              <a:rPr lang="en-US" altLang="zh-CN" u="sng" dirty="0">
                <a:latin typeface="Consolas" panose="020B0609020204030204" pitchFamily="49" charset="0"/>
              </a:rPr>
              <a:t>0</a:t>
            </a:r>
            <a:r>
              <a:rPr lang="zh-CN" altLang="en-US" u="sng" dirty="0">
                <a:latin typeface="Consolas" panose="020B0609020204030204" pitchFamily="49" charset="0"/>
              </a:rPr>
              <a:t>(</a:t>
            </a:r>
            <a:r>
              <a:rPr lang="en-US" altLang="zh-CN" u="sng" dirty="0">
                <a:latin typeface="Consolas" panose="020B0609020204030204" pitchFamily="49" charset="0"/>
              </a:rPr>
              <a:t>6</a:t>
            </a:r>
            <a:r>
              <a:rPr lang="zh-CN" altLang="en-US" u="sng" dirty="0">
                <a:latin typeface="Consolas" panose="020B0609020204030204" pitchFamily="49" charset="0"/>
              </a:rPr>
              <a:t>)</a:t>
            </a:r>
            <a:r>
              <a:rPr lang="zh-CN" altLang="en-US" dirty="0">
                <a:latin typeface="Consolas" panose="020B0609020204030204" pitchFamily="49" charset="0"/>
              </a:rPr>
              <a:t>	</a:t>
            </a:r>
            <a:r>
              <a:rPr lang="en-US" altLang="zh-CN" dirty="0">
                <a:latin typeface="Consolas" panose="020B0609020204030204" pitchFamily="49" charset="0"/>
              </a:rPr>
              <a:t>	</a:t>
            </a:r>
            <a:r>
              <a:rPr lang="zh-CN" altLang="en-US" u="sng" dirty="0">
                <a:latin typeface="Consolas" panose="020B0609020204030204" pitchFamily="49" charset="0"/>
              </a:rPr>
              <a:t>+    101</a:t>
            </a:r>
            <a:r>
              <a:rPr lang="en-US" altLang="zh-CN" u="sng" dirty="0">
                <a:latin typeface="Consolas" panose="020B0609020204030204" pitchFamily="49" charset="0"/>
              </a:rPr>
              <a:t>0</a:t>
            </a:r>
            <a:r>
              <a:rPr lang="zh-CN" altLang="en-US" u="sng" dirty="0">
                <a:latin typeface="Consolas" panose="020B0609020204030204" pitchFamily="49" charset="0"/>
              </a:rPr>
              <a:t>(-</a:t>
            </a:r>
            <a:r>
              <a:rPr lang="en-US" altLang="zh-CN" u="sng" dirty="0">
                <a:latin typeface="Consolas" panose="020B0609020204030204" pitchFamily="49" charset="0"/>
              </a:rPr>
              <a:t>6</a:t>
            </a:r>
            <a:r>
              <a:rPr lang="zh-CN" altLang="en-US" u="sng" dirty="0">
                <a:latin typeface="Consolas" panose="020B0609020204030204" pitchFamily="49" charset="0"/>
              </a:rPr>
              <a:t>)</a:t>
            </a:r>
          </a:p>
          <a:p>
            <a:r>
              <a:rPr lang="zh-CN" altLang="en-US" dirty="0">
                <a:latin typeface="Consolas" panose="020B0609020204030204" pitchFamily="49" charset="0"/>
              </a:rPr>
              <a:t>    1001(</a:t>
            </a:r>
            <a:r>
              <a:rPr lang="zh-CN" altLang="en-US" dirty="0">
                <a:solidFill>
                  <a:srgbClr val="BD934E"/>
                </a:solidFill>
                <a:latin typeface="Consolas" panose="020B0609020204030204" pitchFamily="49" charset="0"/>
              </a:rPr>
              <a:t>-</a:t>
            </a:r>
            <a:r>
              <a:rPr lang="en-US" altLang="zh-CN" dirty="0">
                <a:solidFill>
                  <a:srgbClr val="BD934E"/>
                </a:solidFill>
                <a:latin typeface="Consolas" panose="020B0609020204030204" pitchFamily="49" charset="0"/>
              </a:rPr>
              <a:t>7</a:t>
            </a:r>
            <a:r>
              <a:rPr lang="zh-CN" altLang="en-US" dirty="0">
                <a:latin typeface="Consolas" panose="020B0609020204030204" pitchFamily="49" charset="0"/>
              </a:rPr>
              <a:t>)</a:t>
            </a:r>
            <a:r>
              <a:rPr lang="en-US" altLang="zh-CN" dirty="0">
                <a:latin typeface="Consolas" panose="020B0609020204030204" pitchFamily="49" charset="0"/>
              </a:rPr>
              <a:t>		     0</a:t>
            </a:r>
            <a:r>
              <a:rPr lang="zh-CN" altLang="en-US" dirty="0">
                <a:latin typeface="Consolas" panose="020B0609020204030204" pitchFamily="49" charset="0"/>
              </a:rPr>
              <a:t>111(</a:t>
            </a:r>
            <a:r>
              <a:rPr lang="en-US" altLang="zh-CN" dirty="0">
                <a:solidFill>
                  <a:srgbClr val="BD934E"/>
                </a:solidFill>
                <a:latin typeface="Consolas" panose="020B0609020204030204" pitchFamily="49" charset="0"/>
              </a:rPr>
              <a:t>7</a:t>
            </a:r>
            <a:r>
              <a:rPr lang="zh-CN" altLang="en-US" dirty="0">
                <a:latin typeface="Consolas" panose="020B0609020204030204" pitchFamily="49" charset="0"/>
              </a:rPr>
              <a:t>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148324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比特和数据类型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grpSp>
        <p:nvGrpSpPr>
          <p:cNvPr id="2" name="组合 89">
            <a:extLst>
              <a:ext uri="{FF2B5EF4-FFF2-40B4-BE49-F238E27FC236}">
                <a16:creationId xmlns:a16="http://schemas.microsoft.com/office/drawing/2014/main" id="{92821A44-7859-A6B8-BA58-FAE07A4FC70B}"/>
              </a:ext>
            </a:extLst>
          </p:cNvPr>
          <p:cNvGrpSpPr>
            <a:grpSpLocks/>
          </p:cNvGrpSpPr>
          <p:nvPr/>
        </p:nvGrpSpPr>
        <p:grpSpPr bwMode="auto">
          <a:xfrm>
            <a:off x="9983789" y="1901826"/>
            <a:ext cx="522287" cy="4545013"/>
            <a:chOff x="8389256" y="1147423"/>
            <a:chExt cx="523310" cy="3164111"/>
          </a:xfrm>
        </p:grpSpPr>
        <p:cxnSp>
          <p:nvCxnSpPr>
            <p:cNvPr id="4" name="直接箭头连接符 76">
              <a:extLst>
                <a:ext uri="{FF2B5EF4-FFF2-40B4-BE49-F238E27FC236}">
                  <a16:creationId xmlns:a16="http://schemas.microsoft.com/office/drawing/2014/main" id="{EA192520-D4BE-F46C-3326-3D0AE61DD444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>
              <a:off x="7329716" y="2728685"/>
              <a:ext cx="3164111" cy="1588"/>
            </a:xfrm>
            <a:prstGeom prst="straightConnector1">
              <a:avLst/>
            </a:prstGeom>
            <a:noFill/>
            <a:ln w="31750" algn="ctr">
              <a:solidFill>
                <a:srgbClr val="FF0066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5" name="TextBox 77">
              <a:extLst>
                <a:ext uri="{FF2B5EF4-FFF2-40B4-BE49-F238E27FC236}">
                  <a16:creationId xmlns:a16="http://schemas.microsoft.com/office/drawing/2014/main" id="{F8B7B45F-F64C-EBFF-2226-D69FA65E0FF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389256" y="1494447"/>
              <a:ext cx="478773" cy="10927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115000"/>
                </a:lnSpc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15000"/>
                </a:lnSpc>
                <a:spcBef>
                  <a:spcPct val="20000"/>
                </a:spcBef>
                <a:buChar char="–"/>
                <a:defRPr sz="2000" b="1">
                  <a:solidFill>
                    <a:srgbClr val="0000CC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15000"/>
                </a:lnSpc>
                <a:spcBef>
                  <a:spcPct val="20000"/>
                </a:spcBef>
                <a:buChar char="•"/>
                <a:defRPr sz="2400" b="1">
                  <a:solidFill>
                    <a:srgbClr val="00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15000"/>
                </a:lnSpc>
                <a:spcBef>
                  <a:spcPct val="20000"/>
                </a:spcBef>
                <a:buChar char="–"/>
                <a:defRPr sz="1600" b="1">
                  <a:solidFill>
                    <a:srgbClr val="CC33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15000"/>
                </a:lnSpc>
                <a:spcBef>
                  <a:spcPct val="20000"/>
                </a:spcBef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>
                  <a:solidFill>
                    <a:srgbClr val="FF0066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rPr>
                <a:t>具体实现</a:t>
              </a:r>
            </a:p>
          </p:txBody>
        </p:sp>
      </p:grpSp>
      <p:grpSp>
        <p:nvGrpSpPr>
          <p:cNvPr id="6" name="组合 88">
            <a:extLst>
              <a:ext uri="{FF2B5EF4-FFF2-40B4-BE49-F238E27FC236}">
                <a16:creationId xmlns:a16="http://schemas.microsoft.com/office/drawing/2014/main" id="{3BB41819-8B65-1F21-0F6B-BFA8A4ECB56E}"/>
              </a:ext>
            </a:extLst>
          </p:cNvPr>
          <p:cNvGrpSpPr>
            <a:grpSpLocks/>
          </p:cNvGrpSpPr>
          <p:nvPr/>
        </p:nvGrpSpPr>
        <p:grpSpPr bwMode="auto">
          <a:xfrm>
            <a:off x="9517064" y="1042989"/>
            <a:ext cx="479425" cy="4700587"/>
            <a:chOff x="4970430" y="1227253"/>
            <a:chExt cx="479764" cy="3164111"/>
          </a:xfrm>
        </p:grpSpPr>
        <p:cxnSp>
          <p:nvCxnSpPr>
            <p:cNvPr id="7" name="直接箭头连接符 86">
              <a:extLst>
                <a:ext uri="{FF2B5EF4-FFF2-40B4-BE49-F238E27FC236}">
                  <a16:creationId xmlns:a16="http://schemas.microsoft.com/office/drawing/2014/main" id="{1D4340C0-C742-0048-0CB3-28A7C7A53978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>
              <a:off x="3389168" y="2808515"/>
              <a:ext cx="3164111" cy="1588"/>
            </a:xfrm>
            <a:prstGeom prst="straightConnector1">
              <a:avLst/>
            </a:prstGeom>
            <a:noFill/>
            <a:ln w="31750" algn="ctr">
              <a:solidFill>
                <a:srgbClr val="FF0066"/>
              </a:solidFill>
              <a:round/>
              <a:headEnd type="arrow" w="lg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8" name="TextBox 87">
              <a:extLst>
                <a:ext uri="{FF2B5EF4-FFF2-40B4-BE49-F238E27FC236}">
                  <a16:creationId xmlns:a16="http://schemas.microsoft.com/office/drawing/2014/main" id="{92EC8104-FB4F-A975-F773-384FEA19EA5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70430" y="1501882"/>
              <a:ext cx="479764" cy="10565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115000"/>
                </a:lnSpc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15000"/>
                </a:lnSpc>
                <a:spcBef>
                  <a:spcPct val="20000"/>
                </a:spcBef>
                <a:buChar char="–"/>
                <a:defRPr sz="2000" b="1">
                  <a:solidFill>
                    <a:srgbClr val="0000CC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15000"/>
                </a:lnSpc>
                <a:spcBef>
                  <a:spcPct val="20000"/>
                </a:spcBef>
                <a:buChar char="•"/>
                <a:defRPr sz="2400" b="1">
                  <a:solidFill>
                    <a:srgbClr val="00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15000"/>
                </a:lnSpc>
                <a:spcBef>
                  <a:spcPct val="20000"/>
                </a:spcBef>
                <a:buChar char="–"/>
                <a:defRPr sz="1600" b="1">
                  <a:solidFill>
                    <a:srgbClr val="CC33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15000"/>
                </a:lnSpc>
                <a:spcBef>
                  <a:spcPct val="20000"/>
                </a:spcBef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>
                  <a:solidFill>
                    <a:srgbClr val="FF0066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rPr>
                <a:t>抽象概括</a:t>
              </a:r>
            </a:p>
          </p:txBody>
        </p:sp>
      </p:grpSp>
      <p:grpSp>
        <p:nvGrpSpPr>
          <p:cNvPr id="9" name="组合 73">
            <a:extLst>
              <a:ext uri="{FF2B5EF4-FFF2-40B4-BE49-F238E27FC236}">
                <a16:creationId xmlns:a16="http://schemas.microsoft.com/office/drawing/2014/main" id="{5FA175AE-705E-1A72-FE18-6E678EB3D481}"/>
              </a:ext>
            </a:extLst>
          </p:cNvPr>
          <p:cNvGrpSpPr>
            <a:grpSpLocks/>
          </p:cNvGrpSpPr>
          <p:nvPr/>
        </p:nvGrpSpPr>
        <p:grpSpPr bwMode="auto">
          <a:xfrm>
            <a:off x="1639888" y="998539"/>
            <a:ext cx="4400550" cy="5661025"/>
            <a:chOff x="116118" y="740228"/>
            <a:chExt cx="4426861" cy="5779352"/>
          </a:xfrm>
        </p:grpSpPr>
        <p:sp>
          <p:nvSpPr>
            <p:cNvPr id="10" name="TextBox 6">
              <a:extLst>
                <a:ext uri="{FF2B5EF4-FFF2-40B4-BE49-F238E27FC236}">
                  <a16:creationId xmlns:a16="http://schemas.microsoft.com/office/drawing/2014/main" id="{25982884-5B4A-28AD-F2A5-5EF6230AD32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48385" y="740228"/>
              <a:ext cx="2090462" cy="439893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lnSpc>
                  <a:spcPct val="115000"/>
                </a:lnSpc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15000"/>
                </a:lnSpc>
                <a:spcBef>
                  <a:spcPct val="20000"/>
                </a:spcBef>
                <a:buChar char="–"/>
                <a:defRPr sz="2000" b="1">
                  <a:solidFill>
                    <a:srgbClr val="0000CC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15000"/>
                </a:lnSpc>
                <a:spcBef>
                  <a:spcPct val="20000"/>
                </a:spcBef>
                <a:buChar char="•"/>
                <a:defRPr sz="2400" b="1">
                  <a:solidFill>
                    <a:srgbClr val="00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15000"/>
                </a:lnSpc>
                <a:spcBef>
                  <a:spcPct val="20000"/>
                </a:spcBef>
                <a:buChar char="–"/>
                <a:defRPr sz="1600" b="1">
                  <a:solidFill>
                    <a:srgbClr val="CC33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15000"/>
                </a:lnSpc>
                <a:spcBef>
                  <a:spcPct val="20000"/>
                </a:spcBef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2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感知环境信息</a:t>
              </a:r>
            </a:p>
          </p:txBody>
        </p:sp>
        <p:cxnSp>
          <p:nvCxnSpPr>
            <p:cNvPr id="11" name="直接箭头连接符 12">
              <a:extLst>
                <a:ext uri="{FF2B5EF4-FFF2-40B4-BE49-F238E27FC236}">
                  <a16:creationId xmlns:a16="http://schemas.microsoft.com/office/drawing/2014/main" id="{5A478BE9-209C-D60A-1A77-9F4407BF88EA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2285821" y="1180121"/>
              <a:ext cx="357" cy="416452"/>
            </a:xfrm>
            <a:prstGeom prst="straightConnector1">
              <a:avLst/>
            </a:prstGeom>
            <a:noFill/>
            <a:ln w="25400" algn="ctr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2" name="TextBox 15">
              <a:extLst>
                <a:ext uri="{FF2B5EF4-FFF2-40B4-BE49-F238E27FC236}">
                  <a16:creationId xmlns:a16="http://schemas.microsoft.com/office/drawing/2014/main" id="{514C11D8-EC91-7B80-74EE-D5D48B62A20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3610" y="1574879"/>
              <a:ext cx="4225640" cy="445688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lnSpc>
                  <a:spcPct val="115000"/>
                </a:lnSpc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15000"/>
                </a:lnSpc>
                <a:spcBef>
                  <a:spcPct val="20000"/>
                </a:spcBef>
                <a:buChar char="–"/>
                <a:defRPr sz="2000" b="1">
                  <a:solidFill>
                    <a:srgbClr val="0000CC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15000"/>
                </a:lnSpc>
                <a:spcBef>
                  <a:spcPct val="20000"/>
                </a:spcBef>
                <a:buChar char="•"/>
                <a:defRPr sz="2400" b="1">
                  <a:solidFill>
                    <a:srgbClr val="00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15000"/>
                </a:lnSpc>
                <a:spcBef>
                  <a:spcPct val="20000"/>
                </a:spcBef>
                <a:buChar char="–"/>
                <a:defRPr sz="1600" b="1">
                  <a:solidFill>
                    <a:srgbClr val="CC33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15000"/>
                </a:lnSpc>
                <a:spcBef>
                  <a:spcPct val="20000"/>
                </a:spcBef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2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树、链表等结构化数据描述</a:t>
              </a:r>
            </a:p>
          </p:txBody>
        </p:sp>
        <p:cxnSp>
          <p:nvCxnSpPr>
            <p:cNvPr id="13" name="直接箭头连接符 16">
              <a:extLst>
                <a:ext uri="{FF2B5EF4-FFF2-40B4-BE49-F238E27FC236}">
                  <a16:creationId xmlns:a16="http://schemas.microsoft.com/office/drawing/2014/main" id="{AFA54826-1BF1-5D9D-6A8B-7348D0F8844E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>
              <a:off x="2077773" y="2241062"/>
              <a:ext cx="416450" cy="7254"/>
            </a:xfrm>
            <a:prstGeom prst="straightConnector1">
              <a:avLst/>
            </a:prstGeom>
            <a:noFill/>
            <a:ln w="25400" algn="ctr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4" name="TextBox 33">
              <a:extLst>
                <a:ext uri="{FF2B5EF4-FFF2-40B4-BE49-F238E27FC236}">
                  <a16:creationId xmlns:a16="http://schemas.microsoft.com/office/drawing/2014/main" id="{BAC0109A-ABC1-A546-12AF-5A9CDDECD50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9237" y="2438703"/>
              <a:ext cx="4224043" cy="445687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lnSpc>
                  <a:spcPct val="115000"/>
                </a:lnSpc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15000"/>
                </a:lnSpc>
                <a:spcBef>
                  <a:spcPct val="20000"/>
                </a:spcBef>
                <a:buChar char="–"/>
                <a:defRPr sz="2000" b="1">
                  <a:solidFill>
                    <a:srgbClr val="0000CC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15000"/>
                </a:lnSpc>
                <a:spcBef>
                  <a:spcPct val="20000"/>
                </a:spcBef>
                <a:buChar char="•"/>
                <a:defRPr sz="2400" b="1">
                  <a:solidFill>
                    <a:srgbClr val="00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15000"/>
                </a:lnSpc>
                <a:spcBef>
                  <a:spcPct val="20000"/>
                </a:spcBef>
                <a:buChar char="–"/>
                <a:defRPr sz="1600" b="1">
                  <a:solidFill>
                    <a:srgbClr val="CC33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15000"/>
                </a:lnSpc>
                <a:spcBef>
                  <a:spcPct val="20000"/>
                </a:spcBef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2200">
                  <a:latin typeface="微软雅黑" panose="020B0503020204020204" pitchFamily="34" charset="-122"/>
                  <a:ea typeface="微软雅黑" panose="020B0503020204020204" pitchFamily="34" charset="-122"/>
                </a:rPr>
                <a:t>int, float, array, struct</a:t>
              </a:r>
              <a:r>
                <a:rPr lang="zh-CN" altLang="en-US" sz="2200">
                  <a:latin typeface="微软雅黑" panose="020B0503020204020204" pitchFamily="34" charset="-122"/>
                  <a:ea typeface="微软雅黑" panose="020B0503020204020204" pitchFamily="34" charset="-122"/>
                </a:rPr>
                <a:t>等类型</a:t>
              </a:r>
              <a:endParaRPr lang="en-US" altLang="zh-CN" sz="22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6" name="直接箭头连接符 34">
              <a:extLst>
                <a:ext uri="{FF2B5EF4-FFF2-40B4-BE49-F238E27FC236}">
                  <a16:creationId xmlns:a16="http://schemas.microsoft.com/office/drawing/2014/main" id="{5E72116A-3577-0C24-31CB-21C35F36421A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>
              <a:off x="2077773" y="3104662"/>
              <a:ext cx="416450" cy="7254"/>
            </a:xfrm>
            <a:prstGeom prst="straightConnector1">
              <a:avLst/>
            </a:prstGeom>
            <a:noFill/>
            <a:ln w="25400" algn="ctr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7" name="TextBox 35">
              <a:extLst>
                <a:ext uri="{FF2B5EF4-FFF2-40B4-BE49-F238E27FC236}">
                  <a16:creationId xmlns:a16="http://schemas.microsoft.com/office/drawing/2014/main" id="{247EE12C-C325-2A64-8860-7DA2BA4610C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7222" y="3302526"/>
              <a:ext cx="4222446" cy="445688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lnSpc>
                  <a:spcPct val="115000"/>
                </a:lnSpc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15000"/>
                </a:lnSpc>
                <a:spcBef>
                  <a:spcPct val="20000"/>
                </a:spcBef>
                <a:buChar char="–"/>
                <a:defRPr sz="2000" b="1">
                  <a:solidFill>
                    <a:srgbClr val="0000CC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15000"/>
                </a:lnSpc>
                <a:spcBef>
                  <a:spcPct val="20000"/>
                </a:spcBef>
                <a:buChar char="•"/>
                <a:defRPr sz="2400" b="1">
                  <a:solidFill>
                    <a:srgbClr val="00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15000"/>
                </a:lnSpc>
                <a:spcBef>
                  <a:spcPct val="20000"/>
                </a:spcBef>
                <a:buChar char="–"/>
                <a:defRPr sz="1600" b="1">
                  <a:solidFill>
                    <a:srgbClr val="CC33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15000"/>
                </a:lnSpc>
                <a:spcBef>
                  <a:spcPct val="20000"/>
                </a:spcBef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2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指令指定寄存器或内存中数据</a:t>
              </a:r>
            </a:p>
          </p:txBody>
        </p:sp>
        <p:cxnSp>
          <p:nvCxnSpPr>
            <p:cNvPr id="18" name="直接箭头连接符 36">
              <a:extLst>
                <a:ext uri="{FF2B5EF4-FFF2-40B4-BE49-F238E27FC236}">
                  <a16:creationId xmlns:a16="http://schemas.microsoft.com/office/drawing/2014/main" id="{1C3B5C6F-0F4E-1930-4F53-150C5ADD276E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>
              <a:off x="2077773" y="3968262"/>
              <a:ext cx="416450" cy="7254"/>
            </a:xfrm>
            <a:prstGeom prst="straightConnector1">
              <a:avLst/>
            </a:prstGeom>
            <a:noFill/>
            <a:ln w="25400" algn="ctr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9" name="TextBox 37">
              <a:extLst>
                <a:ext uri="{FF2B5EF4-FFF2-40B4-BE49-F238E27FC236}">
                  <a16:creationId xmlns:a16="http://schemas.microsoft.com/office/drawing/2014/main" id="{3973303F-7E90-9500-6760-014A3F4485E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6118" y="4172832"/>
              <a:ext cx="4426861" cy="445688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lnSpc>
                  <a:spcPct val="115000"/>
                </a:lnSpc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15000"/>
                </a:lnSpc>
                <a:spcBef>
                  <a:spcPct val="20000"/>
                </a:spcBef>
                <a:buChar char="–"/>
                <a:defRPr sz="2000" b="1">
                  <a:solidFill>
                    <a:srgbClr val="0000CC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15000"/>
                </a:lnSpc>
                <a:spcBef>
                  <a:spcPct val="20000"/>
                </a:spcBef>
                <a:buChar char="•"/>
                <a:defRPr sz="2400" b="1">
                  <a:solidFill>
                    <a:srgbClr val="00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15000"/>
                </a:lnSpc>
                <a:spcBef>
                  <a:spcPct val="20000"/>
                </a:spcBef>
                <a:buChar char="–"/>
                <a:defRPr sz="1600" b="1">
                  <a:solidFill>
                    <a:srgbClr val="CC33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15000"/>
                </a:lnSpc>
                <a:spcBef>
                  <a:spcPct val="20000"/>
                </a:spcBef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2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ALU</a:t>
              </a:r>
              <a:r>
                <a:rPr lang="zh-CN" altLang="en-US" sz="2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中运算或总线上传输的数据</a:t>
              </a:r>
            </a:p>
          </p:txBody>
        </p:sp>
        <p:cxnSp>
          <p:nvCxnSpPr>
            <p:cNvPr id="21" name="直接箭头连接符 38">
              <a:extLst>
                <a:ext uri="{FF2B5EF4-FFF2-40B4-BE49-F238E27FC236}">
                  <a16:creationId xmlns:a16="http://schemas.microsoft.com/office/drawing/2014/main" id="{0F224882-8B8A-873F-A759-40520CA4EAB9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16200000" flipH="1">
              <a:off x="2034230" y="4884478"/>
              <a:ext cx="503538" cy="3623"/>
            </a:xfrm>
            <a:prstGeom prst="straightConnector1">
              <a:avLst/>
            </a:prstGeom>
            <a:noFill/>
            <a:ln w="25400" algn="ctr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2" name="TextBox 67">
              <a:extLst>
                <a:ext uri="{FF2B5EF4-FFF2-40B4-BE49-F238E27FC236}">
                  <a16:creationId xmlns:a16="http://schemas.microsoft.com/office/drawing/2014/main" id="{BA652FCE-58E9-5BDD-D268-3BAFCB03636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27483" y="5109587"/>
              <a:ext cx="1175386" cy="445687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lnSpc>
                  <a:spcPct val="115000"/>
                </a:lnSpc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15000"/>
                </a:lnSpc>
                <a:spcBef>
                  <a:spcPct val="20000"/>
                </a:spcBef>
                <a:buChar char="–"/>
                <a:defRPr sz="2000" b="1">
                  <a:solidFill>
                    <a:srgbClr val="0000CC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15000"/>
                </a:lnSpc>
                <a:spcBef>
                  <a:spcPct val="20000"/>
                </a:spcBef>
                <a:buChar char="•"/>
                <a:defRPr sz="2400" b="1">
                  <a:solidFill>
                    <a:srgbClr val="00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15000"/>
                </a:lnSpc>
                <a:spcBef>
                  <a:spcPct val="20000"/>
                </a:spcBef>
                <a:buChar char="–"/>
                <a:defRPr sz="1600" b="1">
                  <a:solidFill>
                    <a:srgbClr val="CC33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15000"/>
                </a:lnSpc>
                <a:spcBef>
                  <a:spcPct val="20000"/>
                </a:spcBef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2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逻辑门</a:t>
              </a:r>
            </a:p>
          </p:txBody>
        </p:sp>
        <p:sp>
          <p:nvSpPr>
            <p:cNvPr id="23" name="TextBox 69">
              <a:extLst>
                <a:ext uri="{FF2B5EF4-FFF2-40B4-BE49-F238E27FC236}">
                  <a16:creationId xmlns:a16="http://schemas.microsoft.com/office/drawing/2014/main" id="{AAEA9A38-D4D0-DFCA-CD5F-8B82DBC5928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05125" y="6073892"/>
              <a:ext cx="1176983" cy="445688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lnSpc>
                  <a:spcPct val="115000"/>
                </a:lnSpc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15000"/>
                </a:lnSpc>
                <a:spcBef>
                  <a:spcPct val="20000"/>
                </a:spcBef>
                <a:buChar char="–"/>
                <a:defRPr sz="2000" b="1">
                  <a:solidFill>
                    <a:srgbClr val="0000CC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15000"/>
                </a:lnSpc>
                <a:spcBef>
                  <a:spcPct val="20000"/>
                </a:spcBef>
                <a:buChar char="•"/>
                <a:defRPr sz="2400" b="1">
                  <a:solidFill>
                    <a:srgbClr val="00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15000"/>
                </a:lnSpc>
                <a:spcBef>
                  <a:spcPct val="20000"/>
                </a:spcBef>
                <a:buChar char="–"/>
                <a:defRPr sz="1600" b="1">
                  <a:solidFill>
                    <a:srgbClr val="CC33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15000"/>
                </a:lnSpc>
                <a:spcBef>
                  <a:spcPct val="20000"/>
                </a:spcBef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2200">
                  <a:latin typeface="微软雅黑" panose="020B0503020204020204" pitchFamily="34" charset="-122"/>
                  <a:ea typeface="微软雅黑" panose="020B0503020204020204" pitchFamily="34" charset="-122"/>
                </a:rPr>
                <a:t>位信息</a:t>
              </a:r>
            </a:p>
          </p:txBody>
        </p:sp>
        <p:cxnSp>
          <p:nvCxnSpPr>
            <p:cNvPr id="24" name="直接箭头连接符 70">
              <a:extLst>
                <a:ext uri="{FF2B5EF4-FFF2-40B4-BE49-F238E27FC236}">
                  <a16:creationId xmlns:a16="http://schemas.microsoft.com/office/drawing/2014/main" id="{6B9F00E9-FFB5-AFEF-378C-F1C35ED4A2F3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16200000" flipH="1">
              <a:off x="2034230" y="5835162"/>
              <a:ext cx="503538" cy="3623"/>
            </a:xfrm>
            <a:prstGeom prst="straightConnector1">
              <a:avLst/>
            </a:prstGeom>
            <a:noFill/>
            <a:ln w="25400" algn="ctr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25" name="TextBox 45">
            <a:extLst>
              <a:ext uri="{FF2B5EF4-FFF2-40B4-BE49-F238E27FC236}">
                <a16:creationId xmlns:a16="http://schemas.microsoft.com/office/drawing/2014/main" id="{6D218BE4-357F-D874-FC7C-7DA1EBFCE2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34238" y="1047751"/>
            <a:ext cx="1758950" cy="4365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lnSpc>
                <a:spcPct val="115000"/>
              </a:lnSpc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15000"/>
              </a:lnSpc>
              <a:spcBef>
                <a:spcPct val="20000"/>
              </a:spcBef>
              <a:buChar char="–"/>
              <a:defRPr sz="2000" b="1">
                <a:solidFill>
                  <a:srgbClr val="0000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15000"/>
              </a:lnSpc>
              <a:spcBef>
                <a:spcPct val="20000"/>
              </a:spcBef>
              <a:buChar char="•"/>
              <a:defRPr sz="2400" b="1">
                <a:solidFill>
                  <a:srgbClr val="00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15000"/>
              </a:lnSpc>
              <a:spcBef>
                <a:spcPct val="20000"/>
              </a:spcBef>
              <a:buChar char="–"/>
              <a:defRPr sz="16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15000"/>
              </a:lnSpc>
              <a:spcBef>
                <a:spcPct val="20000"/>
              </a:spcBef>
              <a:buChar char="»"/>
              <a:defRPr sz="1500" b="1">
                <a:solidFill>
                  <a:srgbClr val="99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2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</a:t>
            </a:r>
            <a:r>
              <a:rPr lang="en-US" altLang="zh-CN" sz="22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22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</a:t>
            </a:r>
            <a:r>
              <a:rPr lang="en-US" altLang="zh-CN" sz="22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</p:txBody>
      </p:sp>
      <p:cxnSp>
        <p:nvCxnSpPr>
          <p:cNvPr id="26" name="直接箭头连接符 46">
            <a:extLst>
              <a:ext uri="{FF2B5EF4-FFF2-40B4-BE49-F238E27FC236}">
                <a16:creationId xmlns:a16="http://schemas.microsoft.com/office/drawing/2014/main" id="{EBEF4FE0-70AC-DA2D-0772-17BD019E0E5F}"/>
              </a:ext>
            </a:extLst>
          </p:cNvPr>
          <p:cNvCxnSpPr>
            <a:cxnSpLocks noChangeShapeType="1"/>
          </p:cNvCxnSpPr>
          <p:nvPr/>
        </p:nvCxnSpPr>
        <p:spPr bwMode="auto">
          <a:xfrm rot="5400000">
            <a:off x="7942263" y="1677194"/>
            <a:ext cx="385762" cy="0"/>
          </a:xfrm>
          <a:prstGeom prst="straightConnector1">
            <a:avLst/>
          </a:prstGeom>
          <a:noFill/>
          <a:ln w="25400" algn="ctr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7" name="TextBox 47">
            <a:extLst>
              <a:ext uri="{FF2B5EF4-FFF2-40B4-BE49-F238E27FC236}">
                <a16:creationId xmlns:a16="http://schemas.microsoft.com/office/drawing/2014/main" id="{6E59D890-FA00-6132-76D3-1E600B1892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89839" y="1865314"/>
            <a:ext cx="1082675" cy="4349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lnSpc>
                <a:spcPct val="115000"/>
              </a:lnSpc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15000"/>
              </a:lnSpc>
              <a:spcBef>
                <a:spcPct val="20000"/>
              </a:spcBef>
              <a:buChar char="–"/>
              <a:defRPr sz="2000" b="1">
                <a:solidFill>
                  <a:srgbClr val="0000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15000"/>
              </a:lnSpc>
              <a:spcBef>
                <a:spcPct val="20000"/>
              </a:spcBef>
              <a:buChar char="•"/>
              <a:defRPr sz="2400" b="1">
                <a:solidFill>
                  <a:srgbClr val="00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15000"/>
              </a:lnSpc>
              <a:spcBef>
                <a:spcPct val="20000"/>
              </a:spcBef>
              <a:buChar char="–"/>
              <a:defRPr sz="16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15000"/>
              </a:lnSpc>
              <a:spcBef>
                <a:spcPct val="20000"/>
              </a:spcBef>
              <a:buChar char="»"/>
              <a:defRPr sz="1500" b="1">
                <a:solidFill>
                  <a:srgbClr val="99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2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算法</a:t>
            </a:r>
          </a:p>
        </p:txBody>
      </p:sp>
      <p:sp>
        <p:nvSpPr>
          <p:cNvPr id="28" name="TextBox 49">
            <a:extLst>
              <a:ext uri="{FF2B5EF4-FFF2-40B4-BE49-F238E27FC236}">
                <a16:creationId xmlns:a16="http://schemas.microsoft.com/office/drawing/2014/main" id="{3B040CAE-EDFA-70BE-A059-B032C69945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34213" y="2711451"/>
            <a:ext cx="2133600" cy="4365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lnSpc>
                <a:spcPct val="115000"/>
              </a:lnSpc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15000"/>
              </a:lnSpc>
              <a:spcBef>
                <a:spcPct val="20000"/>
              </a:spcBef>
              <a:buChar char="–"/>
              <a:defRPr sz="2000" b="1">
                <a:solidFill>
                  <a:srgbClr val="0000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15000"/>
              </a:lnSpc>
              <a:spcBef>
                <a:spcPct val="20000"/>
              </a:spcBef>
              <a:buChar char="•"/>
              <a:defRPr sz="2400" b="1">
                <a:solidFill>
                  <a:srgbClr val="00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15000"/>
              </a:lnSpc>
              <a:spcBef>
                <a:spcPct val="20000"/>
              </a:spcBef>
              <a:buChar char="–"/>
              <a:defRPr sz="16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15000"/>
              </a:lnSpc>
              <a:spcBef>
                <a:spcPct val="20000"/>
              </a:spcBef>
              <a:buChar char="»"/>
              <a:defRPr sz="1500" b="1">
                <a:solidFill>
                  <a:srgbClr val="99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2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程序</a:t>
            </a:r>
            <a:r>
              <a:rPr lang="en-US" altLang="zh-CN" sz="22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22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语言</a:t>
            </a:r>
            <a:r>
              <a:rPr lang="en-US" altLang="zh-CN" sz="22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</p:txBody>
      </p:sp>
      <p:cxnSp>
        <p:nvCxnSpPr>
          <p:cNvPr id="29" name="直接箭头连接符 50">
            <a:extLst>
              <a:ext uri="{FF2B5EF4-FFF2-40B4-BE49-F238E27FC236}">
                <a16:creationId xmlns:a16="http://schemas.microsoft.com/office/drawing/2014/main" id="{8AC2F2A4-2890-778B-8E1E-CC2DFBDFBF5D}"/>
              </a:ext>
            </a:extLst>
          </p:cNvPr>
          <p:cNvCxnSpPr>
            <a:cxnSpLocks noChangeShapeType="1"/>
          </p:cNvCxnSpPr>
          <p:nvPr/>
        </p:nvCxnSpPr>
        <p:spPr bwMode="auto">
          <a:xfrm rot="5400000">
            <a:off x="7931150" y="3352443"/>
            <a:ext cx="407988" cy="7937"/>
          </a:xfrm>
          <a:prstGeom prst="straightConnector1">
            <a:avLst/>
          </a:prstGeom>
          <a:noFill/>
          <a:ln w="25400" algn="ctr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3" name="TextBox 51">
            <a:extLst>
              <a:ext uri="{FF2B5EF4-FFF2-40B4-BE49-F238E27FC236}">
                <a16:creationId xmlns:a16="http://schemas.microsoft.com/office/drawing/2014/main" id="{35E5DAE6-4BAE-8B57-D81F-178C433D46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5413" y="3557588"/>
            <a:ext cx="2951162" cy="43656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rIns="0">
            <a:spAutoFit/>
          </a:bodyPr>
          <a:lstStyle>
            <a:lvl1pPr>
              <a:lnSpc>
                <a:spcPct val="115000"/>
              </a:lnSpc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15000"/>
              </a:lnSpc>
              <a:spcBef>
                <a:spcPct val="20000"/>
              </a:spcBef>
              <a:buChar char="–"/>
              <a:defRPr sz="2000" b="1">
                <a:solidFill>
                  <a:srgbClr val="0000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15000"/>
              </a:lnSpc>
              <a:spcBef>
                <a:spcPct val="20000"/>
              </a:spcBef>
              <a:buChar char="•"/>
              <a:defRPr sz="2400" b="1">
                <a:solidFill>
                  <a:srgbClr val="00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15000"/>
              </a:lnSpc>
              <a:spcBef>
                <a:spcPct val="20000"/>
              </a:spcBef>
              <a:buChar char="–"/>
              <a:defRPr sz="16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15000"/>
              </a:lnSpc>
              <a:spcBef>
                <a:spcPct val="20000"/>
              </a:spcBef>
              <a:buChar char="»"/>
              <a:defRPr sz="1500" b="1">
                <a:solidFill>
                  <a:srgbClr val="99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2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指令集体系结构</a:t>
            </a:r>
            <a:r>
              <a:rPr lang="en-US" altLang="zh-CN" sz="22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(ISA)</a:t>
            </a:r>
            <a:endParaRPr lang="zh-CN" altLang="en-US" sz="2200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4" name="直接箭头连接符 52">
            <a:extLst>
              <a:ext uri="{FF2B5EF4-FFF2-40B4-BE49-F238E27FC236}">
                <a16:creationId xmlns:a16="http://schemas.microsoft.com/office/drawing/2014/main" id="{46092DF9-81D6-A829-31CD-0B283D0B8E33}"/>
              </a:ext>
            </a:extLst>
          </p:cNvPr>
          <p:cNvCxnSpPr>
            <a:cxnSpLocks noChangeShapeType="1"/>
          </p:cNvCxnSpPr>
          <p:nvPr/>
        </p:nvCxnSpPr>
        <p:spPr bwMode="auto">
          <a:xfrm rot="5400000">
            <a:off x="7930357" y="4209257"/>
            <a:ext cx="409575" cy="7938"/>
          </a:xfrm>
          <a:prstGeom prst="straightConnector1">
            <a:avLst/>
          </a:prstGeom>
          <a:noFill/>
          <a:ln w="25400" algn="ctr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5" name="TextBox 53">
            <a:extLst>
              <a:ext uri="{FF2B5EF4-FFF2-40B4-BE49-F238E27FC236}">
                <a16:creationId xmlns:a16="http://schemas.microsoft.com/office/drawing/2014/main" id="{B8DFE2A1-92B0-62F8-93F1-B3027C559D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43776" y="4394201"/>
            <a:ext cx="1755775" cy="4365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lnSpc>
                <a:spcPct val="115000"/>
              </a:lnSpc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15000"/>
              </a:lnSpc>
              <a:spcBef>
                <a:spcPct val="20000"/>
              </a:spcBef>
              <a:buChar char="–"/>
              <a:defRPr sz="2000" b="1">
                <a:solidFill>
                  <a:srgbClr val="0000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15000"/>
              </a:lnSpc>
              <a:spcBef>
                <a:spcPct val="20000"/>
              </a:spcBef>
              <a:buChar char="•"/>
              <a:defRPr sz="2400" b="1">
                <a:solidFill>
                  <a:srgbClr val="00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15000"/>
              </a:lnSpc>
              <a:spcBef>
                <a:spcPct val="20000"/>
              </a:spcBef>
              <a:buChar char="–"/>
              <a:defRPr sz="16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15000"/>
              </a:lnSpc>
              <a:spcBef>
                <a:spcPct val="20000"/>
              </a:spcBef>
              <a:buChar char="»"/>
              <a:defRPr sz="1500" b="1">
                <a:solidFill>
                  <a:srgbClr val="99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2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微体系结构</a:t>
            </a:r>
          </a:p>
        </p:txBody>
      </p:sp>
      <p:cxnSp>
        <p:nvCxnSpPr>
          <p:cNvPr id="36" name="直接箭头连接符 54">
            <a:extLst>
              <a:ext uri="{FF2B5EF4-FFF2-40B4-BE49-F238E27FC236}">
                <a16:creationId xmlns:a16="http://schemas.microsoft.com/office/drawing/2014/main" id="{9D4B6F05-C95C-A3CA-D51F-BAC4DD587DCF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H="1">
            <a:off x="7889082" y="5106989"/>
            <a:ext cx="492125" cy="3175"/>
          </a:xfrm>
          <a:prstGeom prst="straightConnector1">
            <a:avLst/>
          </a:prstGeom>
          <a:noFill/>
          <a:ln w="25400" algn="ctr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7" name="直接箭头连接符 65">
            <a:extLst>
              <a:ext uri="{FF2B5EF4-FFF2-40B4-BE49-F238E27FC236}">
                <a16:creationId xmlns:a16="http://schemas.microsoft.com/office/drawing/2014/main" id="{DC20A0A8-0BC9-5102-36F0-FFB877E5AEB5}"/>
              </a:ext>
            </a:extLst>
          </p:cNvPr>
          <p:cNvCxnSpPr>
            <a:cxnSpLocks noChangeShapeType="1"/>
          </p:cNvCxnSpPr>
          <p:nvPr/>
        </p:nvCxnSpPr>
        <p:spPr bwMode="auto">
          <a:xfrm rot="5400000">
            <a:off x="7942263" y="2513449"/>
            <a:ext cx="385763" cy="0"/>
          </a:xfrm>
          <a:prstGeom prst="straightConnector1">
            <a:avLst/>
          </a:prstGeom>
          <a:noFill/>
          <a:ln w="25400" algn="ctr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8" name="TextBox 68">
            <a:extLst>
              <a:ext uri="{FF2B5EF4-FFF2-40B4-BE49-F238E27FC236}">
                <a16:creationId xmlns:a16="http://schemas.microsoft.com/office/drawing/2014/main" id="{E1FE428A-67B3-BFC3-0953-32BDB38DB8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43776" y="5356226"/>
            <a:ext cx="1762123" cy="4308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lnSpc>
                <a:spcPct val="115000"/>
              </a:lnSpc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15000"/>
              </a:lnSpc>
              <a:spcBef>
                <a:spcPct val="20000"/>
              </a:spcBef>
              <a:buChar char="–"/>
              <a:defRPr sz="2000" b="1">
                <a:solidFill>
                  <a:srgbClr val="0000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15000"/>
              </a:lnSpc>
              <a:spcBef>
                <a:spcPct val="20000"/>
              </a:spcBef>
              <a:buChar char="•"/>
              <a:defRPr sz="2400" b="1">
                <a:solidFill>
                  <a:srgbClr val="00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15000"/>
              </a:lnSpc>
              <a:spcBef>
                <a:spcPct val="20000"/>
              </a:spcBef>
              <a:buChar char="–"/>
              <a:defRPr sz="16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15000"/>
              </a:lnSpc>
              <a:spcBef>
                <a:spcPct val="20000"/>
              </a:spcBef>
              <a:buChar char="»"/>
              <a:defRPr sz="1500" b="1">
                <a:solidFill>
                  <a:srgbClr val="99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2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逻辑电路</a:t>
            </a:r>
          </a:p>
        </p:txBody>
      </p:sp>
      <p:sp>
        <p:nvSpPr>
          <p:cNvPr id="39" name="TextBox 71">
            <a:extLst>
              <a:ext uri="{FF2B5EF4-FFF2-40B4-BE49-F238E27FC236}">
                <a16:creationId xmlns:a16="http://schemas.microsoft.com/office/drawing/2014/main" id="{AD7575E4-7111-2F23-916B-933A663671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06457" y="6310528"/>
            <a:ext cx="2030412" cy="4308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lnSpc>
                <a:spcPct val="115000"/>
              </a:lnSpc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15000"/>
              </a:lnSpc>
              <a:spcBef>
                <a:spcPct val="20000"/>
              </a:spcBef>
              <a:buChar char="–"/>
              <a:defRPr sz="2000" b="1">
                <a:solidFill>
                  <a:srgbClr val="0000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15000"/>
              </a:lnSpc>
              <a:spcBef>
                <a:spcPct val="20000"/>
              </a:spcBef>
              <a:buChar char="•"/>
              <a:defRPr sz="2400" b="1">
                <a:solidFill>
                  <a:srgbClr val="00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15000"/>
              </a:lnSpc>
              <a:spcBef>
                <a:spcPct val="20000"/>
              </a:spcBef>
              <a:buChar char="–"/>
              <a:defRPr sz="16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15000"/>
              </a:lnSpc>
              <a:spcBef>
                <a:spcPct val="20000"/>
              </a:spcBef>
              <a:buChar char="»"/>
              <a:defRPr sz="1500" b="1">
                <a:solidFill>
                  <a:srgbClr val="99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2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元件</a:t>
            </a:r>
            <a:r>
              <a:rPr lang="en-US" altLang="zh-CN" sz="22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22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晶体管</a:t>
            </a:r>
            <a:r>
              <a:rPr lang="en-US" altLang="zh-CN" sz="22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</p:txBody>
      </p:sp>
      <p:cxnSp>
        <p:nvCxnSpPr>
          <p:cNvPr id="40" name="直接箭头连接符 72">
            <a:extLst>
              <a:ext uri="{FF2B5EF4-FFF2-40B4-BE49-F238E27FC236}">
                <a16:creationId xmlns:a16="http://schemas.microsoft.com/office/drawing/2014/main" id="{0B40FE0D-66C8-9E02-CB0B-1E8DCB5D00DB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H="1">
            <a:off x="7888288" y="6066632"/>
            <a:ext cx="493712" cy="3175"/>
          </a:xfrm>
          <a:prstGeom prst="straightConnector1">
            <a:avLst/>
          </a:prstGeom>
          <a:noFill/>
          <a:ln w="25400" algn="ctr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41" name="Group 36">
            <a:extLst>
              <a:ext uri="{FF2B5EF4-FFF2-40B4-BE49-F238E27FC236}">
                <a16:creationId xmlns:a16="http://schemas.microsoft.com/office/drawing/2014/main" id="{A0C04FAC-9738-CF04-B500-16688CDE193C}"/>
              </a:ext>
            </a:extLst>
          </p:cNvPr>
          <p:cNvGrpSpPr>
            <a:grpSpLocks/>
          </p:cNvGrpSpPr>
          <p:nvPr/>
        </p:nvGrpSpPr>
        <p:grpSpPr bwMode="auto">
          <a:xfrm>
            <a:off x="4424363" y="1250015"/>
            <a:ext cx="3165475" cy="5255560"/>
            <a:chOff x="1751" y="583"/>
            <a:chExt cx="1994" cy="3380"/>
          </a:xfrm>
        </p:grpSpPr>
        <p:sp>
          <p:nvSpPr>
            <p:cNvPr id="42" name="Line 37">
              <a:extLst>
                <a:ext uri="{FF2B5EF4-FFF2-40B4-BE49-F238E27FC236}">
                  <a16:creationId xmlns:a16="http://schemas.microsoft.com/office/drawing/2014/main" id="{BE8FCFE4-4B7F-F728-F4C0-618924216E8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2015" y="583"/>
              <a:ext cx="1506" cy="1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" name="Line 38">
              <a:extLst>
                <a:ext uri="{FF2B5EF4-FFF2-40B4-BE49-F238E27FC236}">
                  <a16:creationId xmlns:a16="http://schemas.microsoft.com/office/drawing/2014/main" id="{D7A3BAEA-7494-A0EC-DDD5-3F8CFA3CFE2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2677" y="1101"/>
              <a:ext cx="1068" cy="1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" name="Line 39">
              <a:extLst>
                <a:ext uri="{FF2B5EF4-FFF2-40B4-BE49-F238E27FC236}">
                  <a16:creationId xmlns:a16="http://schemas.microsoft.com/office/drawing/2014/main" id="{DB4CB783-291B-9583-BA44-5FAD6ECCD48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2669" y="1655"/>
              <a:ext cx="715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" name="Line 40">
              <a:extLst>
                <a:ext uri="{FF2B5EF4-FFF2-40B4-BE49-F238E27FC236}">
                  <a16:creationId xmlns:a16="http://schemas.microsoft.com/office/drawing/2014/main" id="{AC2A4A50-1BFA-E866-4B58-8D716D2EC3C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2677" y="2206"/>
              <a:ext cx="377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6" name="Line 41">
              <a:extLst>
                <a:ext uri="{FF2B5EF4-FFF2-40B4-BE49-F238E27FC236}">
                  <a16:creationId xmlns:a16="http://schemas.microsoft.com/office/drawing/2014/main" id="{D7FB727A-B03A-1553-E961-8AC9D702FFC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2769" y="2765"/>
              <a:ext cx="813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" name="Line 42">
              <a:extLst>
                <a:ext uri="{FF2B5EF4-FFF2-40B4-BE49-F238E27FC236}">
                  <a16:creationId xmlns:a16="http://schemas.microsoft.com/office/drawing/2014/main" id="{BC76FE05-8CCE-6937-BF2F-031BD7B3AF1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762" y="3350"/>
              <a:ext cx="1820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" name="Line 43">
              <a:extLst>
                <a:ext uri="{FF2B5EF4-FFF2-40B4-BE49-F238E27FC236}">
                  <a16:creationId xmlns:a16="http://schemas.microsoft.com/office/drawing/2014/main" id="{7741BFC7-E516-70F6-F7BF-B753674CDCA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751" y="3963"/>
              <a:ext cx="1750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96834772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9525" y="1756229"/>
            <a:ext cx="12201525" cy="3264898"/>
          </a:xfrm>
          <a:prstGeom prst="rect">
            <a:avLst/>
          </a:prstGeom>
          <a:solidFill>
            <a:srgbClr val="4E75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TextBox 2"/>
          <p:cNvSpPr txBox="1"/>
          <p:nvPr>
            <p:custDataLst>
              <p:tags r:id="rId2"/>
            </p:custDataLst>
          </p:nvPr>
        </p:nvSpPr>
        <p:spPr>
          <a:xfrm>
            <a:off x="4653280" y="2826068"/>
            <a:ext cx="1487170" cy="1240790"/>
          </a:xfrm>
          <a:prstGeom prst="rect">
            <a:avLst/>
          </a:prstGeom>
          <a:noFill/>
        </p:spPr>
        <p:txBody>
          <a:bodyPr wrap="square" lIns="91440" tIns="45720" rIns="91440" bIns="45720" rtlCol="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en-US" altLang="zh-CN" sz="7200" b="1" spc="200" dirty="0">
                <a:solidFill>
                  <a:srgbClr val="B88F4D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03</a:t>
            </a:r>
          </a:p>
        </p:txBody>
      </p:sp>
      <p:sp>
        <p:nvSpPr>
          <p:cNvPr id="13" name="标题 12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6169024" y="2977833"/>
            <a:ext cx="4914265" cy="83566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6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 algn="l"/>
            <a:r>
              <a:rPr lang="zh-CN" altLang="en-US" sz="3200" dirty="0">
                <a:solidFill>
                  <a:schemeClr val="bg1"/>
                </a:solidFill>
              </a:rPr>
              <a:t>浮点数</a:t>
            </a:r>
            <a:r>
              <a:rPr lang="zh-CN" altLang="en-US" sz="3200" dirty="0">
                <a:solidFill>
                  <a:schemeClr val="bg1"/>
                </a:solidFill>
                <a:ea typeface="微软雅黑" panose="020B0503020204020204" pitchFamily="34" charset="-122"/>
              </a:rPr>
              <a:t>数据类型</a:t>
            </a:r>
          </a:p>
        </p:txBody>
      </p:sp>
      <p:cxnSp>
        <p:nvCxnSpPr>
          <p:cNvPr id="19" name="直接连接符 18"/>
          <p:cNvCxnSpPr/>
          <p:nvPr/>
        </p:nvCxnSpPr>
        <p:spPr>
          <a:xfrm>
            <a:off x="3903980" y="2765425"/>
            <a:ext cx="0" cy="1451610"/>
          </a:xfrm>
          <a:prstGeom prst="line">
            <a:avLst/>
          </a:prstGeom>
          <a:ln w="9525">
            <a:solidFill>
              <a:srgbClr val="B88F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 descr="G:\2021\校庆\PPT\logo-08.pnglogo-08">
            <a:extLst>
              <a:ext uri="{FF2B5EF4-FFF2-40B4-BE49-F238E27FC236}">
                <a16:creationId xmlns:a16="http://schemas.microsoft.com/office/drawing/2014/main" id="{A62D7C2F-1B42-4F9E-ADC0-6A029E3724C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9502775" y="-1289050"/>
            <a:ext cx="4442460" cy="4091940"/>
          </a:xfrm>
          <a:prstGeom prst="rect">
            <a:avLst/>
          </a:prstGeom>
        </p:spPr>
      </p:pic>
      <p:pic>
        <p:nvPicPr>
          <p:cNvPr id="10" name="图片 9" descr="G:\2021\校庆\PPT\logo-09.pnglogo-09">
            <a:extLst>
              <a:ext uri="{FF2B5EF4-FFF2-40B4-BE49-F238E27FC236}">
                <a16:creationId xmlns:a16="http://schemas.microsoft.com/office/drawing/2014/main" id="{91FCD46B-D7C1-485A-8F75-C3215EC455E8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-951230" y="3764598"/>
            <a:ext cx="3503930" cy="3227070"/>
          </a:xfrm>
          <a:prstGeom prst="rect">
            <a:avLst/>
          </a:prstGeom>
        </p:spPr>
      </p:pic>
      <p:grpSp>
        <p:nvGrpSpPr>
          <p:cNvPr id="11" name="组合 10">
            <a:extLst>
              <a:ext uri="{FF2B5EF4-FFF2-40B4-BE49-F238E27FC236}">
                <a16:creationId xmlns:a16="http://schemas.microsoft.com/office/drawing/2014/main" id="{54A390AC-C27E-4A53-8E1D-EED3036834D3}"/>
              </a:ext>
            </a:extLst>
          </p:cNvPr>
          <p:cNvGrpSpPr/>
          <p:nvPr/>
        </p:nvGrpSpPr>
        <p:grpSpPr>
          <a:xfrm>
            <a:off x="-6350" y="5576887"/>
            <a:ext cx="12192000" cy="1281113"/>
            <a:chOff x="-6350" y="3575050"/>
            <a:chExt cx="12192000" cy="1281113"/>
          </a:xfrm>
          <a:gradFill>
            <a:gsLst>
              <a:gs pos="0">
                <a:srgbClr val="BD934E">
                  <a:alpha val="0"/>
                </a:srgbClr>
              </a:gs>
              <a:gs pos="100000">
                <a:srgbClr val="BD934E">
                  <a:alpha val="50000"/>
                </a:srgbClr>
              </a:gs>
            </a:gsLst>
            <a:lin ang="5400000" scaled="0"/>
          </a:gradFill>
        </p:grpSpPr>
        <p:grpSp>
          <p:nvGrpSpPr>
            <p:cNvPr id="12" name="Group 205">
              <a:extLst>
                <a:ext uri="{FF2B5EF4-FFF2-40B4-BE49-F238E27FC236}">
                  <a16:creationId xmlns:a16="http://schemas.microsoft.com/office/drawing/2014/main" id="{E2944FC1-C752-462D-9FCA-65183D6FDFC0}"/>
                </a:ext>
              </a:extLst>
            </p:cNvPr>
            <p:cNvGrpSpPr>
              <a:grpSpLocks/>
            </p:cNvGrpSpPr>
            <p:nvPr userDrawn="1"/>
          </p:nvGrpSpPr>
          <p:grpSpPr bwMode="auto">
            <a:xfrm>
              <a:off x="4810125" y="4400550"/>
              <a:ext cx="4105275" cy="433388"/>
              <a:chOff x="3030" y="2772"/>
              <a:chExt cx="2586" cy="273"/>
            </a:xfrm>
            <a:grpFill/>
          </p:grpSpPr>
          <p:sp>
            <p:nvSpPr>
              <p:cNvPr id="117" name="Line 5">
                <a:extLst>
                  <a:ext uri="{FF2B5EF4-FFF2-40B4-BE49-F238E27FC236}">
                    <a16:creationId xmlns:a16="http://schemas.microsoft.com/office/drawing/2014/main" id="{EAD416F2-CEB0-47CF-A933-96D2CCF0F874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>
                <a:off x="5616" y="2860"/>
                <a:ext cx="0" cy="0"/>
              </a:xfrm>
              <a:prstGeom prst="line">
                <a:avLst/>
              </a:prstGeom>
              <a:grpFill/>
              <a:ln w="12700" cap="rnd">
                <a:solidFill>
                  <a:srgbClr val="BF9C5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8" name="Freeform 6">
                <a:extLst>
                  <a:ext uri="{FF2B5EF4-FFF2-40B4-BE49-F238E27FC236}">
                    <a16:creationId xmlns:a16="http://schemas.microsoft.com/office/drawing/2014/main" id="{45C8CF62-8651-498C-80B3-DB3E3808393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57" y="2794"/>
                <a:ext cx="39" cy="9"/>
              </a:xfrm>
              <a:custGeom>
                <a:avLst/>
                <a:gdLst>
                  <a:gd name="T0" fmla="*/ 8 w 9"/>
                  <a:gd name="T1" fmla="*/ 2 h 2"/>
                  <a:gd name="T2" fmla="*/ 1 w 9"/>
                  <a:gd name="T3" fmla="*/ 2 h 2"/>
                  <a:gd name="T4" fmla="*/ 0 w 9"/>
                  <a:gd name="T5" fmla="*/ 1 h 2"/>
                  <a:gd name="T6" fmla="*/ 1 w 9"/>
                  <a:gd name="T7" fmla="*/ 0 h 2"/>
                  <a:gd name="T8" fmla="*/ 8 w 9"/>
                  <a:gd name="T9" fmla="*/ 0 h 2"/>
                  <a:gd name="T10" fmla="*/ 9 w 9"/>
                  <a:gd name="T11" fmla="*/ 1 h 2"/>
                  <a:gd name="T12" fmla="*/ 8 w 9"/>
                  <a:gd name="T13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2">
                    <a:moveTo>
                      <a:pt x="8" y="2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0" y="2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0"/>
                      <a:pt x="9" y="0"/>
                      <a:pt x="9" y="1"/>
                    </a:cubicBezTo>
                    <a:cubicBezTo>
                      <a:pt x="9" y="1"/>
                      <a:pt x="8" y="2"/>
                      <a:pt x="8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9" name="Freeform 7">
                <a:extLst>
                  <a:ext uri="{FF2B5EF4-FFF2-40B4-BE49-F238E27FC236}">
                    <a16:creationId xmlns:a16="http://schemas.microsoft.com/office/drawing/2014/main" id="{5093B280-F0C8-4CAA-8FF6-D0D99A9C98A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3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0" name="Freeform 8">
                <a:extLst>
                  <a:ext uri="{FF2B5EF4-FFF2-40B4-BE49-F238E27FC236}">
                    <a16:creationId xmlns:a16="http://schemas.microsoft.com/office/drawing/2014/main" id="{E5E4E009-5E46-4D83-8473-D9C60DD0C13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1" name="Freeform 9">
                <a:extLst>
                  <a:ext uri="{FF2B5EF4-FFF2-40B4-BE49-F238E27FC236}">
                    <a16:creationId xmlns:a16="http://schemas.microsoft.com/office/drawing/2014/main" id="{76F83A0A-7E07-41E6-88F9-8E20A28EE7C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2" name="Freeform 10">
                <a:extLst>
                  <a:ext uri="{FF2B5EF4-FFF2-40B4-BE49-F238E27FC236}">
                    <a16:creationId xmlns:a16="http://schemas.microsoft.com/office/drawing/2014/main" id="{C4DD1F2B-C5E9-44FC-ACCC-67058A4CBDE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7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3" name="Freeform 11">
                <a:extLst>
                  <a:ext uri="{FF2B5EF4-FFF2-40B4-BE49-F238E27FC236}">
                    <a16:creationId xmlns:a16="http://schemas.microsoft.com/office/drawing/2014/main" id="{18CFE215-7C32-41EF-AA25-4BA786A7FDF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8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4" name="Freeform 12">
                <a:extLst>
                  <a:ext uri="{FF2B5EF4-FFF2-40B4-BE49-F238E27FC236}">
                    <a16:creationId xmlns:a16="http://schemas.microsoft.com/office/drawing/2014/main" id="{4AEF8AF7-0039-4E08-B8DE-F7FA8199569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0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5" name="Freeform 13">
                <a:extLst>
                  <a:ext uri="{FF2B5EF4-FFF2-40B4-BE49-F238E27FC236}">
                    <a16:creationId xmlns:a16="http://schemas.microsoft.com/office/drawing/2014/main" id="{1D3D927F-B301-45F3-8E2B-ED8584DDAF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1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6" name="Freeform 14">
                <a:extLst>
                  <a:ext uri="{FF2B5EF4-FFF2-40B4-BE49-F238E27FC236}">
                    <a16:creationId xmlns:a16="http://schemas.microsoft.com/office/drawing/2014/main" id="{905D27A2-9DA4-44FD-B666-862A721CC9B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2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7" name="Freeform 15">
                <a:extLst>
                  <a:ext uri="{FF2B5EF4-FFF2-40B4-BE49-F238E27FC236}">
                    <a16:creationId xmlns:a16="http://schemas.microsoft.com/office/drawing/2014/main" id="{5E2AB4B1-7B57-40BD-BAB1-06C44DA3BA4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4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8" name="Freeform 16">
                <a:extLst>
                  <a:ext uri="{FF2B5EF4-FFF2-40B4-BE49-F238E27FC236}">
                    <a16:creationId xmlns:a16="http://schemas.microsoft.com/office/drawing/2014/main" id="{8AB9D97F-B504-41E5-AE06-63A012FCBAD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5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9" name="Freeform 17">
                <a:extLst>
                  <a:ext uri="{FF2B5EF4-FFF2-40B4-BE49-F238E27FC236}">
                    <a16:creationId xmlns:a16="http://schemas.microsoft.com/office/drawing/2014/main" id="{47779405-097A-4BE0-882D-76E7F82C8C6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7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0" name="Freeform 18">
                <a:extLst>
                  <a:ext uri="{FF2B5EF4-FFF2-40B4-BE49-F238E27FC236}">
                    <a16:creationId xmlns:a16="http://schemas.microsoft.com/office/drawing/2014/main" id="{236B67C1-B503-4361-998E-63A6BB77BAB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8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1" name="Freeform 19">
                <a:extLst>
                  <a:ext uri="{FF2B5EF4-FFF2-40B4-BE49-F238E27FC236}">
                    <a16:creationId xmlns:a16="http://schemas.microsoft.com/office/drawing/2014/main" id="{A7FFC1FE-3DA4-468F-91E5-D86EBAAF883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9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2" name="Freeform 20">
                <a:extLst>
                  <a:ext uri="{FF2B5EF4-FFF2-40B4-BE49-F238E27FC236}">
                    <a16:creationId xmlns:a16="http://schemas.microsoft.com/office/drawing/2014/main" id="{53A5554D-F8BE-48E5-8A77-6BAEE0F27B6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0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3" name="Freeform 21">
                <a:extLst>
                  <a:ext uri="{FF2B5EF4-FFF2-40B4-BE49-F238E27FC236}">
                    <a16:creationId xmlns:a16="http://schemas.microsoft.com/office/drawing/2014/main" id="{8C0AAE5B-F4B3-4F47-9252-50835548325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2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4" name="Freeform 22">
                <a:extLst>
                  <a:ext uri="{FF2B5EF4-FFF2-40B4-BE49-F238E27FC236}">
                    <a16:creationId xmlns:a16="http://schemas.microsoft.com/office/drawing/2014/main" id="{623A727B-0A98-4283-962B-DB561715C1F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3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5" name="Freeform 23">
                <a:extLst>
                  <a:ext uri="{FF2B5EF4-FFF2-40B4-BE49-F238E27FC236}">
                    <a16:creationId xmlns:a16="http://schemas.microsoft.com/office/drawing/2014/main" id="{11AFDF79-ECE7-4905-B1F2-ACE8ED0CEB4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5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6" name="Freeform 24">
                <a:extLst>
                  <a:ext uri="{FF2B5EF4-FFF2-40B4-BE49-F238E27FC236}">
                    <a16:creationId xmlns:a16="http://schemas.microsoft.com/office/drawing/2014/main" id="{8A1ABB4F-29AC-4388-98FA-41B48BAF0FE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6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7" name="Freeform 25">
                <a:extLst>
                  <a:ext uri="{FF2B5EF4-FFF2-40B4-BE49-F238E27FC236}">
                    <a16:creationId xmlns:a16="http://schemas.microsoft.com/office/drawing/2014/main" id="{568A4B37-5289-4838-B032-DA24FD702A0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7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8" name="Freeform 26">
                <a:extLst>
                  <a:ext uri="{FF2B5EF4-FFF2-40B4-BE49-F238E27FC236}">
                    <a16:creationId xmlns:a16="http://schemas.microsoft.com/office/drawing/2014/main" id="{FAF19633-161F-4329-8A34-F1A68608DFB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9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9" name="Freeform 27">
                <a:extLst>
                  <a:ext uri="{FF2B5EF4-FFF2-40B4-BE49-F238E27FC236}">
                    <a16:creationId xmlns:a16="http://schemas.microsoft.com/office/drawing/2014/main" id="{E201ACFA-EEF1-4A84-AB88-CE61B8E2733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0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0" name="Freeform 28">
                <a:extLst>
                  <a:ext uri="{FF2B5EF4-FFF2-40B4-BE49-F238E27FC236}">
                    <a16:creationId xmlns:a16="http://schemas.microsoft.com/office/drawing/2014/main" id="{FC084B12-7FC8-4A89-8816-F4131960BE3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1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1" name="Freeform 29">
                <a:extLst>
                  <a:ext uri="{FF2B5EF4-FFF2-40B4-BE49-F238E27FC236}">
                    <a16:creationId xmlns:a16="http://schemas.microsoft.com/office/drawing/2014/main" id="{84E34670-AFF1-4E1D-8FDD-A24E2BC2030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2" name="Freeform 30">
                <a:extLst>
                  <a:ext uri="{FF2B5EF4-FFF2-40B4-BE49-F238E27FC236}">
                    <a16:creationId xmlns:a16="http://schemas.microsoft.com/office/drawing/2014/main" id="{C40E194C-FA13-42E9-BC5A-3CE5F3C0E0D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3" name="Freeform 31">
                <a:extLst>
                  <a:ext uri="{FF2B5EF4-FFF2-40B4-BE49-F238E27FC236}">
                    <a16:creationId xmlns:a16="http://schemas.microsoft.com/office/drawing/2014/main" id="{8FD974F1-ECE7-46AA-923E-D5B3BFB0DB7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4" name="Freeform 32">
                <a:extLst>
                  <a:ext uri="{FF2B5EF4-FFF2-40B4-BE49-F238E27FC236}">
                    <a16:creationId xmlns:a16="http://schemas.microsoft.com/office/drawing/2014/main" id="{E987B222-2301-4140-9A62-5EB14E68F18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7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5" name="Freeform 33">
                <a:extLst>
                  <a:ext uri="{FF2B5EF4-FFF2-40B4-BE49-F238E27FC236}">
                    <a16:creationId xmlns:a16="http://schemas.microsoft.com/office/drawing/2014/main" id="{FA8CA113-95C5-4241-93F6-DEBAC3B6308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8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6" name="Freeform 34">
                <a:extLst>
                  <a:ext uri="{FF2B5EF4-FFF2-40B4-BE49-F238E27FC236}">
                    <a16:creationId xmlns:a16="http://schemas.microsoft.com/office/drawing/2014/main" id="{35388D6C-B41B-4686-8DB7-6D6029A981D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0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7" name="Freeform 35">
                <a:extLst>
                  <a:ext uri="{FF2B5EF4-FFF2-40B4-BE49-F238E27FC236}">
                    <a16:creationId xmlns:a16="http://schemas.microsoft.com/office/drawing/2014/main" id="{BBD8BE59-DC29-4603-B988-C7D4B0034D6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1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8" name="Freeform 36">
                <a:extLst>
                  <a:ext uri="{FF2B5EF4-FFF2-40B4-BE49-F238E27FC236}">
                    <a16:creationId xmlns:a16="http://schemas.microsoft.com/office/drawing/2014/main" id="{914782A3-CA79-4C2A-9A28-2C4F6114D16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2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9" name="Freeform 37">
                <a:extLst>
                  <a:ext uri="{FF2B5EF4-FFF2-40B4-BE49-F238E27FC236}">
                    <a16:creationId xmlns:a16="http://schemas.microsoft.com/office/drawing/2014/main" id="{88815001-3CAF-429D-8B5C-35349645534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4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0" name="Freeform 38">
                <a:extLst>
                  <a:ext uri="{FF2B5EF4-FFF2-40B4-BE49-F238E27FC236}">
                    <a16:creationId xmlns:a16="http://schemas.microsoft.com/office/drawing/2014/main" id="{D9B9F6DD-214D-4FEE-BAFF-16A8C147A6B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5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1" name="Freeform 39">
                <a:extLst>
                  <a:ext uri="{FF2B5EF4-FFF2-40B4-BE49-F238E27FC236}">
                    <a16:creationId xmlns:a16="http://schemas.microsoft.com/office/drawing/2014/main" id="{11363098-AD72-465B-87CD-EA1540D2AF6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7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2" name="Freeform 40">
                <a:extLst>
                  <a:ext uri="{FF2B5EF4-FFF2-40B4-BE49-F238E27FC236}">
                    <a16:creationId xmlns:a16="http://schemas.microsoft.com/office/drawing/2014/main" id="{AABC4FDA-1213-4F58-9E01-77EAC4F470B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8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3" name="Freeform 41">
                <a:extLst>
                  <a:ext uri="{FF2B5EF4-FFF2-40B4-BE49-F238E27FC236}">
                    <a16:creationId xmlns:a16="http://schemas.microsoft.com/office/drawing/2014/main" id="{093A76B4-26B3-4341-A1D7-DCEE5D222C8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9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4" name="Freeform 42">
                <a:extLst>
                  <a:ext uri="{FF2B5EF4-FFF2-40B4-BE49-F238E27FC236}">
                    <a16:creationId xmlns:a16="http://schemas.microsoft.com/office/drawing/2014/main" id="{F08CD3C6-4C00-4B6D-AD78-8B5B9A7363C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0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5" name="Freeform 43">
                <a:extLst>
                  <a:ext uri="{FF2B5EF4-FFF2-40B4-BE49-F238E27FC236}">
                    <a16:creationId xmlns:a16="http://schemas.microsoft.com/office/drawing/2014/main" id="{BA9BCF4F-6B26-481A-AC0E-E577E33A388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2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6" name="Freeform 44">
                <a:extLst>
                  <a:ext uri="{FF2B5EF4-FFF2-40B4-BE49-F238E27FC236}">
                    <a16:creationId xmlns:a16="http://schemas.microsoft.com/office/drawing/2014/main" id="{EADF28B6-B14E-424F-BF34-17BFE42E7EE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3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7" name="Freeform 45">
                <a:extLst>
                  <a:ext uri="{FF2B5EF4-FFF2-40B4-BE49-F238E27FC236}">
                    <a16:creationId xmlns:a16="http://schemas.microsoft.com/office/drawing/2014/main" id="{91CB88F7-BEA9-4549-9B09-5E4E55146C9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5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8" name="Freeform 46">
                <a:extLst>
                  <a:ext uri="{FF2B5EF4-FFF2-40B4-BE49-F238E27FC236}">
                    <a16:creationId xmlns:a16="http://schemas.microsoft.com/office/drawing/2014/main" id="{603711ED-C5EB-4A71-B215-521E71AFCD3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6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9" name="Freeform 47">
                <a:extLst>
                  <a:ext uri="{FF2B5EF4-FFF2-40B4-BE49-F238E27FC236}">
                    <a16:creationId xmlns:a16="http://schemas.microsoft.com/office/drawing/2014/main" id="{E719DE56-7BCD-49B7-A350-AF0E51668EE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7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0" name="Freeform 48">
                <a:extLst>
                  <a:ext uri="{FF2B5EF4-FFF2-40B4-BE49-F238E27FC236}">
                    <a16:creationId xmlns:a16="http://schemas.microsoft.com/office/drawing/2014/main" id="{693A81F8-35A4-4C56-9724-5FF713C7C39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9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1" name="Freeform 49">
                <a:extLst>
                  <a:ext uri="{FF2B5EF4-FFF2-40B4-BE49-F238E27FC236}">
                    <a16:creationId xmlns:a16="http://schemas.microsoft.com/office/drawing/2014/main" id="{A3DB9144-E1AD-4B20-B65F-1A12E9BAC7F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0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2" name="Freeform 50">
                <a:extLst>
                  <a:ext uri="{FF2B5EF4-FFF2-40B4-BE49-F238E27FC236}">
                    <a16:creationId xmlns:a16="http://schemas.microsoft.com/office/drawing/2014/main" id="{DA77728A-5532-4A7A-A40C-8BDCC0618C6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1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3" name="Freeform 51">
                <a:extLst>
                  <a:ext uri="{FF2B5EF4-FFF2-40B4-BE49-F238E27FC236}">
                    <a16:creationId xmlns:a16="http://schemas.microsoft.com/office/drawing/2014/main" id="{E994ACC9-4B32-470F-9044-43E02BD2C2E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4" name="Freeform 52">
                <a:extLst>
                  <a:ext uri="{FF2B5EF4-FFF2-40B4-BE49-F238E27FC236}">
                    <a16:creationId xmlns:a16="http://schemas.microsoft.com/office/drawing/2014/main" id="{28D3B174-96C5-40EA-A012-A67FFA7C70C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5" name="Freeform 53">
                <a:extLst>
                  <a:ext uri="{FF2B5EF4-FFF2-40B4-BE49-F238E27FC236}">
                    <a16:creationId xmlns:a16="http://schemas.microsoft.com/office/drawing/2014/main" id="{C669CF6C-BE41-4E02-81D4-D5FA4A3C933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6" name="Freeform 54">
                <a:extLst>
                  <a:ext uri="{FF2B5EF4-FFF2-40B4-BE49-F238E27FC236}">
                    <a16:creationId xmlns:a16="http://schemas.microsoft.com/office/drawing/2014/main" id="{1023512B-E261-4D34-B152-1816EF43157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7" name="Freeform 55">
                <a:extLst>
                  <a:ext uri="{FF2B5EF4-FFF2-40B4-BE49-F238E27FC236}">
                    <a16:creationId xmlns:a16="http://schemas.microsoft.com/office/drawing/2014/main" id="{97CF4D43-4D61-483C-A4C1-284E5CC315A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8" name="Freeform 56">
                <a:extLst>
                  <a:ext uri="{FF2B5EF4-FFF2-40B4-BE49-F238E27FC236}">
                    <a16:creationId xmlns:a16="http://schemas.microsoft.com/office/drawing/2014/main" id="{2D48091A-8383-484F-B441-4880654A59A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9" name="Freeform 57">
                <a:extLst>
                  <a:ext uri="{FF2B5EF4-FFF2-40B4-BE49-F238E27FC236}">
                    <a16:creationId xmlns:a16="http://schemas.microsoft.com/office/drawing/2014/main" id="{473BD28C-825E-4988-8FE5-A04B9A5F647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0" name="Freeform 58">
                <a:extLst>
                  <a:ext uri="{FF2B5EF4-FFF2-40B4-BE49-F238E27FC236}">
                    <a16:creationId xmlns:a16="http://schemas.microsoft.com/office/drawing/2014/main" id="{370A1CB0-23DC-4C64-8A3A-5D60172EA16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1" name="Freeform 59">
                <a:extLst>
                  <a:ext uri="{FF2B5EF4-FFF2-40B4-BE49-F238E27FC236}">
                    <a16:creationId xmlns:a16="http://schemas.microsoft.com/office/drawing/2014/main" id="{3E678D10-31B4-474E-BE61-0C3B2525104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2" name="Freeform 60">
                <a:extLst>
                  <a:ext uri="{FF2B5EF4-FFF2-40B4-BE49-F238E27FC236}">
                    <a16:creationId xmlns:a16="http://schemas.microsoft.com/office/drawing/2014/main" id="{67ABF8D6-2CC9-4132-BB35-C87DE191334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3" name="Freeform 61">
                <a:extLst>
                  <a:ext uri="{FF2B5EF4-FFF2-40B4-BE49-F238E27FC236}">
                    <a16:creationId xmlns:a16="http://schemas.microsoft.com/office/drawing/2014/main" id="{C4C61B9A-FED0-4E05-9F6E-BE145D7162A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4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4" name="Freeform 62">
                <a:extLst>
                  <a:ext uri="{FF2B5EF4-FFF2-40B4-BE49-F238E27FC236}">
                    <a16:creationId xmlns:a16="http://schemas.microsoft.com/office/drawing/2014/main" id="{151B88AC-765F-44C0-A53F-3FDB4349E1A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5" name="Freeform 63">
                <a:extLst>
                  <a:ext uri="{FF2B5EF4-FFF2-40B4-BE49-F238E27FC236}">
                    <a16:creationId xmlns:a16="http://schemas.microsoft.com/office/drawing/2014/main" id="{5BF459B4-AC3A-4EF1-9DC6-C618A0A02A5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6" name="Freeform 64">
                <a:extLst>
                  <a:ext uri="{FF2B5EF4-FFF2-40B4-BE49-F238E27FC236}">
                    <a16:creationId xmlns:a16="http://schemas.microsoft.com/office/drawing/2014/main" id="{CE8ED756-591F-4F3B-8403-B5E8F31938E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7" name="Freeform 65">
                <a:extLst>
                  <a:ext uri="{FF2B5EF4-FFF2-40B4-BE49-F238E27FC236}">
                    <a16:creationId xmlns:a16="http://schemas.microsoft.com/office/drawing/2014/main" id="{CAFC611B-E4BF-4ED7-889C-7354BBBCD85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8" name="Freeform 66">
                <a:extLst>
                  <a:ext uri="{FF2B5EF4-FFF2-40B4-BE49-F238E27FC236}">
                    <a16:creationId xmlns:a16="http://schemas.microsoft.com/office/drawing/2014/main" id="{9954A38E-3FA8-4D6B-957D-780CBC84F84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9" name="Freeform 67">
                <a:extLst>
                  <a:ext uri="{FF2B5EF4-FFF2-40B4-BE49-F238E27FC236}">
                    <a16:creationId xmlns:a16="http://schemas.microsoft.com/office/drawing/2014/main" id="{4C5F7C21-ABDE-46AC-9ECA-641886F11C2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0" name="Freeform 68">
                <a:extLst>
                  <a:ext uri="{FF2B5EF4-FFF2-40B4-BE49-F238E27FC236}">
                    <a16:creationId xmlns:a16="http://schemas.microsoft.com/office/drawing/2014/main" id="{E012D852-44A8-4E53-ADC2-1353DF8FADB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4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1" name="Freeform 69">
                <a:extLst>
                  <a:ext uri="{FF2B5EF4-FFF2-40B4-BE49-F238E27FC236}">
                    <a16:creationId xmlns:a16="http://schemas.microsoft.com/office/drawing/2014/main" id="{B98ECFF2-62D0-4260-95D6-02B356A1531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5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2" name="Freeform 70">
                <a:extLst>
                  <a:ext uri="{FF2B5EF4-FFF2-40B4-BE49-F238E27FC236}">
                    <a16:creationId xmlns:a16="http://schemas.microsoft.com/office/drawing/2014/main" id="{A1751E66-94BE-4C6F-B2D9-B9783A6A520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6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3" name="Freeform 71">
                <a:extLst>
                  <a:ext uri="{FF2B5EF4-FFF2-40B4-BE49-F238E27FC236}">
                    <a16:creationId xmlns:a16="http://schemas.microsoft.com/office/drawing/2014/main" id="{BF058728-980E-4EFE-9CA5-B063A55F279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7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4" name="Freeform 72">
                <a:extLst>
                  <a:ext uri="{FF2B5EF4-FFF2-40B4-BE49-F238E27FC236}">
                    <a16:creationId xmlns:a16="http://schemas.microsoft.com/office/drawing/2014/main" id="{BD6FF8ED-ED14-4926-80C8-385C798416E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5" name="Freeform 73">
                <a:extLst>
                  <a:ext uri="{FF2B5EF4-FFF2-40B4-BE49-F238E27FC236}">
                    <a16:creationId xmlns:a16="http://schemas.microsoft.com/office/drawing/2014/main" id="{70DA038F-9962-46AF-887B-E2CB07367D6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1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6" name="Freeform 74">
                <a:extLst>
                  <a:ext uri="{FF2B5EF4-FFF2-40B4-BE49-F238E27FC236}">
                    <a16:creationId xmlns:a16="http://schemas.microsoft.com/office/drawing/2014/main" id="{E4D8A310-E699-46FE-8619-F90F1EDFA7C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2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7" name="Freeform 75">
                <a:extLst>
                  <a:ext uri="{FF2B5EF4-FFF2-40B4-BE49-F238E27FC236}">
                    <a16:creationId xmlns:a16="http://schemas.microsoft.com/office/drawing/2014/main" id="{3447F87F-BE53-4C09-B5C3-9E75E5F2094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3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8" name="Freeform 76">
                <a:extLst>
                  <a:ext uri="{FF2B5EF4-FFF2-40B4-BE49-F238E27FC236}">
                    <a16:creationId xmlns:a16="http://schemas.microsoft.com/office/drawing/2014/main" id="{9B307674-AD20-453D-9684-6B4517A349D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4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9" name="Freeform 77">
                <a:extLst>
                  <a:ext uri="{FF2B5EF4-FFF2-40B4-BE49-F238E27FC236}">
                    <a16:creationId xmlns:a16="http://schemas.microsoft.com/office/drawing/2014/main" id="{B434F504-E055-4B45-82E1-F3FE15CBD09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6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0" name="Freeform 78">
                <a:extLst>
                  <a:ext uri="{FF2B5EF4-FFF2-40B4-BE49-F238E27FC236}">
                    <a16:creationId xmlns:a16="http://schemas.microsoft.com/office/drawing/2014/main" id="{A4042A31-DFB6-4946-A767-C7545A37057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1" name="Freeform 79">
                <a:extLst>
                  <a:ext uri="{FF2B5EF4-FFF2-40B4-BE49-F238E27FC236}">
                    <a16:creationId xmlns:a16="http://schemas.microsoft.com/office/drawing/2014/main" id="{1D8175E5-35DB-45FB-BE13-BF6E16B1A72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2" name="Freeform 80">
                <a:extLst>
                  <a:ext uri="{FF2B5EF4-FFF2-40B4-BE49-F238E27FC236}">
                    <a16:creationId xmlns:a16="http://schemas.microsoft.com/office/drawing/2014/main" id="{C7C939A3-67FF-4D1F-BB7E-1E43F9537B6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3" name="Freeform 81">
                <a:extLst>
                  <a:ext uri="{FF2B5EF4-FFF2-40B4-BE49-F238E27FC236}">
                    <a16:creationId xmlns:a16="http://schemas.microsoft.com/office/drawing/2014/main" id="{B17A20B1-9D75-49A5-A914-E6580ECC59E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4" name="Freeform 82">
                <a:extLst>
                  <a:ext uri="{FF2B5EF4-FFF2-40B4-BE49-F238E27FC236}">
                    <a16:creationId xmlns:a16="http://schemas.microsoft.com/office/drawing/2014/main" id="{CA22C89C-BB78-4654-9E5F-75295B3A55B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3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5" name="Freeform 83">
                <a:extLst>
                  <a:ext uri="{FF2B5EF4-FFF2-40B4-BE49-F238E27FC236}">
                    <a16:creationId xmlns:a16="http://schemas.microsoft.com/office/drawing/2014/main" id="{DE4913CA-10BB-4BFC-A842-1DD0790016E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4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6" name="Freeform 84">
                <a:extLst>
                  <a:ext uri="{FF2B5EF4-FFF2-40B4-BE49-F238E27FC236}">
                    <a16:creationId xmlns:a16="http://schemas.microsoft.com/office/drawing/2014/main" id="{6D2BD86F-9D86-4783-8F5E-55B0649CDB7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7" name="Freeform 85">
                <a:extLst>
                  <a:ext uri="{FF2B5EF4-FFF2-40B4-BE49-F238E27FC236}">
                    <a16:creationId xmlns:a16="http://schemas.microsoft.com/office/drawing/2014/main" id="{A70BC2B9-82CE-4B4D-B594-5FE98F19F71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7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8" name="Freeform 86">
                <a:extLst>
                  <a:ext uri="{FF2B5EF4-FFF2-40B4-BE49-F238E27FC236}">
                    <a16:creationId xmlns:a16="http://schemas.microsoft.com/office/drawing/2014/main" id="{41185E2D-4670-49CD-973B-BC60DA8B48E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8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9" name="Freeform 87">
                <a:extLst>
                  <a:ext uri="{FF2B5EF4-FFF2-40B4-BE49-F238E27FC236}">
                    <a16:creationId xmlns:a16="http://schemas.microsoft.com/office/drawing/2014/main" id="{39BDB715-312C-46D4-BA05-9DD70BDB80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9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0" name="Freeform 88">
                <a:extLst>
                  <a:ext uri="{FF2B5EF4-FFF2-40B4-BE49-F238E27FC236}">
                    <a16:creationId xmlns:a16="http://schemas.microsoft.com/office/drawing/2014/main" id="{D9DDFFB6-2AF7-43B5-96A5-35A8C93488A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1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1" name="Freeform 89">
                <a:extLst>
                  <a:ext uri="{FF2B5EF4-FFF2-40B4-BE49-F238E27FC236}">
                    <a16:creationId xmlns:a16="http://schemas.microsoft.com/office/drawing/2014/main" id="{3FB039E2-8722-4B5F-B07D-58003DC550A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2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2" name="Freeform 90">
                <a:extLst>
                  <a:ext uri="{FF2B5EF4-FFF2-40B4-BE49-F238E27FC236}">
                    <a16:creationId xmlns:a16="http://schemas.microsoft.com/office/drawing/2014/main" id="{60051F78-C76A-4287-808A-E08E981F442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3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3" name="Freeform 91">
                <a:extLst>
                  <a:ext uri="{FF2B5EF4-FFF2-40B4-BE49-F238E27FC236}">
                    <a16:creationId xmlns:a16="http://schemas.microsoft.com/office/drawing/2014/main" id="{11383A92-E209-4031-A28F-913E93572EB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4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4" name="Freeform 92">
                <a:extLst>
                  <a:ext uri="{FF2B5EF4-FFF2-40B4-BE49-F238E27FC236}">
                    <a16:creationId xmlns:a16="http://schemas.microsoft.com/office/drawing/2014/main" id="{63A1D1AD-72F3-4E3F-8A96-AC045F19206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6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5" name="Freeform 93">
                <a:extLst>
                  <a:ext uri="{FF2B5EF4-FFF2-40B4-BE49-F238E27FC236}">
                    <a16:creationId xmlns:a16="http://schemas.microsoft.com/office/drawing/2014/main" id="{5C94FCB4-FEEB-4C17-858A-9035F6F63A8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8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6" name="Freeform 94">
                <a:extLst>
                  <a:ext uri="{FF2B5EF4-FFF2-40B4-BE49-F238E27FC236}">
                    <a16:creationId xmlns:a16="http://schemas.microsoft.com/office/drawing/2014/main" id="{D43CC0CA-328B-4B56-964B-B9227EB3CB2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7" name="Freeform 95">
                <a:extLst>
                  <a:ext uri="{FF2B5EF4-FFF2-40B4-BE49-F238E27FC236}">
                    <a16:creationId xmlns:a16="http://schemas.microsoft.com/office/drawing/2014/main" id="{13674396-FAA5-456A-8470-8B76E90D38B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0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8" name="Freeform 96">
                <a:extLst>
                  <a:ext uri="{FF2B5EF4-FFF2-40B4-BE49-F238E27FC236}">
                    <a16:creationId xmlns:a16="http://schemas.microsoft.com/office/drawing/2014/main" id="{918E5F5A-AB61-4DAE-AE33-102A59A7970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1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9" name="Freeform 97">
                <a:extLst>
                  <a:ext uri="{FF2B5EF4-FFF2-40B4-BE49-F238E27FC236}">
                    <a16:creationId xmlns:a16="http://schemas.microsoft.com/office/drawing/2014/main" id="{216D50E5-AA0E-4A1F-80C8-90916F8DE71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3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0" name="Freeform 98">
                <a:extLst>
                  <a:ext uri="{FF2B5EF4-FFF2-40B4-BE49-F238E27FC236}">
                    <a16:creationId xmlns:a16="http://schemas.microsoft.com/office/drawing/2014/main" id="{8C1A38BA-BB7C-4081-AFA9-290E7712946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4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1" name="Freeform 99">
                <a:extLst>
                  <a:ext uri="{FF2B5EF4-FFF2-40B4-BE49-F238E27FC236}">
                    <a16:creationId xmlns:a16="http://schemas.microsoft.com/office/drawing/2014/main" id="{9200001A-D18B-4357-AB66-F1BC609B5C2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2" name="Freeform 100">
                <a:extLst>
                  <a:ext uri="{FF2B5EF4-FFF2-40B4-BE49-F238E27FC236}">
                    <a16:creationId xmlns:a16="http://schemas.microsoft.com/office/drawing/2014/main" id="{72FDBEE2-C997-4732-B891-FDCA56D1521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7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3" name="Freeform 101">
                <a:extLst>
                  <a:ext uri="{FF2B5EF4-FFF2-40B4-BE49-F238E27FC236}">
                    <a16:creationId xmlns:a16="http://schemas.microsoft.com/office/drawing/2014/main" id="{9CF2F6A0-564E-4908-8BF0-4EF7C2E8FC0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8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4" name="Freeform 102">
                <a:extLst>
                  <a:ext uri="{FF2B5EF4-FFF2-40B4-BE49-F238E27FC236}">
                    <a16:creationId xmlns:a16="http://schemas.microsoft.com/office/drawing/2014/main" id="{8C2871BB-1485-44FB-B766-6F57665AA6A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0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5" name="Freeform 103">
                <a:extLst>
                  <a:ext uri="{FF2B5EF4-FFF2-40B4-BE49-F238E27FC236}">
                    <a16:creationId xmlns:a16="http://schemas.microsoft.com/office/drawing/2014/main" id="{DE863B29-200D-4F13-95AC-CDDDDD3401B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1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6" name="Freeform 104">
                <a:extLst>
                  <a:ext uri="{FF2B5EF4-FFF2-40B4-BE49-F238E27FC236}">
                    <a16:creationId xmlns:a16="http://schemas.microsoft.com/office/drawing/2014/main" id="{4276380F-3798-43B1-8EF0-9856D77F0E7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2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7" name="Freeform 105">
                <a:extLst>
                  <a:ext uri="{FF2B5EF4-FFF2-40B4-BE49-F238E27FC236}">
                    <a16:creationId xmlns:a16="http://schemas.microsoft.com/office/drawing/2014/main" id="{8BA3CCE7-AECC-4767-BB03-7CDC168535B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4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8" name="Freeform 106">
                <a:extLst>
                  <a:ext uri="{FF2B5EF4-FFF2-40B4-BE49-F238E27FC236}">
                    <a16:creationId xmlns:a16="http://schemas.microsoft.com/office/drawing/2014/main" id="{03037FB9-2F71-4EF9-9C01-965E8D8461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5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9" name="Freeform 107">
                <a:extLst>
                  <a:ext uri="{FF2B5EF4-FFF2-40B4-BE49-F238E27FC236}">
                    <a16:creationId xmlns:a16="http://schemas.microsoft.com/office/drawing/2014/main" id="{3B95A020-686D-494B-991B-E3DAEBC3271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6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0" name="Freeform 108">
                <a:extLst>
                  <a:ext uri="{FF2B5EF4-FFF2-40B4-BE49-F238E27FC236}">
                    <a16:creationId xmlns:a16="http://schemas.microsoft.com/office/drawing/2014/main" id="{0734A911-5587-487B-B946-BF77B60469C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8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1" name="Freeform 109">
                <a:extLst>
                  <a:ext uri="{FF2B5EF4-FFF2-40B4-BE49-F238E27FC236}">
                    <a16:creationId xmlns:a16="http://schemas.microsoft.com/office/drawing/2014/main" id="{06EEFC69-79AD-4100-9737-8C4C2863577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2" name="Freeform 110">
                <a:extLst>
                  <a:ext uri="{FF2B5EF4-FFF2-40B4-BE49-F238E27FC236}">
                    <a16:creationId xmlns:a16="http://schemas.microsoft.com/office/drawing/2014/main" id="{A94DB305-A79C-412A-92A0-8A8F13FA3AB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61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3" name="Freeform 111">
                <a:extLst>
                  <a:ext uri="{FF2B5EF4-FFF2-40B4-BE49-F238E27FC236}">
                    <a16:creationId xmlns:a16="http://schemas.microsoft.com/office/drawing/2014/main" id="{510342AC-CF24-4837-962C-5629914C05A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62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4" name="Freeform 112">
                <a:extLst>
                  <a:ext uri="{FF2B5EF4-FFF2-40B4-BE49-F238E27FC236}">
                    <a16:creationId xmlns:a16="http://schemas.microsoft.com/office/drawing/2014/main" id="{3DEEA3ED-1AA7-4112-8973-A49E213B79C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62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5" name="Freeform 113">
                <a:extLst>
                  <a:ext uri="{FF2B5EF4-FFF2-40B4-BE49-F238E27FC236}">
                    <a16:creationId xmlns:a16="http://schemas.microsoft.com/office/drawing/2014/main" id="{4ED2EBC9-AFDB-4A28-AFC4-756D03A8FBF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4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6" name="Freeform 114">
                <a:extLst>
                  <a:ext uri="{FF2B5EF4-FFF2-40B4-BE49-F238E27FC236}">
                    <a16:creationId xmlns:a16="http://schemas.microsoft.com/office/drawing/2014/main" id="{CC14B2EB-024F-47B8-BE32-7204698F2D0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5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7" name="Freeform 115">
                <a:extLst>
                  <a:ext uri="{FF2B5EF4-FFF2-40B4-BE49-F238E27FC236}">
                    <a16:creationId xmlns:a16="http://schemas.microsoft.com/office/drawing/2014/main" id="{BA710B14-6F25-44D5-87F2-6DD76F3004F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6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8" name="Freeform 116">
                <a:extLst>
                  <a:ext uri="{FF2B5EF4-FFF2-40B4-BE49-F238E27FC236}">
                    <a16:creationId xmlns:a16="http://schemas.microsoft.com/office/drawing/2014/main" id="{4954FAF2-7766-4C99-BCC5-77794AF40EE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8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9" name="Freeform 117">
                <a:extLst>
                  <a:ext uri="{FF2B5EF4-FFF2-40B4-BE49-F238E27FC236}">
                    <a16:creationId xmlns:a16="http://schemas.microsoft.com/office/drawing/2014/main" id="{C19B4CDD-2754-461D-9AF3-A9C20C00E61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0" name="Freeform 118">
                <a:extLst>
                  <a:ext uri="{FF2B5EF4-FFF2-40B4-BE49-F238E27FC236}">
                    <a16:creationId xmlns:a16="http://schemas.microsoft.com/office/drawing/2014/main" id="{295F74CC-8BBE-4F1B-9D45-E8795087535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1" name="Freeform 119">
                <a:extLst>
                  <a:ext uri="{FF2B5EF4-FFF2-40B4-BE49-F238E27FC236}">
                    <a16:creationId xmlns:a16="http://schemas.microsoft.com/office/drawing/2014/main" id="{D600F657-91E4-458B-9A0F-66BDC6CEDF9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2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2" name="Freeform 120">
                <a:extLst>
                  <a:ext uri="{FF2B5EF4-FFF2-40B4-BE49-F238E27FC236}">
                    <a16:creationId xmlns:a16="http://schemas.microsoft.com/office/drawing/2014/main" id="{1685D6B3-0E52-4EDF-B1E2-1AF1E636245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3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3" name="Freeform 121">
                <a:extLst>
                  <a:ext uri="{FF2B5EF4-FFF2-40B4-BE49-F238E27FC236}">
                    <a16:creationId xmlns:a16="http://schemas.microsoft.com/office/drawing/2014/main" id="{3B7F28A1-7FA3-4D76-9C9D-72807D0A2A8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5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4" name="Freeform 122">
                <a:extLst>
                  <a:ext uri="{FF2B5EF4-FFF2-40B4-BE49-F238E27FC236}">
                    <a16:creationId xmlns:a16="http://schemas.microsoft.com/office/drawing/2014/main" id="{26C4C815-02ED-4327-9D24-FDA1D78920C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6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5" name="Freeform 123">
                <a:extLst>
                  <a:ext uri="{FF2B5EF4-FFF2-40B4-BE49-F238E27FC236}">
                    <a16:creationId xmlns:a16="http://schemas.microsoft.com/office/drawing/2014/main" id="{FAA867E3-A550-48D5-B366-FFBF336EC93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7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6" name="Freeform 124">
                <a:extLst>
                  <a:ext uri="{FF2B5EF4-FFF2-40B4-BE49-F238E27FC236}">
                    <a16:creationId xmlns:a16="http://schemas.microsoft.com/office/drawing/2014/main" id="{F765249D-85AB-4F78-901C-D24BA5E049A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9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7" name="Freeform 125">
                <a:extLst>
                  <a:ext uri="{FF2B5EF4-FFF2-40B4-BE49-F238E27FC236}">
                    <a16:creationId xmlns:a16="http://schemas.microsoft.com/office/drawing/2014/main" id="{9A32BE65-4C36-473A-B17D-32C2695019B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0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8" name="Freeform 126">
                <a:extLst>
                  <a:ext uri="{FF2B5EF4-FFF2-40B4-BE49-F238E27FC236}">
                    <a16:creationId xmlns:a16="http://schemas.microsoft.com/office/drawing/2014/main" id="{597FF9B4-B552-4B22-B02D-7F3A4B2D0E2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1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9" name="Freeform 127">
                <a:extLst>
                  <a:ext uri="{FF2B5EF4-FFF2-40B4-BE49-F238E27FC236}">
                    <a16:creationId xmlns:a16="http://schemas.microsoft.com/office/drawing/2014/main" id="{2ADBC2A9-EC4A-4F1A-9575-5C2E2C61118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3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0" name="Freeform 128">
                <a:extLst>
                  <a:ext uri="{FF2B5EF4-FFF2-40B4-BE49-F238E27FC236}">
                    <a16:creationId xmlns:a16="http://schemas.microsoft.com/office/drawing/2014/main" id="{EA07E267-4077-44DF-8793-958470082B4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1" name="Freeform 129">
                <a:extLst>
                  <a:ext uri="{FF2B5EF4-FFF2-40B4-BE49-F238E27FC236}">
                    <a16:creationId xmlns:a16="http://schemas.microsoft.com/office/drawing/2014/main" id="{450FF888-CA74-468F-8DC5-3DE39375646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2" name="Freeform 130">
                <a:extLst>
                  <a:ext uri="{FF2B5EF4-FFF2-40B4-BE49-F238E27FC236}">
                    <a16:creationId xmlns:a16="http://schemas.microsoft.com/office/drawing/2014/main" id="{6ED42186-4921-48DF-991E-AE5DD331C4B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3" name="Freeform 131">
                <a:extLst>
                  <a:ext uri="{FF2B5EF4-FFF2-40B4-BE49-F238E27FC236}">
                    <a16:creationId xmlns:a16="http://schemas.microsoft.com/office/drawing/2014/main" id="{E9E5CB15-AB4F-44A1-8370-FC9B9DE7129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4" name="Freeform 132">
                <a:extLst>
                  <a:ext uri="{FF2B5EF4-FFF2-40B4-BE49-F238E27FC236}">
                    <a16:creationId xmlns:a16="http://schemas.microsoft.com/office/drawing/2014/main" id="{BB497DB7-75E3-4FF7-9D1B-3B26C89E3F1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5" name="Freeform 133">
                <a:extLst>
                  <a:ext uri="{FF2B5EF4-FFF2-40B4-BE49-F238E27FC236}">
                    <a16:creationId xmlns:a16="http://schemas.microsoft.com/office/drawing/2014/main" id="{58918294-39CB-4298-9521-4858BE11916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6" name="Freeform 134">
                <a:extLst>
                  <a:ext uri="{FF2B5EF4-FFF2-40B4-BE49-F238E27FC236}">
                    <a16:creationId xmlns:a16="http://schemas.microsoft.com/office/drawing/2014/main" id="{5E68ABBC-3AD2-4386-8729-8CEDB6410BD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2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7" name="Freeform 135">
                <a:extLst>
                  <a:ext uri="{FF2B5EF4-FFF2-40B4-BE49-F238E27FC236}">
                    <a16:creationId xmlns:a16="http://schemas.microsoft.com/office/drawing/2014/main" id="{FB58C689-CA62-4846-982D-BB491E1DA98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3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8" name="Freeform 136">
                <a:extLst>
                  <a:ext uri="{FF2B5EF4-FFF2-40B4-BE49-F238E27FC236}">
                    <a16:creationId xmlns:a16="http://schemas.microsoft.com/office/drawing/2014/main" id="{7753AA88-031A-4F0B-9006-FDEB3E8A1F6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5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9" name="Freeform 137">
                <a:extLst>
                  <a:ext uri="{FF2B5EF4-FFF2-40B4-BE49-F238E27FC236}">
                    <a16:creationId xmlns:a16="http://schemas.microsoft.com/office/drawing/2014/main" id="{DA2A45BD-27B0-4DBE-9786-71176316779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6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0" name="Freeform 138">
                <a:extLst>
                  <a:ext uri="{FF2B5EF4-FFF2-40B4-BE49-F238E27FC236}">
                    <a16:creationId xmlns:a16="http://schemas.microsoft.com/office/drawing/2014/main" id="{FF7AF075-4C26-460E-95E1-C982B30CE0C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7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1" name="Freeform 139">
                <a:extLst>
                  <a:ext uri="{FF2B5EF4-FFF2-40B4-BE49-F238E27FC236}">
                    <a16:creationId xmlns:a16="http://schemas.microsoft.com/office/drawing/2014/main" id="{384F615C-971C-48EB-AFD6-4917BA583D7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9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2" name="Freeform 140">
                <a:extLst>
                  <a:ext uri="{FF2B5EF4-FFF2-40B4-BE49-F238E27FC236}">
                    <a16:creationId xmlns:a16="http://schemas.microsoft.com/office/drawing/2014/main" id="{4382A5B1-F61B-4F84-932F-AD52BE68AF8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0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3" name="Freeform 141">
                <a:extLst>
                  <a:ext uri="{FF2B5EF4-FFF2-40B4-BE49-F238E27FC236}">
                    <a16:creationId xmlns:a16="http://schemas.microsoft.com/office/drawing/2014/main" id="{BBACC224-575D-4C7B-A0AF-D5EF9D2FFA5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1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4" name="Freeform 142">
                <a:extLst>
                  <a:ext uri="{FF2B5EF4-FFF2-40B4-BE49-F238E27FC236}">
                    <a16:creationId xmlns:a16="http://schemas.microsoft.com/office/drawing/2014/main" id="{F36BF60F-CB81-494A-A823-BF107DE627D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5" name="Freeform 143">
                <a:extLst>
                  <a:ext uri="{FF2B5EF4-FFF2-40B4-BE49-F238E27FC236}">
                    <a16:creationId xmlns:a16="http://schemas.microsoft.com/office/drawing/2014/main" id="{D32E9445-0115-42C8-AE88-5350B9BA618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6" name="Freeform 144">
                <a:extLst>
                  <a:ext uri="{FF2B5EF4-FFF2-40B4-BE49-F238E27FC236}">
                    <a16:creationId xmlns:a16="http://schemas.microsoft.com/office/drawing/2014/main" id="{F519BADD-B6E6-4D98-A876-AFD5129752A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7" name="Freeform 145">
                <a:extLst>
                  <a:ext uri="{FF2B5EF4-FFF2-40B4-BE49-F238E27FC236}">
                    <a16:creationId xmlns:a16="http://schemas.microsoft.com/office/drawing/2014/main" id="{9DD06A6E-A12A-4E2B-93CF-F0F4D620644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8" name="Freeform 146">
                <a:extLst>
                  <a:ext uri="{FF2B5EF4-FFF2-40B4-BE49-F238E27FC236}">
                    <a16:creationId xmlns:a16="http://schemas.microsoft.com/office/drawing/2014/main" id="{D7AC8B17-D40F-445D-93B8-DBF708A2E25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9" name="Freeform 147">
                <a:extLst>
                  <a:ext uri="{FF2B5EF4-FFF2-40B4-BE49-F238E27FC236}">
                    <a16:creationId xmlns:a16="http://schemas.microsoft.com/office/drawing/2014/main" id="{C3B5C9F1-1ACD-4587-AC11-A8471B685A7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0" name="Freeform 148">
                <a:extLst>
                  <a:ext uri="{FF2B5EF4-FFF2-40B4-BE49-F238E27FC236}">
                    <a16:creationId xmlns:a16="http://schemas.microsoft.com/office/drawing/2014/main" id="{03856535-9045-47F9-B0ED-C38C12A76A1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1" name="Freeform 149">
                <a:extLst>
                  <a:ext uri="{FF2B5EF4-FFF2-40B4-BE49-F238E27FC236}">
                    <a16:creationId xmlns:a16="http://schemas.microsoft.com/office/drawing/2014/main" id="{A27FD34A-F05C-47CE-86AE-B155B225436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2" name="Freeform 150">
                <a:extLst>
                  <a:ext uri="{FF2B5EF4-FFF2-40B4-BE49-F238E27FC236}">
                    <a16:creationId xmlns:a16="http://schemas.microsoft.com/office/drawing/2014/main" id="{5992BA88-7B96-47CF-8C9D-40C964B07DD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4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3" name="Freeform 151">
                <a:extLst>
                  <a:ext uri="{FF2B5EF4-FFF2-40B4-BE49-F238E27FC236}">
                    <a16:creationId xmlns:a16="http://schemas.microsoft.com/office/drawing/2014/main" id="{D2BF8795-332A-4F5F-8CEE-441A2630096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5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4" name="Freeform 152">
                <a:extLst>
                  <a:ext uri="{FF2B5EF4-FFF2-40B4-BE49-F238E27FC236}">
                    <a16:creationId xmlns:a16="http://schemas.microsoft.com/office/drawing/2014/main" id="{4D69721B-6155-4CBC-9891-081D1481A70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6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5" name="Freeform 153">
                <a:extLst>
                  <a:ext uri="{FF2B5EF4-FFF2-40B4-BE49-F238E27FC236}">
                    <a16:creationId xmlns:a16="http://schemas.microsoft.com/office/drawing/2014/main" id="{B853FA4C-4645-4AEC-99F5-FCEE64ACC78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7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6" name="Freeform 154">
                <a:extLst>
                  <a:ext uri="{FF2B5EF4-FFF2-40B4-BE49-F238E27FC236}">
                    <a16:creationId xmlns:a16="http://schemas.microsoft.com/office/drawing/2014/main" id="{6531B25A-D997-473C-8FA4-4C98AF31F59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9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7" name="Freeform 155">
                <a:extLst>
                  <a:ext uri="{FF2B5EF4-FFF2-40B4-BE49-F238E27FC236}">
                    <a16:creationId xmlns:a16="http://schemas.microsoft.com/office/drawing/2014/main" id="{27D22B82-399D-4485-ACBF-54CBB61539F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0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8" name="Freeform 156">
                <a:extLst>
                  <a:ext uri="{FF2B5EF4-FFF2-40B4-BE49-F238E27FC236}">
                    <a16:creationId xmlns:a16="http://schemas.microsoft.com/office/drawing/2014/main" id="{F1326CFD-F95A-46A5-B63D-2A69E17442D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1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9" name="Freeform 157">
                <a:extLst>
                  <a:ext uri="{FF2B5EF4-FFF2-40B4-BE49-F238E27FC236}">
                    <a16:creationId xmlns:a16="http://schemas.microsoft.com/office/drawing/2014/main" id="{71C1922C-1F60-4345-8F97-F9CFB8D4F82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0" name="Freeform 158">
                <a:extLst>
                  <a:ext uri="{FF2B5EF4-FFF2-40B4-BE49-F238E27FC236}">
                    <a16:creationId xmlns:a16="http://schemas.microsoft.com/office/drawing/2014/main" id="{400A75FF-3E2C-4109-939B-69D42C1B3C3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1" name="Freeform 159">
                <a:extLst>
                  <a:ext uri="{FF2B5EF4-FFF2-40B4-BE49-F238E27FC236}">
                    <a16:creationId xmlns:a16="http://schemas.microsoft.com/office/drawing/2014/main" id="{0916170F-A8E3-4718-8FDF-BAA6ADD627B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2" name="Freeform 160">
                <a:extLst>
                  <a:ext uri="{FF2B5EF4-FFF2-40B4-BE49-F238E27FC236}">
                    <a16:creationId xmlns:a16="http://schemas.microsoft.com/office/drawing/2014/main" id="{3054D6E1-B67D-4458-967F-CB2CA59EB74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3" name="Freeform 161">
                <a:extLst>
                  <a:ext uri="{FF2B5EF4-FFF2-40B4-BE49-F238E27FC236}">
                    <a16:creationId xmlns:a16="http://schemas.microsoft.com/office/drawing/2014/main" id="{B239E4EE-AF3C-4558-A0DF-3E44F03E6DD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4" name="Freeform 162">
                <a:extLst>
                  <a:ext uri="{FF2B5EF4-FFF2-40B4-BE49-F238E27FC236}">
                    <a16:creationId xmlns:a16="http://schemas.microsoft.com/office/drawing/2014/main" id="{44AFAA8B-2407-4BBF-8C38-64CBD9DBE28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5" name="Freeform 163">
                <a:extLst>
                  <a:ext uri="{FF2B5EF4-FFF2-40B4-BE49-F238E27FC236}">
                    <a16:creationId xmlns:a16="http://schemas.microsoft.com/office/drawing/2014/main" id="{A0C1BA25-F722-4A87-A318-84C185A37EC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6" name="Freeform 164">
                <a:extLst>
                  <a:ext uri="{FF2B5EF4-FFF2-40B4-BE49-F238E27FC236}">
                    <a16:creationId xmlns:a16="http://schemas.microsoft.com/office/drawing/2014/main" id="{56527AA1-9227-4509-BDAE-A4D1968AD6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7" name="Freeform 165">
                <a:extLst>
                  <a:ext uri="{FF2B5EF4-FFF2-40B4-BE49-F238E27FC236}">
                    <a16:creationId xmlns:a16="http://schemas.microsoft.com/office/drawing/2014/main" id="{38A8C6AD-838A-45AC-8D65-590EDEEA4CA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8" name="Freeform 166">
                <a:extLst>
                  <a:ext uri="{FF2B5EF4-FFF2-40B4-BE49-F238E27FC236}">
                    <a16:creationId xmlns:a16="http://schemas.microsoft.com/office/drawing/2014/main" id="{C950C40D-4529-4F11-B0CA-E59CEC3ACF6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9" name="Freeform 167">
                <a:extLst>
                  <a:ext uri="{FF2B5EF4-FFF2-40B4-BE49-F238E27FC236}">
                    <a16:creationId xmlns:a16="http://schemas.microsoft.com/office/drawing/2014/main" id="{2441D5BF-E11A-46BB-9738-CCF9AD38C07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0" name="Freeform 168">
                <a:extLst>
                  <a:ext uri="{FF2B5EF4-FFF2-40B4-BE49-F238E27FC236}">
                    <a16:creationId xmlns:a16="http://schemas.microsoft.com/office/drawing/2014/main" id="{93C3B02A-F80C-4117-A852-CBBED2D089C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7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1" name="Freeform 169">
                <a:extLst>
                  <a:ext uri="{FF2B5EF4-FFF2-40B4-BE49-F238E27FC236}">
                    <a16:creationId xmlns:a16="http://schemas.microsoft.com/office/drawing/2014/main" id="{73ABD493-D91D-4340-9BF2-3EEF8BE05B7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8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2" name="Freeform 170">
                <a:extLst>
                  <a:ext uri="{FF2B5EF4-FFF2-40B4-BE49-F238E27FC236}">
                    <a16:creationId xmlns:a16="http://schemas.microsoft.com/office/drawing/2014/main" id="{AC4514DB-FA63-46EA-98D9-5CECADD5833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0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3" name="Freeform 171">
                <a:extLst>
                  <a:ext uri="{FF2B5EF4-FFF2-40B4-BE49-F238E27FC236}">
                    <a16:creationId xmlns:a16="http://schemas.microsoft.com/office/drawing/2014/main" id="{BB8C9E5D-DE99-4A8A-B39C-E9D1FEA0DEB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1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4" name="Freeform 172">
                <a:extLst>
                  <a:ext uri="{FF2B5EF4-FFF2-40B4-BE49-F238E27FC236}">
                    <a16:creationId xmlns:a16="http://schemas.microsoft.com/office/drawing/2014/main" id="{CAC092A3-64E8-43E7-95F6-405521DCAE1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5" name="Freeform 173">
                <a:extLst>
                  <a:ext uri="{FF2B5EF4-FFF2-40B4-BE49-F238E27FC236}">
                    <a16:creationId xmlns:a16="http://schemas.microsoft.com/office/drawing/2014/main" id="{19C10D4E-A106-4F51-B0A7-E5C5A3398E9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4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6" name="Freeform 174">
                <a:extLst>
                  <a:ext uri="{FF2B5EF4-FFF2-40B4-BE49-F238E27FC236}">
                    <a16:creationId xmlns:a16="http://schemas.microsoft.com/office/drawing/2014/main" id="{0E216099-8F53-4B1F-B77D-154899FAF52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5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7" name="Freeform 175">
                <a:extLst>
                  <a:ext uri="{FF2B5EF4-FFF2-40B4-BE49-F238E27FC236}">
                    <a16:creationId xmlns:a16="http://schemas.microsoft.com/office/drawing/2014/main" id="{E17400DB-E192-4D32-92A3-932622E9365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6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8" name="Freeform 176">
                <a:extLst>
                  <a:ext uri="{FF2B5EF4-FFF2-40B4-BE49-F238E27FC236}">
                    <a16:creationId xmlns:a16="http://schemas.microsoft.com/office/drawing/2014/main" id="{DED18E91-1DE8-4111-B4BC-042B13D3B84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7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9" name="Freeform 177">
                <a:extLst>
                  <a:ext uri="{FF2B5EF4-FFF2-40B4-BE49-F238E27FC236}">
                    <a16:creationId xmlns:a16="http://schemas.microsoft.com/office/drawing/2014/main" id="{7882987E-1DBD-4370-910D-94837449F0C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9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0" name="Freeform 178">
                <a:extLst>
                  <a:ext uri="{FF2B5EF4-FFF2-40B4-BE49-F238E27FC236}">
                    <a16:creationId xmlns:a16="http://schemas.microsoft.com/office/drawing/2014/main" id="{A610CD6B-5D95-4E7D-8D08-2A29212B89E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0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1" name="Freeform 179">
                <a:extLst>
                  <a:ext uri="{FF2B5EF4-FFF2-40B4-BE49-F238E27FC236}">
                    <a16:creationId xmlns:a16="http://schemas.microsoft.com/office/drawing/2014/main" id="{0A2302BB-5D47-47D0-8992-D5965D4983E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1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2" name="Freeform 180">
                <a:extLst>
                  <a:ext uri="{FF2B5EF4-FFF2-40B4-BE49-F238E27FC236}">
                    <a16:creationId xmlns:a16="http://schemas.microsoft.com/office/drawing/2014/main" id="{D51BF928-3255-4820-85E9-E25E9C75365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3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3" name="Freeform 181">
                <a:extLst>
                  <a:ext uri="{FF2B5EF4-FFF2-40B4-BE49-F238E27FC236}">
                    <a16:creationId xmlns:a16="http://schemas.microsoft.com/office/drawing/2014/main" id="{75CCA836-6E6F-4C78-91E3-C5D04D0FD86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4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4" name="Freeform 182">
                <a:extLst>
                  <a:ext uri="{FF2B5EF4-FFF2-40B4-BE49-F238E27FC236}">
                    <a16:creationId xmlns:a16="http://schemas.microsoft.com/office/drawing/2014/main" id="{C9D4F360-8F16-4D98-8111-B2D901F7CC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5" name="Freeform 183">
                <a:extLst>
                  <a:ext uri="{FF2B5EF4-FFF2-40B4-BE49-F238E27FC236}">
                    <a16:creationId xmlns:a16="http://schemas.microsoft.com/office/drawing/2014/main" id="{AE367D6C-595C-455F-96B2-F5F2685E41D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7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6" name="Freeform 184">
                <a:extLst>
                  <a:ext uri="{FF2B5EF4-FFF2-40B4-BE49-F238E27FC236}">
                    <a16:creationId xmlns:a16="http://schemas.microsoft.com/office/drawing/2014/main" id="{1981FC77-C4C6-4EB3-8C67-A324B9B0D5C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8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7" name="Freeform 185">
                <a:extLst>
                  <a:ext uri="{FF2B5EF4-FFF2-40B4-BE49-F238E27FC236}">
                    <a16:creationId xmlns:a16="http://schemas.microsoft.com/office/drawing/2014/main" id="{5F2301FC-3D05-4438-A987-BD19627F191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0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8" name="Freeform 186">
                <a:extLst>
                  <a:ext uri="{FF2B5EF4-FFF2-40B4-BE49-F238E27FC236}">
                    <a16:creationId xmlns:a16="http://schemas.microsoft.com/office/drawing/2014/main" id="{A78AD257-E344-4321-9CC3-91D3BF34DBA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1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9" name="Freeform 187">
                <a:extLst>
                  <a:ext uri="{FF2B5EF4-FFF2-40B4-BE49-F238E27FC236}">
                    <a16:creationId xmlns:a16="http://schemas.microsoft.com/office/drawing/2014/main" id="{73B8DE1F-139A-4A92-A687-CC387715E8E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0" name="Freeform 188">
                <a:extLst>
                  <a:ext uri="{FF2B5EF4-FFF2-40B4-BE49-F238E27FC236}">
                    <a16:creationId xmlns:a16="http://schemas.microsoft.com/office/drawing/2014/main" id="{F92A0609-6D4E-4588-BA75-134B412D036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4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1" name="Freeform 189">
                <a:extLst>
                  <a:ext uri="{FF2B5EF4-FFF2-40B4-BE49-F238E27FC236}">
                    <a16:creationId xmlns:a16="http://schemas.microsoft.com/office/drawing/2014/main" id="{D6F9A5F4-C671-4D8B-AD8D-93D9FDDDB9F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5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2" name="Freeform 190">
                <a:extLst>
                  <a:ext uri="{FF2B5EF4-FFF2-40B4-BE49-F238E27FC236}">
                    <a16:creationId xmlns:a16="http://schemas.microsoft.com/office/drawing/2014/main" id="{1FD8A1E3-F98E-4893-8D6D-2C61C13F635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6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3" name="Freeform 191">
                <a:extLst>
                  <a:ext uri="{FF2B5EF4-FFF2-40B4-BE49-F238E27FC236}">
                    <a16:creationId xmlns:a16="http://schemas.microsoft.com/office/drawing/2014/main" id="{9258249A-153E-45D8-9127-106E571480C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8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4" name="Freeform 192">
                <a:extLst>
                  <a:ext uri="{FF2B5EF4-FFF2-40B4-BE49-F238E27FC236}">
                    <a16:creationId xmlns:a16="http://schemas.microsoft.com/office/drawing/2014/main" id="{10EA8548-333E-4C80-BA26-4CAA59441BB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9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5" name="Freeform 193">
                <a:extLst>
                  <a:ext uri="{FF2B5EF4-FFF2-40B4-BE49-F238E27FC236}">
                    <a16:creationId xmlns:a16="http://schemas.microsoft.com/office/drawing/2014/main" id="{A271E4A3-5C18-4499-8D1E-770789A8171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0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6" name="Freeform 194">
                <a:extLst>
                  <a:ext uri="{FF2B5EF4-FFF2-40B4-BE49-F238E27FC236}">
                    <a16:creationId xmlns:a16="http://schemas.microsoft.com/office/drawing/2014/main" id="{51DF0EDA-9C32-492A-9E77-11E3B695E8E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1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7" name="Freeform 195">
                <a:extLst>
                  <a:ext uri="{FF2B5EF4-FFF2-40B4-BE49-F238E27FC236}">
                    <a16:creationId xmlns:a16="http://schemas.microsoft.com/office/drawing/2014/main" id="{0B269A3B-9C5A-4629-A06C-8E46EB70890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3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8" name="Freeform 196">
                <a:extLst>
                  <a:ext uri="{FF2B5EF4-FFF2-40B4-BE49-F238E27FC236}">
                    <a16:creationId xmlns:a16="http://schemas.microsoft.com/office/drawing/2014/main" id="{1E4ACBB5-E798-473F-BCA6-22AC0E57F2F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4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9" name="Freeform 197">
                <a:extLst>
                  <a:ext uri="{FF2B5EF4-FFF2-40B4-BE49-F238E27FC236}">
                    <a16:creationId xmlns:a16="http://schemas.microsoft.com/office/drawing/2014/main" id="{14EC8DD6-CF43-480A-B840-1D66A2A54BC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0" name="Freeform 198">
                <a:extLst>
                  <a:ext uri="{FF2B5EF4-FFF2-40B4-BE49-F238E27FC236}">
                    <a16:creationId xmlns:a16="http://schemas.microsoft.com/office/drawing/2014/main" id="{28BC5548-67A3-4F81-923E-6EA95825F69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7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1" name="Freeform 199">
                <a:extLst>
                  <a:ext uri="{FF2B5EF4-FFF2-40B4-BE49-F238E27FC236}">
                    <a16:creationId xmlns:a16="http://schemas.microsoft.com/office/drawing/2014/main" id="{39556343-E938-40B9-A8AF-57BC1AF1888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8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2" name="Freeform 200">
                <a:extLst>
                  <a:ext uri="{FF2B5EF4-FFF2-40B4-BE49-F238E27FC236}">
                    <a16:creationId xmlns:a16="http://schemas.microsoft.com/office/drawing/2014/main" id="{2773F9B4-8AB8-4D45-805A-40998FC0184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0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3" name="Freeform 201">
                <a:extLst>
                  <a:ext uri="{FF2B5EF4-FFF2-40B4-BE49-F238E27FC236}">
                    <a16:creationId xmlns:a16="http://schemas.microsoft.com/office/drawing/2014/main" id="{FE1AB86F-EF70-4D63-94A1-CB4AA8700BD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1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4" name="Freeform 202">
                <a:extLst>
                  <a:ext uri="{FF2B5EF4-FFF2-40B4-BE49-F238E27FC236}">
                    <a16:creationId xmlns:a16="http://schemas.microsoft.com/office/drawing/2014/main" id="{A80E9747-C074-482C-89D5-9EAAC7E2389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2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5" name="Freeform 203">
                <a:extLst>
                  <a:ext uri="{FF2B5EF4-FFF2-40B4-BE49-F238E27FC236}">
                    <a16:creationId xmlns:a16="http://schemas.microsoft.com/office/drawing/2014/main" id="{9044ABE2-1ED3-4053-887C-7A4B088797B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4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6" name="Freeform 204">
                <a:extLst>
                  <a:ext uri="{FF2B5EF4-FFF2-40B4-BE49-F238E27FC236}">
                    <a16:creationId xmlns:a16="http://schemas.microsoft.com/office/drawing/2014/main" id="{086700A2-E29C-4257-8DDD-FCAD615C27B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5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5" name="Freeform 206">
              <a:extLst>
                <a:ext uri="{FF2B5EF4-FFF2-40B4-BE49-F238E27FC236}">
                  <a16:creationId xmlns:a16="http://schemas.microsoft.com/office/drawing/2014/main" id="{E1CD6AFC-C79A-4FC5-B769-34F3B00419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9136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Freeform 207">
              <a:extLst>
                <a:ext uri="{FF2B5EF4-FFF2-40B4-BE49-F238E27FC236}">
                  <a16:creationId xmlns:a16="http://schemas.microsoft.com/office/drawing/2014/main" id="{D3793318-2AFC-4AE2-83D9-7F670C0C639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200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Freeform 208">
              <a:extLst>
                <a:ext uri="{FF2B5EF4-FFF2-40B4-BE49-F238E27FC236}">
                  <a16:creationId xmlns:a16="http://schemas.microsoft.com/office/drawing/2014/main" id="{4D40E823-65EF-4FCB-9A74-AA256EA1A87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32638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209">
              <a:extLst>
                <a:ext uri="{FF2B5EF4-FFF2-40B4-BE49-F238E27FC236}">
                  <a16:creationId xmlns:a16="http://schemas.microsoft.com/office/drawing/2014/main" id="{1E01F165-2A8B-4A14-96C7-B58FF684AFE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5327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210">
              <a:extLst>
                <a:ext uri="{FF2B5EF4-FFF2-40B4-BE49-F238E27FC236}">
                  <a16:creationId xmlns:a16="http://schemas.microsoft.com/office/drawing/2014/main" id="{D0981116-00E3-4B82-BCEE-60C43BA579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739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211">
              <a:extLst>
                <a:ext uri="{FF2B5EF4-FFF2-40B4-BE49-F238E27FC236}">
                  <a16:creationId xmlns:a16="http://schemas.microsoft.com/office/drawing/2014/main" id="{E4F8945E-9824-43F7-9497-CFF441A116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9455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212">
              <a:extLst>
                <a:ext uri="{FF2B5EF4-FFF2-40B4-BE49-F238E27FC236}">
                  <a16:creationId xmlns:a16="http://schemas.microsoft.com/office/drawing/2014/main" id="{01E88E53-B0BC-47CA-91B8-A52B5F8080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312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213">
              <a:extLst>
                <a:ext uri="{FF2B5EF4-FFF2-40B4-BE49-F238E27FC236}">
                  <a16:creationId xmlns:a16="http://schemas.microsoft.com/office/drawing/2014/main" id="{588EC6DD-F822-40CD-BE0C-E4D3D6F12DB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4376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214">
              <a:extLst>
                <a:ext uri="{FF2B5EF4-FFF2-40B4-BE49-F238E27FC236}">
                  <a16:creationId xmlns:a16="http://schemas.microsoft.com/office/drawing/2014/main" id="{F538D805-2DDF-4E4D-A9F0-D34C818606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6440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215">
              <a:extLst>
                <a:ext uri="{FF2B5EF4-FFF2-40B4-BE49-F238E27FC236}">
                  <a16:creationId xmlns:a16="http://schemas.microsoft.com/office/drawing/2014/main" id="{4AF5F795-05F9-469E-8F00-175D60156D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85038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216">
              <a:extLst>
                <a:ext uri="{FF2B5EF4-FFF2-40B4-BE49-F238E27FC236}">
                  <a16:creationId xmlns:a16="http://schemas.microsoft.com/office/drawing/2014/main" id="{5497F4E7-8B94-4EB8-86B2-AD5DCE4F155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0567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217">
              <a:extLst>
                <a:ext uri="{FF2B5EF4-FFF2-40B4-BE49-F238E27FC236}">
                  <a16:creationId xmlns:a16="http://schemas.microsoft.com/office/drawing/2014/main" id="{68DA8338-E4AF-45E1-9C5D-74887AA0FB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263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218">
              <a:extLst>
                <a:ext uri="{FF2B5EF4-FFF2-40B4-BE49-F238E27FC236}">
                  <a16:creationId xmlns:a16="http://schemas.microsoft.com/office/drawing/2014/main" id="{1CFAD0AF-35CD-4C91-BDE8-4A961EE9F2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263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219">
              <a:extLst>
                <a:ext uri="{FF2B5EF4-FFF2-40B4-BE49-F238E27FC236}">
                  <a16:creationId xmlns:a16="http://schemas.microsoft.com/office/drawing/2014/main" id="{D5308D28-E7D4-476F-88BE-3FE6F88D5B2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160000" y="4513263"/>
              <a:ext cx="636588" cy="342900"/>
            </a:xfrm>
            <a:custGeom>
              <a:avLst/>
              <a:gdLst>
                <a:gd name="T0" fmla="*/ 344 w 401"/>
                <a:gd name="T1" fmla="*/ 57 h 216"/>
                <a:gd name="T2" fmla="*/ 318 w 401"/>
                <a:gd name="T3" fmla="*/ 0 h 216"/>
                <a:gd name="T4" fmla="*/ 287 w 401"/>
                <a:gd name="T5" fmla="*/ 57 h 216"/>
                <a:gd name="T6" fmla="*/ 287 w 401"/>
                <a:gd name="T7" fmla="*/ 79 h 216"/>
                <a:gd name="T8" fmla="*/ 235 w 401"/>
                <a:gd name="T9" fmla="*/ 79 h 216"/>
                <a:gd name="T10" fmla="*/ 235 w 401"/>
                <a:gd name="T11" fmla="*/ 57 h 216"/>
                <a:gd name="T12" fmla="*/ 205 w 401"/>
                <a:gd name="T13" fmla="*/ 0 h 216"/>
                <a:gd name="T14" fmla="*/ 174 w 401"/>
                <a:gd name="T15" fmla="*/ 57 h 216"/>
                <a:gd name="T16" fmla="*/ 174 w 401"/>
                <a:gd name="T17" fmla="*/ 79 h 216"/>
                <a:gd name="T18" fmla="*/ 118 w 401"/>
                <a:gd name="T19" fmla="*/ 79 h 216"/>
                <a:gd name="T20" fmla="*/ 118 w 401"/>
                <a:gd name="T21" fmla="*/ 57 h 216"/>
                <a:gd name="T22" fmla="*/ 87 w 401"/>
                <a:gd name="T23" fmla="*/ 0 h 216"/>
                <a:gd name="T24" fmla="*/ 57 w 401"/>
                <a:gd name="T25" fmla="*/ 57 h 216"/>
                <a:gd name="T26" fmla="*/ 57 w 401"/>
                <a:gd name="T27" fmla="*/ 79 h 216"/>
                <a:gd name="T28" fmla="*/ 74 w 401"/>
                <a:gd name="T29" fmla="*/ 136 h 216"/>
                <a:gd name="T30" fmla="*/ 104 w 401"/>
                <a:gd name="T31" fmla="*/ 216 h 216"/>
                <a:gd name="T32" fmla="*/ 118 w 401"/>
                <a:gd name="T33" fmla="*/ 136 h 216"/>
                <a:gd name="T34" fmla="*/ 192 w 401"/>
                <a:gd name="T35" fmla="*/ 136 h 216"/>
                <a:gd name="T36" fmla="*/ 218 w 401"/>
                <a:gd name="T37" fmla="*/ 216 h 216"/>
                <a:gd name="T38" fmla="*/ 226 w 401"/>
                <a:gd name="T39" fmla="*/ 136 h 216"/>
                <a:gd name="T40" fmla="*/ 300 w 401"/>
                <a:gd name="T41" fmla="*/ 136 h 216"/>
                <a:gd name="T42" fmla="*/ 331 w 401"/>
                <a:gd name="T43" fmla="*/ 216 h 216"/>
                <a:gd name="T44" fmla="*/ 401 w 401"/>
                <a:gd name="T45" fmla="*/ 136 h 216"/>
                <a:gd name="T46" fmla="*/ 370 w 401"/>
                <a:gd name="T47" fmla="*/ 79 h 216"/>
                <a:gd name="T48" fmla="*/ 96 w 401"/>
                <a:gd name="T49" fmla="*/ 207 h 216"/>
                <a:gd name="T50" fmla="*/ 83 w 401"/>
                <a:gd name="T51" fmla="*/ 132 h 216"/>
                <a:gd name="T52" fmla="*/ 78 w 401"/>
                <a:gd name="T53" fmla="*/ 70 h 216"/>
                <a:gd name="T54" fmla="*/ 78 w 401"/>
                <a:gd name="T55" fmla="*/ 48 h 216"/>
                <a:gd name="T56" fmla="*/ 87 w 401"/>
                <a:gd name="T57" fmla="*/ 13 h 216"/>
                <a:gd name="T58" fmla="*/ 100 w 401"/>
                <a:gd name="T59" fmla="*/ 48 h 216"/>
                <a:gd name="T60" fmla="*/ 100 w 401"/>
                <a:gd name="T61" fmla="*/ 70 h 216"/>
                <a:gd name="T62" fmla="*/ 126 w 401"/>
                <a:gd name="T63" fmla="*/ 132 h 216"/>
                <a:gd name="T64" fmla="*/ 135 w 401"/>
                <a:gd name="T65" fmla="*/ 132 h 216"/>
                <a:gd name="T66" fmla="*/ 157 w 401"/>
                <a:gd name="T67" fmla="*/ 132 h 216"/>
                <a:gd name="T68" fmla="*/ 213 w 401"/>
                <a:gd name="T69" fmla="*/ 132 h 216"/>
                <a:gd name="T70" fmla="*/ 196 w 401"/>
                <a:gd name="T71" fmla="*/ 207 h 216"/>
                <a:gd name="T72" fmla="*/ 165 w 401"/>
                <a:gd name="T73" fmla="*/ 132 h 216"/>
                <a:gd name="T74" fmla="*/ 196 w 401"/>
                <a:gd name="T75" fmla="*/ 70 h 216"/>
                <a:gd name="T76" fmla="*/ 192 w 401"/>
                <a:gd name="T77" fmla="*/ 48 h 216"/>
                <a:gd name="T78" fmla="*/ 205 w 401"/>
                <a:gd name="T79" fmla="*/ 13 h 216"/>
                <a:gd name="T80" fmla="*/ 218 w 401"/>
                <a:gd name="T81" fmla="*/ 48 h 216"/>
                <a:gd name="T82" fmla="*/ 218 w 401"/>
                <a:gd name="T83" fmla="*/ 70 h 216"/>
                <a:gd name="T84" fmla="*/ 235 w 401"/>
                <a:gd name="T85" fmla="*/ 132 h 216"/>
                <a:gd name="T86" fmla="*/ 248 w 401"/>
                <a:gd name="T87" fmla="*/ 132 h 216"/>
                <a:gd name="T88" fmla="*/ 274 w 401"/>
                <a:gd name="T89" fmla="*/ 132 h 216"/>
                <a:gd name="T90" fmla="*/ 383 w 401"/>
                <a:gd name="T91" fmla="*/ 132 h 216"/>
                <a:gd name="T92" fmla="*/ 322 w 401"/>
                <a:gd name="T93" fmla="*/ 207 h 216"/>
                <a:gd name="T94" fmla="*/ 309 w 401"/>
                <a:gd name="T95" fmla="*/ 132 h 216"/>
                <a:gd name="T96" fmla="*/ 266 w 401"/>
                <a:gd name="T97" fmla="*/ 110 h 216"/>
                <a:gd name="T98" fmla="*/ 283 w 401"/>
                <a:gd name="T99" fmla="*/ 70 h 216"/>
                <a:gd name="T100" fmla="*/ 283 w 401"/>
                <a:gd name="T101" fmla="*/ 48 h 216"/>
                <a:gd name="T102" fmla="*/ 348 w 401"/>
                <a:gd name="T103" fmla="*/ 48 h 216"/>
                <a:gd name="T104" fmla="*/ 348 w 401"/>
                <a:gd name="T105" fmla="*/ 70 h 216"/>
                <a:gd name="T106" fmla="*/ 383 w 401"/>
                <a:gd name="T107" fmla="*/ 132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01" h="216">
                  <a:moveTo>
                    <a:pt x="370" y="79"/>
                  </a:moveTo>
                  <a:lnTo>
                    <a:pt x="344" y="57"/>
                  </a:lnTo>
                  <a:lnTo>
                    <a:pt x="370" y="57"/>
                  </a:lnTo>
                  <a:lnTo>
                    <a:pt x="318" y="0"/>
                  </a:lnTo>
                  <a:lnTo>
                    <a:pt x="261" y="57"/>
                  </a:lnTo>
                  <a:lnTo>
                    <a:pt x="287" y="57"/>
                  </a:lnTo>
                  <a:lnTo>
                    <a:pt x="261" y="79"/>
                  </a:lnTo>
                  <a:lnTo>
                    <a:pt x="287" y="79"/>
                  </a:lnTo>
                  <a:lnTo>
                    <a:pt x="261" y="105"/>
                  </a:lnTo>
                  <a:lnTo>
                    <a:pt x="235" y="79"/>
                  </a:lnTo>
                  <a:lnTo>
                    <a:pt x="257" y="79"/>
                  </a:lnTo>
                  <a:lnTo>
                    <a:pt x="235" y="57"/>
                  </a:lnTo>
                  <a:lnTo>
                    <a:pt x="257" y="57"/>
                  </a:lnTo>
                  <a:lnTo>
                    <a:pt x="205" y="0"/>
                  </a:lnTo>
                  <a:lnTo>
                    <a:pt x="152" y="57"/>
                  </a:lnTo>
                  <a:lnTo>
                    <a:pt x="174" y="57"/>
                  </a:lnTo>
                  <a:lnTo>
                    <a:pt x="152" y="79"/>
                  </a:lnTo>
                  <a:lnTo>
                    <a:pt x="174" y="79"/>
                  </a:lnTo>
                  <a:lnTo>
                    <a:pt x="148" y="110"/>
                  </a:lnTo>
                  <a:lnTo>
                    <a:pt x="118" y="79"/>
                  </a:lnTo>
                  <a:lnTo>
                    <a:pt x="139" y="79"/>
                  </a:lnTo>
                  <a:lnTo>
                    <a:pt x="118" y="57"/>
                  </a:lnTo>
                  <a:lnTo>
                    <a:pt x="139" y="57"/>
                  </a:lnTo>
                  <a:lnTo>
                    <a:pt x="87" y="0"/>
                  </a:lnTo>
                  <a:lnTo>
                    <a:pt x="35" y="57"/>
                  </a:lnTo>
                  <a:lnTo>
                    <a:pt x="57" y="57"/>
                  </a:lnTo>
                  <a:lnTo>
                    <a:pt x="35" y="79"/>
                  </a:lnTo>
                  <a:lnTo>
                    <a:pt x="57" y="79"/>
                  </a:lnTo>
                  <a:lnTo>
                    <a:pt x="0" y="136"/>
                  </a:lnTo>
                  <a:lnTo>
                    <a:pt x="74" y="136"/>
                  </a:lnTo>
                  <a:lnTo>
                    <a:pt x="74" y="216"/>
                  </a:lnTo>
                  <a:lnTo>
                    <a:pt x="104" y="216"/>
                  </a:lnTo>
                  <a:lnTo>
                    <a:pt x="104" y="136"/>
                  </a:lnTo>
                  <a:lnTo>
                    <a:pt x="118" y="136"/>
                  </a:lnTo>
                  <a:lnTo>
                    <a:pt x="174" y="136"/>
                  </a:lnTo>
                  <a:lnTo>
                    <a:pt x="192" y="136"/>
                  </a:lnTo>
                  <a:lnTo>
                    <a:pt x="192" y="216"/>
                  </a:lnTo>
                  <a:lnTo>
                    <a:pt x="218" y="216"/>
                  </a:lnTo>
                  <a:lnTo>
                    <a:pt x="218" y="136"/>
                  </a:lnTo>
                  <a:lnTo>
                    <a:pt x="226" y="136"/>
                  </a:lnTo>
                  <a:lnTo>
                    <a:pt x="292" y="136"/>
                  </a:lnTo>
                  <a:lnTo>
                    <a:pt x="300" y="136"/>
                  </a:lnTo>
                  <a:lnTo>
                    <a:pt x="300" y="216"/>
                  </a:lnTo>
                  <a:lnTo>
                    <a:pt x="331" y="216"/>
                  </a:lnTo>
                  <a:lnTo>
                    <a:pt x="331" y="136"/>
                  </a:lnTo>
                  <a:lnTo>
                    <a:pt x="401" y="136"/>
                  </a:lnTo>
                  <a:lnTo>
                    <a:pt x="344" y="79"/>
                  </a:lnTo>
                  <a:lnTo>
                    <a:pt x="370" y="79"/>
                  </a:lnTo>
                  <a:close/>
                  <a:moveTo>
                    <a:pt x="96" y="132"/>
                  </a:moveTo>
                  <a:lnTo>
                    <a:pt x="96" y="207"/>
                  </a:lnTo>
                  <a:lnTo>
                    <a:pt x="83" y="207"/>
                  </a:lnTo>
                  <a:lnTo>
                    <a:pt x="83" y="132"/>
                  </a:lnTo>
                  <a:lnTo>
                    <a:pt x="17" y="132"/>
                  </a:lnTo>
                  <a:lnTo>
                    <a:pt x="78" y="70"/>
                  </a:lnTo>
                  <a:lnTo>
                    <a:pt x="52" y="70"/>
                  </a:lnTo>
                  <a:lnTo>
                    <a:pt x="78" y="48"/>
                  </a:lnTo>
                  <a:lnTo>
                    <a:pt x="52" y="48"/>
                  </a:lnTo>
                  <a:lnTo>
                    <a:pt x="87" y="13"/>
                  </a:lnTo>
                  <a:lnTo>
                    <a:pt x="122" y="48"/>
                  </a:lnTo>
                  <a:lnTo>
                    <a:pt x="100" y="48"/>
                  </a:lnTo>
                  <a:lnTo>
                    <a:pt x="122" y="70"/>
                  </a:lnTo>
                  <a:lnTo>
                    <a:pt x="100" y="70"/>
                  </a:lnTo>
                  <a:lnTo>
                    <a:pt x="139" y="114"/>
                  </a:lnTo>
                  <a:lnTo>
                    <a:pt x="126" y="132"/>
                  </a:lnTo>
                  <a:lnTo>
                    <a:pt x="96" y="132"/>
                  </a:lnTo>
                  <a:close/>
                  <a:moveTo>
                    <a:pt x="135" y="132"/>
                  </a:moveTo>
                  <a:lnTo>
                    <a:pt x="148" y="119"/>
                  </a:lnTo>
                  <a:lnTo>
                    <a:pt x="157" y="132"/>
                  </a:lnTo>
                  <a:lnTo>
                    <a:pt x="135" y="132"/>
                  </a:lnTo>
                  <a:close/>
                  <a:moveTo>
                    <a:pt x="213" y="132"/>
                  </a:moveTo>
                  <a:lnTo>
                    <a:pt x="213" y="207"/>
                  </a:lnTo>
                  <a:lnTo>
                    <a:pt x="196" y="207"/>
                  </a:lnTo>
                  <a:lnTo>
                    <a:pt x="196" y="132"/>
                  </a:lnTo>
                  <a:lnTo>
                    <a:pt x="165" y="132"/>
                  </a:lnTo>
                  <a:lnTo>
                    <a:pt x="152" y="114"/>
                  </a:lnTo>
                  <a:lnTo>
                    <a:pt x="196" y="70"/>
                  </a:lnTo>
                  <a:lnTo>
                    <a:pt x="170" y="70"/>
                  </a:lnTo>
                  <a:lnTo>
                    <a:pt x="192" y="48"/>
                  </a:lnTo>
                  <a:lnTo>
                    <a:pt x="170" y="48"/>
                  </a:lnTo>
                  <a:lnTo>
                    <a:pt x="205" y="13"/>
                  </a:lnTo>
                  <a:lnTo>
                    <a:pt x="239" y="48"/>
                  </a:lnTo>
                  <a:lnTo>
                    <a:pt x="218" y="48"/>
                  </a:lnTo>
                  <a:lnTo>
                    <a:pt x="239" y="70"/>
                  </a:lnTo>
                  <a:lnTo>
                    <a:pt x="218" y="70"/>
                  </a:lnTo>
                  <a:lnTo>
                    <a:pt x="253" y="110"/>
                  </a:lnTo>
                  <a:lnTo>
                    <a:pt x="235" y="132"/>
                  </a:lnTo>
                  <a:lnTo>
                    <a:pt x="213" y="132"/>
                  </a:lnTo>
                  <a:close/>
                  <a:moveTo>
                    <a:pt x="248" y="132"/>
                  </a:moveTo>
                  <a:lnTo>
                    <a:pt x="261" y="119"/>
                  </a:lnTo>
                  <a:lnTo>
                    <a:pt x="274" y="132"/>
                  </a:lnTo>
                  <a:lnTo>
                    <a:pt x="248" y="132"/>
                  </a:lnTo>
                  <a:close/>
                  <a:moveTo>
                    <a:pt x="383" y="132"/>
                  </a:moveTo>
                  <a:lnTo>
                    <a:pt x="322" y="132"/>
                  </a:lnTo>
                  <a:lnTo>
                    <a:pt x="322" y="207"/>
                  </a:lnTo>
                  <a:lnTo>
                    <a:pt x="309" y="207"/>
                  </a:lnTo>
                  <a:lnTo>
                    <a:pt x="309" y="132"/>
                  </a:lnTo>
                  <a:lnTo>
                    <a:pt x="283" y="132"/>
                  </a:lnTo>
                  <a:lnTo>
                    <a:pt x="266" y="110"/>
                  </a:lnTo>
                  <a:lnTo>
                    <a:pt x="305" y="70"/>
                  </a:lnTo>
                  <a:lnTo>
                    <a:pt x="283" y="70"/>
                  </a:lnTo>
                  <a:lnTo>
                    <a:pt x="305" y="48"/>
                  </a:lnTo>
                  <a:lnTo>
                    <a:pt x="283" y="48"/>
                  </a:lnTo>
                  <a:lnTo>
                    <a:pt x="318" y="13"/>
                  </a:lnTo>
                  <a:lnTo>
                    <a:pt x="348" y="48"/>
                  </a:lnTo>
                  <a:lnTo>
                    <a:pt x="327" y="48"/>
                  </a:lnTo>
                  <a:lnTo>
                    <a:pt x="348" y="70"/>
                  </a:lnTo>
                  <a:lnTo>
                    <a:pt x="327" y="70"/>
                  </a:lnTo>
                  <a:lnTo>
                    <a:pt x="383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220">
              <a:extLst>
                <a:ext uri="{FF2B5EF4-FFF2-40B4-BE49-F238E27FC236}">
                  <a16:creationId xmlns:a16="http://schemas.microsoft.com/office/drawing/2014/main" id="{933F96A6-244C-49F1-8498-F69F81A839A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843838" y="4400550"/>
              <a:ext cx="2268538" cy="447675"/>
            </a:xfrm>
            <a:custGeom>
              <a:avLst/>
              <a:gdLst>
                <a:gd name="T0" fmla="*/ 91 w 328"/>
                <a:gd name="T1" fmla="*/ 0 h 64"/>
                <a:gd name="T2" fmla="*/ 124 w 328"/>
                <a:gd name="T3" fmla="*/ 59 h 64"/>
                <a:gd name="T4" fmla="*/ 328 w 328"/>
                <a:gd name="T5" fmla="*/ 63 h 64"/>
                <a:gd name="T6" fmla="*/ 327 w 328"/>
                <a:gd name="T7" fmla="*/ 2 h 64"/>
                <a:gd name="T8" fmla="*/ 193 w 328"/>
                <a:gd name="T9" fmla="*/ 21 h 64"/>
                <a:gd name="T10" fmla="*/ 123 w 328"/>
                <a:gd name="T11" fmla="*/ 57 h 64"/>
                <a:gd name="T12" fmla="*/ 113 w 328"/>
                <a:gd name="T13" fmla="*/ 5 h 64"/>
                <a:gd name="T14" fmla="*/ 150 w 328"/>
                <a:gd name="T15" fmla="*/ 19 h 64"/>
                <a:gd name="T16" fmla="*/ 140 w 328"/>
                <a:gd name="T17" fmla="*/ 20 h 64"/>
                <a:gd name="T18" fmla="*/ 132 w 328"/>
                <a:gd name="T19" fmla="*/ 10 h 64"/>
                <a:gd name="T20" fmla="*/ 188 w 328"/>
                <a:gd name="T21" fmla="*/ 15 h 64"/>
                <a:gd name="T22" fmla="*/ 191 w 328"/>
                <a:gd name="T23" fmla="*/ 49 h 64"/>
                <a:gd name="T24" fmla="*/ 134 w 328"/>
                <a:gd name="T25" fmla="*/ 38 h 64"/>
                <a:gd name="T26" fmla="*/ 139 w 328"/>
                <a:gd name="T27" fmla="*/ 40 h 64"/>
                <a:gd name="T28" fmla="*/ 155 w 328"/>
                <a:gd name="T29" fmla="*/ 38 h 64"/>
                <a:gd name="T30" fmla="*/ 156 w 328"/>
                <a:gd name="T31" fmla="*/ 38 h 64"/>
                <a:gd name="T32" fmla="*/ 172 w 328"/>
                <a:gd name="T33" fmla="*/ 40 h 64"/>
                <a:gd name="T34" fmla="*/ 179 w 328"/>
                <a:gd name="T35" fmla="*/ 38 h 64"/>
                <a:gd name="T36" fmla="*/ 185 w 328"/>
                <a:gd name="T37" fmla="*/ 40 h 64"/>
                <a:gd name="T38" fmla="*/ 180 w 328"/>
                <a:gd name="T39" fmla="*/ 36 h 64"/>
                <a:gd name="T40" fmla="*/ 178 w 328"/>
                <a:gd name="T41" fmla="*/ 36 h 64"/>
                <a:gd name="T42" fmla="*/ 162 w 328"/>
                <a:gd name="T43" fmla="*/ 33 h 64"/>
                <a:gd name="T44" fmla="*/ 155 w 328"/>
                <a:gd name="T45" fmla="*/ 36 h 64"/>
                <a:gd name="T46" fmla="*/ 149 w 328"/>
                <a:gd name="T47" fmla="*/ 33 h 64"/>
                <a:gd name="T48" fmla="*/ 134 w 328"/>
                <a:gd name="T49" fmla="*/ 36 h 64"/>
                <a:gd name="T50" fmla="*/ 138 w 328"/>
                <a:gd name="T51" fmla="*/ 42 h 64"/>
                <a:gd name="T52" fmla="*/ 149 w 328"/>
                <a:gd name="T53" fmla="*/ 42 h 64"/>
                <a:gd name="T54" fmla="*/ 157 w 328"/>
                <a:gd name="T55" fmla="*/ 45 h 64"/>
                <a:gd name="T56" fmla="*/ 162 w 328"/>
                <a:gd name="T57" fmla="*/ 45 h 64"/>
                <a:gd name="T58" fmla="*/ 177 w 328"/>
                <a:gd name="T59" fmla="*/ 42 h 64"/>
                <a:gd name="T60" fmla="*/ 179 w 328"/>
                <a:gd name="T61" fmla="*/ 42 h 64"/>
                <a:gd name="T62" fmla="*/ 180 w 328"/>
                <a:gd name="T63" fmla="*/ 29 h 64"/>
                <a:gd name="T64" fmla="*/ 172 w 328"/>
                <a:gd name="T65" fmla="*/ 31 h 64"/>
                <a:gd name="T66" fmla="*/ 166 w 328"/>
                <a:gd name="T67" fmla="*/ 29 h 64"/>
                <a:gd name="T68" fmla="*/ 154 w 328"/>
                <a:gd name="T69" fmla="*/ 31 h 64"/>
                <a:gd name="T70" fmla="*/ 148 w 328"/>
                <a:gd name="T71" fmla="*/ 29 h 64"/>
                <a:gd name="T72" fmla="*/ 133 w 328"/>
                <a:gd name="T73" fmla="*/ 31 h 64"/>
                <a:gd name="T74" fmla="*/ 123 w 328"/>
                <a:gd name="T75" fmla="*/ 7 h 64"/>
                <a:gd name="T76" fmla="*/ 135 w 328"/>
                <a:gd name="T77" fmla="*/ 50 h 64"/>
                <a:gd name="T78" fmla="*/ 198 w 328"/>
                <a:gd name="T79" fmla="*/ 56 h 64"/>
                <a:gd name="T80" fmla="*/ 203 w 328"/>
                <a:gd name="T81" fmla="*/ 62 h 64"/>
                <a:gd name="T82" fmla="*/ 215 w 328"/>
                <a:gd name="T83" fmla="*/ 6 h 64"/>
                <a:gd name="T84" fmla="*/ 217 w 328"/>
                <a:gd name="T85" fmla="*/ 5 h 64"/>
                <a:gd name="T86" fmla="*/ 230 w 328"/>
                <a:gd name="T87" fmla="*/ 62 h 64"/>
                <a:gd name="T88" fmla="*/ 236 w 328"/>
                <a:gd name="T89" fmla="*/ 2 h 64"/>
                <a:gd name="T90" fmla="*/ 241 w 328"/>
                <a:gd name="T91" fmla="*/ 62 h 64"/>
                <a:gd name="T92" fmla="*/ 254 w 328"/>
                <a:gd name="T93" fmla="*/ 2 h 64"/>
                <a:gd name="T94" fmla="*/ 256 w 328"/>
                <a:gd name="T95" fmla="*/ 2 h 64"/>
                <a:gd name="T96" fmla="*/ 268 w 328"/>
                <a:gd name="T97" fmla="*/ 62 h 64"/>
                <a:gd name="T98" fmla="*/ 275 w 328"/>
                <a:gd name="T99" fmla="*/ 2 h 64"/>
                <a:gd name="T100" fmla="*/ 280 w 328"/>
                <a:gd name="T101" fmla="*/ 62 h 64"/>
                <a:gd name="T102" fmla="*/ 292 w 328"/>
                <a:gd name="T103" fmla="*/ 2 h 64"/>
                <a:gd name="T104" fmla="*/ 294 w 328"/>
                <a:gd name="T105" fmla="*/ 2 h 64"/>
                <a:gd name="T106" fmla="*/ 307 w 328"/>
                <a:gd name="T107" fmla="*/ 62 h 64"/>
                <a:gd name="T108" fmla="*/ 313 w 328"/>
                <a:gd name="T109" fmla="*/ 2 h 64"/>
                <a:gd name="T110" fmla="*/ 318 w 328"/>
                <a:gd name="T111" fmla="*/ 62 h 64"/>
                <a:gd name="T112" fmla="*/ 132 w 328"/>
                <a:gd name="T113" fmla="*/ 27 h 64"/>
                <a:gd name="T114" fmla="*/ 113 w 328"/>
                <a:gd name="T115" fmla="*/ 62 h 64"/>
                <a:gd name="T116" fmla="*/ 2 w 328"/>
                <a:gd name="T117" fmla="*/ 2 h 64"/>
                <a:gd name="T118" fmla="*/ 129 w 328"/>
                <a:gd name="T119" fmla="*/ 55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28" h="64">
                  <a:moveTo>
                    <a:pt x="328" y="0"/>
                  </a:moveTo>
                  <a:cubicBezTo>
                    <a:pt x="240" y="0"/>
                    <a:pt x="240" y="0"/>
                    <a:pt x="240" y="0"/>
                  </a:cubicBezTo>
                  <a:cubicBezTo>
                    <a:pt x="239" y="0"/>
                    <a:pt x="201" y="3"/>
                    <a:pt x="177" y="19"/>
                  </a:cubicBezTo>
                  <a:cubicBezTo>
                    <a:pt x="177" y="19"/>
                    <a:pt x="177" y="19"/>
                    <a:pt x="177" y="19"/>
                  </a:cubicBezTo>
                  <a:cubicBezTo>
                    <a:pt x="169" y="19"/>
                    <a:pt x="162" y="19"/>
                    <a:pt x="155" y="19"/>
                  </a:cubicBezTo>
                  <a:cubicBezTo>
                    <a:pt x="150" y="15"/>
                    <a:pt x="145" y="13"/>
                    <a:pt x="139" y="10"/>
                  </a:cubicBezTo>
                  <a:cubicBezTo>
                    <a:pt x="139" y="10"/>
                    <a:pt x="139" y="10"/>
                    <a:pt x="139" y="10"/>
                  </a:cubicBezTo>
                  <a:cubicBezTo>
                    <a:pt x="116" y="2"/>
                    <a:pt x="91" y="0"/>
                    <a:pt x="9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4"/>
                    <a:pt x="1" y="64"/>
                  </a:cubicBezTo>
                  <a:cubicBezTo>
                    <a:pt x="118" y="64"/>
                    <a:pt x="118" y="64"/>
                    <a:pt x="118" y="64"/>
                  </a:cubicBezTo>
                  <a:cubicBezTo>
                    <a:pt x="118" y="64"/>
                    <a:pt x="118" y="64"/>
                    <a:pt x="119" y="64"/>
                  </a:cubicBezTo>
                  <a:cubicBezTo>
                    <a:pt x="124" y="59"/>
                    <a:pt x="124" y="59"/>
                    <a:pt x="124" y="59"/>
                  </a:cubicBezTo>
                  <a:cubicBezTo>
                    <a:pt x="124" y="59"/>
                    <a:pt x="124" y="59"/>
                    <a:pt x="124" y="59"/>
                  </a:cubicBezTo>
                  <a:cubicBezTo>
                    <a:pt x="197" y="59"/>
                    <a:pt x="197" y="59"/>
                    <a:pt x="197" y="59"/>
                  </a:cubicBezTo>
                  <a:cubicBezTo>
                    <a:pt x="198" y="59"/>
                    <a:pt x="198" y="59"/>
                    <a:pt x="198" y="59"/>
                  </a:cubicBezTo>
                  <a:cubicBezTo>
                    <a:pt x="201" y="63"/>
                    <a:pt x="201" y="63"/>
                    <a:pt x="201" y="63"/>
                  </a:cubicBezTo>
                  <a:cubicBezTo>
                    <a:pt x="202" y="63"/>
                    <a:pt x="202" y="64"/>
                    <a:pt x="202" y="64"/>
                  </a:cubicBezTo>
                  <a:cubicBezTo>
                    <a:pt x="328" y="64"/>
                    <a:pt x="328" y="64"/>
                    <a:pt x="328" y="64"/>
                  </a:cubicBezTo>
                  <a:cubicBezTo>
                    <a:pt x="328" y="64"/>
                    <a:pt x="328" y="64"/>
                    <a:pt x="328" y="64"/>
                  </a:cubicBezTo>
                  <a:cubicBezTo>
                    <a:pt x="328" y="64"/>
                    <a:pt x="328" y="64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1"/>
                    <a:pt x="328" y="1"/>
                    <a:pt x="328" y="1"/>
                  </a:cubicBezTo>
                  <a:cubicBezTo>
                    <a:pt x="328" y="0"/>
                    <a:pt x="328" y="0"/>
                    <a:pt x="328" y="0"/>
                  </a:cubicBezTo>
                  <a:close/>
                  <a:moveTo>
                    <a:pt x="327" y="62"/>
                  </a:moveTo>
                  <a:cubicBezTo>
                    <a:pt x="323" y="62"/>
                    <a:pt x="323" y="62"/>
                    <a:pt x="323" y="62"/>
                  </a:cubicBezTo>
                  <a:cubicBezTo>
                    <a:pt x="323" y="2"/>
                    <a:pt x="323" y="2"/>
                    <a:pt x="323" y="2"/>
                  </a:cubicBezTo>
                  <a:cubicBezTo>
                    <a:pt x="327" y="2"/>
                    <a:pt x="327" y="2"/>
                    <a:pt x="327" y="2"/>
                  </a:cubicBezTo>
                  <a:lnTo>
                    <a:pt x="327" y="62"/>
                  </a:lnTo>
                  <a:close/>
                  <a:moveTo>
                    <a:pt x="193" y="51"/>
                  </a:moveTo>
                  <a:cubicBezTo>
                    <a:pt x="193" y="51"/>
                    <a:pt x="193" y="51"/>
                    <a:pt x="193" y="51"/>
                  </a:cubicBezTo>
                  <a:cubicBezTo>
                    <a:pt x="193" y="25"/>
                    <a:pt x="193" y="25"/>
                    <a:pt x="193" y="25"/>
                  </a:cubicBezTo>
                  <a:cubicBezTo>
                    <a:pt x="193" y="25"/>
                    <a:pt x="193" y="25"/>
                    <a:pt x="193" y="25"/>
                  </a:cubicBezTo>
                  <a:cubicBezTo>
                    <a:pt x="194" y="22"/>
                    <a:pt x="194" y="22"/>
                    <a:pt x="194" y="22"/>
                  </a:cubicBezTo>
                  <a:cubicBezTo>
                    <a:pt x="194" y="22"/>
                    <a:pt x="194" y="21"/>
                    <a:pt x="193" y="21"/>
                  </a:cubicBezTo>
                  <a:cubicBezTo>
                    <a:pt x="193" y="21"/>
                    <a:pt x="193" y="21"/>
                    <a:pt x="193" y="21"/>
                  </a:cubicBezTo>
                  <a:cubicBezTo>
                    <a:pt x="193" y="12"/>
                    <a:pt x="193" y="12"/>
                    <a:pt x="193" y="12"/>
                  </a:cubicBezTo>
                  <a:cubicBezTo>
                    <a:pt x="194" y="12"/>
                    <a:pt x="195" y="12"/>
                    <a:pt x="196" y="11"/>
                  </a:cubicBezTo>
                  <a:cubicBezTo>
                    <a:pt x="196" y="54"/>
                    <a:pt x="196" y="54"/>
                    <a:pt x="196" y="54"/>
                  </a:cubicBezTo>
                  <a:lnTo>
                    <a:pt x="193" y="51"/>
                  </a:lnTo>
                  <a:close/>
                  <a:moveTo>
                    <a:pt x="107" y="4"/>
                  </a:moveTo>
                  <a:cubicBezTo>
                    <a:pt x="108" y="4"/>
                    <a:pt x="110" y="4"/>
                    <a:pt x="111" y="4"/>
                  </a:cubicBezTo>
                  <a:cubicBezTo>
                    <a:pt x="126" y="55"/>
                    <a:pt x="126" y="55"/>
                    <a:pt x="126" y="55"/>
                  </a:cubicBezTo>
                  <a:cubicBezTo>
                    <a:pt x="123" y="57"/>
                    <a:pt x="123" y="57"/>
                    <a:pt x="123" y="57"/>
                  </a:cubicBezTo>
                  <a:lnTo>
                    <a:pt x="107" y="4"/>
                  </a:lnTo>
                  <a:close/>
                  <a:moveTo>
                    <a:pt x="122" y="59"/>
                  </a:moveTo>
                  <a:cubicBezTo>
                    <a:pt x="119" y="61"/>
                    <a:pt x="119" y="61"/>
                    <a:pt x="119" y="61"/>
                  </a:cubicBezTo>
                  <a:cubicBezTo>
                    <a:pt x="102" y="3"/>
                    <a:pt x="102" y="3"/>
                    <a:pt x="102" y="3"/>
                  </a:cubicBezTo>
                  <a:cubicBezTo>
                    <a:pt x="103" y="3"/>
                    <a:pt x="104" y="3"/>
                    <a:pt x="105" y="3"/>
                  </a:cubicBezTo>
                  <a:lnTo>
                    <a:pt x="122" y="59"/>
                  </a:lnTo>
                  <a:close/>
                  <a:moveTo>
                    <a:pt x="127" y="54"/>
                  </a:moveTo>
                  <a:cubicBezTo>
                    <a:pt x="113" y="5"/>
                    <a:pt x="113" y="5"/>
                    <a:pt x="113" y="5"/>
                  </a:cubicBezTo>
                  <a:cubicBezTo>
                    <a:pt x="114" y="5"/>
                    <a:pt x="115" y="5"/>
                    <a:pt x="116" y="5"/>
                  </a:cubicBezTo>
                  <a:cubicBezTo>
                    <a:pt x="130" y="52"/>
                    <a:pt x="130" y="52"/>
                    <a:pt x="130" y="52"/>
                  </a:cubicBezTo>
                  <a:lnTo>
                    <a:pt x="127" y="54"/>
                  </a:lnTo>
                  <a:close/>
                  <a:moveTo>
                    <a:pt x="147" y="19"/>
                  </a:moveTo>
                  <a:cubicBezTo>
                    <a:pt x="145" y="15"/>
                    <a:pt x="145" y="15"/>
                    <a:pt x="145" y="15"/>
                  </a:cubicBezTo>
                  <a:cubicBezTo>
                    <a:pt x="147" y="16"/>
                    <a:pt x="148" y="16"/>
                    <a:pt x="149" y="17"/>
                  </a:cubicBezTo>
                  <a:cubicBezTo>
                    <a:pt x="149" y="17"/>
                    <a:pt x="149" y="17"/>
                    <a:pt x="149" y="17"/>
                  </a:cubicBezTo>
                  <a:cubicBezTo>
                    <a:pt x="150" y="19"/>
                    <a:pt x="150" y="19"/>
                    <a:pt x="150" y="19"/>
                  </a:cubicBezTo>
                  <a:cubicBezTo>
                    <a:pt x="149" y="19"/>
                    <a:pt x="148" y="19"/>
                    <a:pt x="147" y="19"/>
                  </a:cubicBezTo>
                  <a:close/>
                  <a:moveTo>
                    <a:pt x="145" y="19"/>
                  </a:moveTo>
                  <a:cubicBezTo>
                    <a:pt x="144" y="19"/>
                    <a:pt x="143" y="20"/>
                    <a:pt x="142" y="20"/>
                  </a:cubicBezTo>
                  <a:cubicBezTo>
                    <a:pt x="140" y="13"/>
                    <a:pt x="140" y="13"/>
                    <a:pt x="140" y="13"/>
                  </a:cubicBezTo>
                  <a:cubicBezTo>
                    <a:pt x="141" y="13"/>
                    <a:pt x="142" y="14"/>
                    <a:pt x="143" y="14"/>
                  </a:cubicBezTo>
                  <a:cubicBezTo>
                    <a:pt x="143" y="14"/>
                    <a:pt x="143" y="15"/>
                    <a:pt x="143" y="15"/>
                  </a:cubicBezTo>
                  <a:lnTo>
                    <a:pt x="145" y="19"/>
                  </a:lnTo>
                  <a:close/>
                  <a:moveTo>
                    <a:pt x="140" y="20"/>
                  </a:moveTo>
                  <a:cubicBezTo>
                    <a:pt x="139" y="20"/>
                    <a:pt x="138" y="20"/>
                    <a:pt x="137" y="20"/>
                  </a:cubicBezTo>
                  <a:cubicBezTo>
                    <a:pt x="134" y="11"/>
                    <a:pt x="134" y="11"/>
                    <a:pt x="134" y="11"/>
                  </a:cubicBezTo>
                  <a:cubicBezTo>
                    <a:pt x="135" y="11"/>
                    <a:pt x="136" y="11"/>
                    <a:pt x="138" y="12"/>
                  </a:cubicBezTo>
                  <a:lnTo>
                    <a:pt x="140" y="20"/>
                  </a:lnTo>
                  <a:close/>
                  <a:moveTo>
                    <a:pt x="135" y="20"/>
                  </a:moveTo>
                  <a:cubicBezTo>
                    <a:pt x="134" y="20"/>
                    <a:pt x="133" y="20"/>
                    <a:pt x="132" y="21"/>
                  </a:cubicBezTo>
                  <a:cubicBezTo>
                    <a:pt x="129" y="9"/>
                    <a:pt x="129" y="9"/>
                    <a:pt x="129" y="9"/>
                  </a:cubicBezTo>
                  <a:cubicBezTo>
                    <a:pt x="130" y="9"/>
                    <a:pt x="131" y="10"/>
                    <a:pt x="132" y="10"/>
                  </a:cubicBezTo>
                  <a:lnTo>
                    <a:pt x="135" y="20"/>
                  </a:lnTo>
                  <a:close/>
                  <a:moveTo>
                    <a:pt x="183" y="20"/>
                  </a:moveTo>
                  <a:cubicBezTo>
                    <a:pt x="183" y="17"/>
                    <a:pt x="183" y="17"/>
                    <a:pt x="183" y="17"/>
                  </a:cubicBezTo>
                  <a:cubicBezTo>
                    <a:pt x="183" y="17"/>
                    <a:pt x="183" y="17"/>
                    <a:pt x="183" y="17"/>
                  </a:cubicBezTo>
                  <a:cubicBezTo>
                    <a:pt x="184" y="16"/>
                    <a:pt x="185" y="16"/>
                    <a:pt x="186" y="15"/>
                  </a:cubicBezTo>
                  <a:cubicBezTo>
                    <a:pt x="186" y="20"/>
                    <a:pt x="186" y="20"/>
                    <a:pt x="186" y="20"/>
                  </a:cubicBezTo>
                  <a:cubicBezTo>
                    <a:pt x="185" y="20"/>
                    <a:pt x="184" y="20"/>
                    <a:pt x="183" y="20"/>
                  </a:cubicBezTo>
                  <a:close/>
                  <a:moveTo>
                    <a:pt x="188" y="15"/>
                  </a:moveTo>
                  <a:cubicBezTo>
                    <a:pt x="189" y="14"/>
                    <a:pt x="190" y="14"/>
                    <a:pt x="191" y="13"/>
                  </a:cubicBezTo>
                  <a:cubicBezTo>
                    <a:pt x="191" y="21"/>
                    <a:pt x="191" y="21"/>
                    <a:pt x="191" y="21"/>
                  </a:cubicBezTo>
                  <a:cubicBezTo>
                    <a:pt x="190" y="20"/>
                    <a:pt x="189" y="20"/>
                    <a:pt x="188" y="20"/>
                  </a:cubicBezTo>
                  <a:lnTo>
                    <a:pt x="188" y="15"/>
                  </a:lnTo>
                  <a:close/>
                  <a:moveTo>
                    <a:pt x="189" y="46"/>
                  </a:moveTo>
                  <a:cubicBezTo>
                    <a:pt x="189" y="46"/>
                    <a:pt x="189" y="46"/>
                    <a:pt x="189" y="46"/>
                  </a:cubicBezTo>
                  <a:cubicBezTo>
                    <a:pt x="191" y="34"/>
                    <a:pt x="191" y="34"/>
                    <a:pt x="191" y="34"/>
                  </a:cubicBezTo>
                  <a:cubicBezTo>
                    <a:pt x="191" y="49"/>
                    <a:pt x="191" y="49"/>
                    <a:pt x="191" y="49"/>
                  </a:cubicBezTo>
                  <a:lnTo>
                    <a:pt x="189" y="46"/>
                  </a:lnTo>
                  <a:close/>
                  <a:moveTo>
                    <a:pt x="184" y="45"/>
                  </a:moveTo>
                  <a:cubicBezTo>
                    <a:pt x="185" y="42"/>
                    <a:pt x="185" y="42"/>
                    <a:pt x="185" y="42"/>
                  </a:cubicBezTo>
                  <a:cubicBezTo>
                    <a:pt x="188" y="42"/>
                    <a:pt x="188" y="42"/>
                    <a:pt x="188" y="42"/>
                  </a:cubicBezTo>
                  <a:cubicBezTo>
                    <a:pt x="187" y="45"/>
                    <a:pt x="187" y="45"/>
                    <a:pt x="187" y="45"/>
                  </a:cubicBezTo>
                  <a:cubicBezTo>
                    <a:pt x="187" y="45"/>
                    <a:pt x="187" y="45"/>
                    <a:pt x="187" y="45"/>
                  </a:cubicBezTo>
                  <a:lnTo>
                    <a:pt x="184" y="45"/>
                  </a:lnTo>
                  <a:close/>
                  <a:moveTo>
                    <a:pt x="134" y="38"/>
                  </a:moveTo>
                  <a:cubicBezTo>
                    <a:pt x="137" y="38"/>
                    <a:pt x="137" y="38"/>
                    <a:pt x="137" y="38"/>
                  </a:cubicBezTo>
                  <a:cubicBezTo>
                    <a:pt x="138" y="40"/>
                    <a:pt x="138" y="40"/>
                    <a:pt x="138" y="40"/>
                  </a:cubicBezTo>
                  <a:cubicBezTo>
                    <a:pt x="135" y="40"/>
                    <a:pt x="135" y="40"/>
                    <a:pt x="135" y="40"/>
                  </a:cubicBezTo>
                  <a:lnTo>
                    <a:pt x="134" y="38"/>
                  </a:lnTo>
                  <a:close/>
                  <a:moveTo>
                    <a:pt x="139" y="38"/>
                  </a:moveTo>
                  <a:cubicBezTo>
                    <a:pt x="143" y="38"/>
                    <a:pt x="143" y="38"/>
                    <a:pt x="143" y="38"/>
                  </a:cubicBezTo>
                  <a:cubicBezTo>
                    <a:pt x="143" y="40"/>
                    <a:pt x="143" y="40"/>
                    <a:pt x="143" y="40"/>
                  </a:cubicBezTo>
                  <a:cubicBezTo>
                    <a:pt x="139" y="40"/>
                    <a:pt x="139" y="40"/>
                    <a:pt x="139" y="40"/>
                  </a:cubicBezTo>
                  <a:lnTo>
                    <a:pt x="139" y="38"/>
                  </a:lnTo>
                  <a:close/>
                  <a:moveTo>
                    <a:pt x="145" y="38"/>
                  </a:moveTo>
                  <a:cubicBezTo>
                    <a:pt x="149" y="38"/>
                    <a:pt x="149" y="38"/>
                    <a:pt x="149" y="38"/>
                  </a:cubicBezTo>
                  <a:cubicBezTo>
                    <a:pt x="149" y="40"/>
                    <a:pt x="149" y="40"/>
                    <a:pt x="149" y="40"/>
                  </a:cubicBezTo>
                  <a:cubicBezTo>
                    <a:pt x="145" y="40"/>
                    <a:pt x="145" y="40"/>
                    <a:pt x="145" y="40"/>
                  </a:cubicBezTo>
                  <a:lnTo>
                    <a:pt x="145" y="38"/>
                  </a:lnTo>
                  <a:close/>
                  <a:moveTo>
                    <a:pt x="151" y="38"/>
                  </a:moveTo>
                  <a:cubicBezTo>
                    <a:pt x="155" y="38"/>
                    <a:pt x="155" y="38"/>
                    <a:pt x="155" y="38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1" y="40"/>
                    <a:pt x="151" y="40"/>
                    <a:pt x="151" y="40"/>
                  </a:cubicBezTo>
                  <a:lnTo>
                    <a:pt x="151" y="38"/>
                  </a:lnTo>
                  <a:close/>
                  <a:moveTo>
                    <a:pt x="156" y="38"/>
                  </a:moveTo>
                  <a:cubicBezTo>
                    <a:pt x="160" y="38"/>
                    <a:pt x="160" y="38"/>
                    <a:pt x="160" y="38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56" y="40"/>
                    <a:pt x="156" y="40"/>
                    <a:pt x="156" y="40"/>
                  </a:cubicBezTo>
                  <a:lnTo>
                    <a:pt x="156" y="38"/>
                  </a:lnTo>
                  <a:close/>
                  <a:moveTo>
                    <a:pt x="162" y="38"/>
                  </a:moveTo>
                  <a:cubicBezTo>
                    <a:pt x="166" y="38"/>
                    <a:pt x="166" y="38"/>
                    <a:pt x="166" y="38"/>
                  </a:cubicBezTo>
                  <a:cubicBezTo>
                    <a:pt x="166" y="40"/>
                    <a:pt x="166" y="40"/>
                    <a:pt x="166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38"/>
                  </a:lnTo>
                  <a:close/>
                  <a:moveTo>
                    <a:pt x="168" y="38"/>
                  </a:moveTo>
                  <a:cubicBezTo>
                    <a:pt x="172" y="38"/>
                    <a:pt x="172" y="38"/>
                    <a:pt x="172" y="38"/>
                  </a:cubicBezTo>
                  <a:cubicBezTo>
                    <a:pt x="172" y="40"/>
                    <a:pt x="172" y="40"/>
                    <a:pt x="172" y="40"/>
                  </a:cubicBezTo>
                  <a:cubicBezTo>
                    <a:pt x="168" y="40"/>
                    <a:pt x="168" y="40"/>
                    <a:pt x="168" y="40"/>
                  </a:cubicBezTo>
                  <a:lnTo>
                    <a:pt x="168" y="38"/>
                  </a:lnTo>
                  <a:close/>
                  <a:moveTo>
                    <a:pt x="174" y="38"/>
                  </a:moveTo>
                  <a:cubicBezTo>
                    <a:pt x="178" y="38"/>
                    <a:pt x="178" y="38"/>
                    <a:pt x="178" y="38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4" y="40"/>
                    <a:pt x="174" y="40"/>
                    <a:pt x="174" y="40"/>
                  </a:cubicBezTo>
                  <a:lnTo>
                    <a:pt x="174" y="38"/>
                  </a:lnTo>
                  <a:close/>
                  <a:moveTo>
                    <a:pt x="179" y="38"/>
                  </a:moveTo>
                  <a:cubicBezTo>
                    <a:pt x="183" y="38"/>
                    <a:pt x="183" y="38"/>
                    <a:pt x="183" y="38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79" y="40"/>
                    <a:pt x="179" y="40"/>
                    <a:pt x="179" y="40"/>
                  </a:cubicBezTo>
                  <a:lnTo>
                    <a:pt x="179" y="38"/>
                  </a:lnTo>
                  <a:close/>
                  <a:moveTo>
                    <a:pt x="185" y="38"/>
                  </a:moveTo>
                  <a:cubicBezTo>
                    <a:pt x="189" y="38"/>
                    <a:pt x="189" y="38"/>
                    <a:pt x="189" y="38"/>
                  </a:cubicBezTo>
                  <a:cubicBezTo>
                    <a:pt x="188" y="40"/>
                    <a:pt x="188" y="40"/>
                    <a:pt x="188" y="40"/>
                  </a:cubicBezTo>
                  <a:cubicBezTo>
                    <a:pt x="185" y="40"/>
                    <a:pt x="185" y="40"/>
                    <a:pt x="185" y="40"/>
                  </a:cubicBezTo>
                  <a:lnTo>
                    <a:pt x="185" y="38"/>
                  </a:lnTo>
                  <a:close/>
                  <a:moveTo>
                    <a:pt x="189" y="36"/>
                  </a:moveTo>
                  <a:cubicBezTo>
                    <a:pt x="185" y="36"/>
                    <a:pt x="185" y="36"/>
                    <a:pt x="185" y="36"/>
                  </a:cubicBezTo>
                  <a:cubicBezTo>
                    <a:pt x="186" y="33"/>
                    <a:pt x="186" y="33"/>
                    <a:pt x="186" y="33"/>
                  </a:cubicBezTo>
                  <a:cubicBezTo>
                    <a:pt x="189" y="33"/>
                    <a:pt x="189" y="33"/>
                    <a:pt x="189" y="33"/>
                  </a:cubicBezTo>
                  <a:lnTo>
                    <a:pt x="189" y="36"/>
                  </a:lnTo>
                  <a:close/>
                  <a:moveTo>
                    <a:pt x="184" y="36"/>
                  </a:moveTo>
                  <a:cubicBezTo>
                    <a:pt x="180" y="36"/>
                    <a:pt x="180" y="36"/>
                    <a:pt x="180" y="36"/>
                  </a:cubicBezTo>
                  <a:cubicBezTo>
                    <a:pt x="180" y="33"/>
                    <a:pt x="180" y="33"/>
                    <a:pt x="180" y="33"/>
                  </a:cubicBezTo>
                  <a:cubicBezTo>
                    <a:pt x="184" y="33"/>
                    <a:pt x="184" y="33"/>
                    <a:pt x="184" y="33"/>
                  </a:cubicBezTo>
                  <a:lnTo>
                    <a:pt x="184" y="36"/>
                  </a:lnTo>
                  <a:close/>
                  <a:moveTo>
                    <a:pt x="178" y="36"/>
                  </a:moveTo>
                  <a:cubicBezTo>
                    <a:pt x="174" y="36"/>
                    <a:pt x="174" y="36"/>
                    <a:pt x="174" y="36"/>
                  </a:cubicBezTo>
                  <a:cubicBezTo>
                    <a:pt x="174" y="33"/>
                    <a:pt x="174" y="33"/>
                    <a:pt x="174" y="33"/>
                  </a:cubicBezTo>
                  <a:cubicBezTo>
                    <a:pt x="178" y="33"/>
                    <a:pt x="178" y="33"/>
                    <a:pt x="178" y="33"/>
                  </a:cubicBezTo>
                  <a:lnTo>
                    <a:pt x="178" y="36"/>
                  </a:lnTo>
                  <a:close/>
                  <a:moveTo>
                    <a:pt x="172" y="36"/>
                  </a:moveTo>
                  <a:cubicBezTo>
                    <a:pt x="168" y="36"/>
                    <a:pt x="168" y="36"/>
                    <a:pt x="168" y="36"/>
                  </a:cubicBezTo>
                  <a:cubicBezTo>
                    <a:pt x="168" y="33"/>
                    <a:pt x="168" y="33"/>
                    <a:pt x="168" y="33"/>
                  </a:cubicBezTo>
                  <a:cubicBezTo>
                    <a:pt x="172" y="33"/>
                    <a:pt x="172" y="33"/>
                    <a:pt x="172" y="33"/>
                  </a:cubicBezTo>
                  <a:lnTo>
                    <a:pt x="172" y="36"/>
                  </a:lnTo>
                  <a:close/>
                  <a:moveTo>
                    <a:pt x="166" y="36"/>
                  </a:moveTo>
                  <a:cubicBezTo>
                    <a:pt x="162" y="36"/>
                    <a:pt x="162" y="36"/>
                    <a:pt x="162" y="36"/>
                  </a:cubicBezTo>
                  <a:cubicBezTo>
                    <a:pt x="162" y="33"/>
                    <a:pt x="162" y="33"/>
                    <a:pt x="162" y="33"/>
                  </a:cubicBezTo>
                  <a:cubicBezTo>
                    <a:pt x="166" y="33"/>
                    <a:pt x="166" y="33"/>
                    <a:pt x="166" y="33"/>
                  </a:cubicBezTo>
                  <a:lnTo>
                    <a:pt x="166" y="36"/>
                  </a:lnTo>
                  <a:close/>
                  <a:moveTo>
                    <a:pt x="160" y="36"/>
                  </a:moveTo>
                  <a:cubicBezTo>
                    <a:pt x="156" y="36"/>
                    <a:pt x="156" y="36"/>
                    <a:pt x="156" y="36"/>
                  </a:cubicBezTo>
                  <a:cubicBezTo>
                    <a:pt x="156" y="33"/>
                    <a:pt x="156" y="33"/>
                    <a:pt x="156" y="33"/>
                  </a:cubicBezTo>
                  <a:cubicBezTo>
                    <a:pt x="160" y="33"/>
                    <a:pt x="160" y="33"/>
                    <a:pt x="160" y="33"/>
                  </a:cubicBezTo>
                  <a:lnTo>
                    <a:pt x="160" y="36"/>
                  </a:lnTo>
                  <a:close/>
                  <a:moveTo>
                    <a:pt x="155" y="36"/>
                  </a:moveTo>
                  <a:cubicBezTo>
                    <a:pt x="151" y="36"/>
                    <a:pt x="151" y="36"/>
                    <a:pt x="151" y="36"/>
                  </a:cubicBezTo>
                  <a:cubicBezTo>
                    <a:pt x="150" y="33"/>
                    <a:pt x="150" y="33"/>
                    <a:pt x="150" y="33"/>
                  </a:cubicBezTo>
                  <a:cubicBezTo>
                    <a:pt x="154" y="33"/>
                    <a:pt x="154" y="33"/>
                    <a:pt x="154" y="33"/>
                  </a:cubicBezTo>
                  <a:lnTo>
                    <a:pt x="155" y="36"/>
                  </a:lnTo>
                  <a:close/>
                  <a:moveTo>
                    <a:pt x="149" y="36"/>
                  </a:moveTo>
                  <a:cubicBezTo>
                    <a:pt x="145" y="36"/>
                    <a:pt x="145" y="36"/>
                    <a:pt x="145" y="36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9" y="33"/>
                    <a:pt x="149" y="33"/>
                    <a:pt x="149" y="33"/>
                  </a:cubicBezTo>
                  <a:lnTo>
                    <a:pt x="149" y="36"/>
                  </a:lnTo>
                  <a:close/>
                  <a:moveTo>
                    <a:pt x="143" y="36"/>
                  </a:moveTo>
                  <a:cubicBezTo>
                    <a:pt x="139" y="36"/>
                    <a:pt x="139" y="36"/>
                    <a:pt x="139" y="36"/>
                  </a:cubicBezTo>
                  <a:cubicBezTo>
                    <a:pt x="139" y="33"/>
                    <a:pt x="139" y="33"/>
                    <a:pt x="139" y="33"/>
                  </a:cubicBezTo>
                  <a:cubicBezTo>
                    <a:pt x="143" y="33"/>
                    <a:pt x="143" y="33"/>
                    <a:pt x="143" y="33"/>
                  </a:cubicBezTo>
                  <a:lnTo>
                    <a:pt x="143" y="36"/>
                  </a:lnTo>
                  <a:close/>
                  <a:moveTo>
                    <a:pt x="137" y="36"/>
                  </a:moveTo>
                  <a:cubicBezTo>
                    <a:pt x="134" y="36"/>
                    <a:pt x="134" y="36"/>
                    <a:pt x="134" y="36"/>
                  </a:cubicBezTo>
                  <a:cubicBezTo>
                    <a:pt x="133" y="33"/>
                    <a:pt x="133" y="33"/>
                    <a:pt x="133" y="33"/>
                  </a:cubicBezTo>
                  <a:cubicBezTo>
                    <a:pt x="137" y="33"/>
                    <a:pt x="137" y="33"/>
                    <a:pt x="137" y="33"/>
                  </a:cubicBezTo>
                  <a:lnTo>
                    <a:pt x="137" y="36"/>
                  </a:lnTo>
                  <a:close/>
                  <a:moveTo>
                    <a:pt x="138" y="42"/>
                  </a:moveTo>
                  <a:cubicBezTo>
                    <a:pt x="138" y="45"/>
                    <a:pt x="138" y="45"/>
                    <a:pt x="138" y="45"/>
                  </a:cubicBezTo>
                  <a:cubicBezTo>
                    <a:pt x="136" y="45"/>
                    <a:pt x="136" y="45"/>
                    <a:pt x="136" y="45"/>
                  </a:cubicBezTo>
                  <a:cubicBezTo>
                    <a:pt x="135" y="42"/>
                    <a:pt x="135" y="42"/>
                    <a:pt x="135" y="42"/>
                  </a:cubicBezTo>
                  <a:lnTo>
                    <a:pt x="138" y="42"/>
                  </a:lnTo>
                  <a:close/>
                  <a:moveTo>
                    <a:pt x="140" y="45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43" y="42"/>
                    <a:pt x="143" y="42"/>
                    <a:pt x="143" y="42"/>
                  </a:cubicBezTo>
                  <a:cubicBezTo>
                    <a:pt x="144" y="45"/>
                    <a:pt x="144" y="45"/>
                    <a:pt x="144" y="45"/>
                  </a:cubicBezTo>
                  <a:lnTo>
                    <a:pt x="140" y="45"/>
                  </a:lnTo>
                  <a:close/>
                  <a:moveTo>
                    <a:pt x="146" y="45"/>
                  </a:moveTo>
                  <a:cubicBezTo>
                    <a:pt x="145" y="42"/>
                    <a:pt x="145" y="42"/>
                    <a:pt x="145" y="42"/>
                  </a:cubicBezTo>
                  <a:cubicBezTo>
                    <a:pt x="149" y="42"/>
                    <a:pt x="149" y="42"/>
                    <a:pt x="149" y="42"/>
                  </a:cubicBezTo>
                  <a:cubicBezTo>
                    <a:pt x="149" y="45"/>
                    <a:pt x="149" y="45"/>
                    <a:pt x="149" y="45"/>
                  </a:cubicBezTo>
                  <a:lnTo>
                    <a:pt x="146" y="45"/>
                  </a:lnTo>
                  <a:close/>
                  <a:moveTo>
                    <a:pt x="151" y="45"/>
                  </a:moveTo>
                  <a:cubicBezTo>
                    <a:pt x="151" y="42"/>
                    <a:pt x="151" y="42"/>
                    <a:pt x="151" y="42"/>
                  </a:cubicBezTo>
                  <a:cubicBezTo>
                    <a:pt x="155" y="42"/>
                    <a:pt x="155" y="42"/>
                    <a:pt x="155" y="42"/>
                  </a:cubicBezTo>
                  <a:cubicBezTo>
                    <a:pt x="155" y="45"/>
                    <a:pt x="155" y="45"/>
                    <a:pt x="155" y="45"/>
                  </a:cubicBezTo>
                  <a:lnTo>
                    <a:pt x="151" y="45"/>
                  </a:lnTo>
                  <a:close/>
                  <a:moveTo>
                    <a:pt x="157" y="45"/>
                  </a:moveTo>
                  <a:cubicBezTo>
                    <a:pt x="157" y="42"/>
                    <a:pt x="157" y="42"/>
                    <a:pt x="157" y="42"/>
                  </a:cubicBezTo>
                  <a:cubicBezTo>
                    <a:pt x="160" y="42"/>
                    <a:pt x="160" y="42"/>
                    <a:pt x="160" y="42"/>
                  </a:cubicBezTo>
                  <a:cubicBezTo>
                    <a:pt x="160" y="45"/>
                    <a:pt x="160" y="45"/>
                    <a:pt x="160" y="45"/>
                  </a:cubicBezTo>
                  <a:lnTo>
                    <a:pt x="157" y="45"/>
                  </a:lnTo>
                  <a:close/>
                  <a:moveTo>
                    <a:pt x="162" y="42"/>
                  </a:moveTo>
                  <a:cubicBezTo>
                    <a:pt x="166" y="42"/>
                    <a:pt x="166" y="42"/>
                    <a:pt x="166" y="42"/>
                  </a:cubicBezTo>
                  <a:cubicBezTo>
                    <a:pt x="166" y="45"/>
                    <a:pt x="166" y="45"/>
                    <a:pt x="166" y="45"/>
                  </a:cubicBezTo>
                  <a:cubicBezTo>
                    <a:pt x="162" y="45"/>
                    <a:pt x="162" y="45"/>
                    <a:pt x="162" y="45"/>
                  </a:cubicBezTo>
                  <a:lnTo>
                    <a:pt x="162" y="42"/>
                  </a:lnTo>
                  <a:close/>
                  <a:moveTo>
                    <a:pt x="168" y="42"/>
                  </a:moveTo>
                  <a:cubicBezTo>
                    <a:pt x="172" y="42"/>
                    <a:pt x="172" y="42"/>
                    <a:pt x="172" y="42"/>
                  </a:cubicBezTo>
                  <a:cubicBezTo>
                    <a:pt x="171" y="45"/>
                    <a:pt x="171" y="45"/>
                    <a:pt x="171" y="45"/>
                  </a:cubicBezTo>
                  <a:cubicBezTo>
                    <a:pt x="168" y="45"/>
                    <a:pt x="168" y="45"/>
                    <a:pt x="168" y="45"/>
                  </a:cubicBezTo>
                  <a:lnTo>
                    <a:pt x="168" y="42"/>
                  </a:lnTo>
                  <a:close/>
                  <a:moveTo>
                    <a:pt x="173" y="42"/>
                  </a:moveTo>
                  <a:cubicBezTo>
                    <a:pt x="177" y="42"/>
                    <a:pt x="177" y="42"/>
                    <a:pt x="177" y="42"/>
                  </a:cubicBezTo>
                  <a:cubicBezTo>
                    <a:pt x="177" y="45"/>
                    <a:pt x="177" y="45"/>
                    <a:pt x="177" y="45"/>
                  </a:cubicBezTo>
                  <a:cubicBezTo>
                    <a:pt x="173" y="45"/>
                    <a:pt x="173" y="45"/>
                    <a:pt x="173" y="45"/>
                  </a:cubicBezTo>
                  <a:lnTo>
                    <a:pt x="173" y="42"/>
                  </a:lnTo>
                  <a:close/>
                  <a:moveTo>
                    <a:pt x="179" y="42"/>
                  </a:moveTo>
                  <a:cubicBezTo>
                    <a:pt x="183" y="42"/>
                    <a:pt x="183" y="42"/>
                    <a:pt x="183" y="42"/>
                  </a:cubicBezTo>
                  <a:cubicBezTo>
                    <a:pt x="183" y="45"/>
                    <a:pt x="183" y="45"/>
                    <a:pt x="183" y="45"/>
                  </a:cubicBezTo>
                  <a:cubicBezTo>
                    <a:pt x="179" y="45"/>
                    <a:pt x="179" y="45"/>
                    <a:pt x="179" y="45"/>
                  </a:cubicBezTo>
                  <a:lnTo>
                    <a:pt x="179" y="42"/>
                  </a:lnTo>
                  <a:close/>
                  <a:moveTo>
                    <a:pt x="190" y="31"/>
                  </a:moveTo>
                  <a:cubicBezTo>
                    <a:pt x="186" y="31"/>
                    <a:pt x="186" y="31"/>
                    <a:pt x="186" y="31"/>
                  </a:cubicBezTo>
                  <a:cubicBezTo>
                    <a:pt x="186" y="29"/>
                    <a:pt x="186" y="29"/>
                    <a:pt x="186" y="29"/>
                  </a:cubicBezTo>
                  <a:cubicBezTo>
                    <a:pt x="190" y="29"/>
                    <a:pt x="190" y="29"/>
                    <a:pt x="190" y="29"/>
                  </a:cubicBezTo>
                  <a:lnTo>
                    <a:pt x="190" y="31"/>
                  </a:lnTo>
                  <a:close/>
                  <a:moveTo>
                    <a:pt x="184" y="31"/>
                  </a:moveTo>
                  <a:cubicBezTo>
                    <a:pt x="180" y="31"/>
                    <a:pt x="180" y="31"/>
                    <a:pt x="180" y="31"/>
                  </a:cubicBezTo>
                  <a:cubicBezTo>
                    <a:pt x="180" y="29"/>
                    <a:pt x="180" y="29"/>
                    <a:pt x="180" y="29"/>
                  </a:cubicBezTo>
                  <a:cubicBezTo>
                    <a:pt x="184" y="29"/>
                    <a:pt x="184" y="29"/>
                    <a:pt x="184" y="29"/>
                  </a:cubicBezTo>
                  <a:lnTo>
                    <a:pt x="184" y="31"/>
                  </a:lnTo>
                  <a:close/>
                  <a:moveTo>
                    <a:pt x="178" y="31"/>
                  </a:moveTo>
                  <a:cubicBezTo>
                    <a:pt x="174" y="31"/>
                    <a:pt x="174" y="31"/>
                    <a:pt x="174" y="31"/>
                  </a:cubicBezTo>
                  <a:cubicBezTo>
                    <a:pt x="174" y="29"/>
                    <a:pt x="174" y="29"/>
                    <a:pt x="174" y="29"/>
                  </a:cubicBezTo>
                  <a:cubicBezTo>
                    <a:pt x="178" y="29"/>
                    <a:pt x="178" y="29"/>
                    <a:pt x="178" y="29"/>
                  </a:cubicBezTo>
                  <a:lnTo>
                    <a:pt x="178" y="31"/>
                  </a:lnTo>
                  <a:close/>
                  <a:moveTo>
                    <a:pt x="172" y="31"/>
                  </a:moveTo>
                  <a:cubicBezTo>
                    <a:pt x="168" y="31"/>
                    <a:pt x="168" y="31"/>
                    <a:pt x="168" y="31"/>
                  </a:cubicBezTo>
                  <a:cubicBezTo>
                    <a:pt x="168" y="29"/>
                    <a:pt x="168" y="29"/>
                    <a:pt x="168" y="29"/>
                  </a:cubicBezTo>
                  <a:cubicBezTo>
                    <a:pt x="172" y="29"/>
                    <a:pt x="172" y="29"/>
                    <a:pt x="172" y="29"/>
                  </a:cubicBezTo>
                  <a:lnTo>
                    <a:pt x="172" y="31"/>
                  </a:lnTo>
                  <a:close/>
                  <a:moveTo>
                    <a:pt x="166" y="31"/>
                  </a:moveTo>
                  <a:cubicBezTo>
                    <a:pt x="162" y="31"/>
                    <a:pt x="162" y="31"/>
                    <a:pt x="162" y="31"/>
                  </a:cubicBezTo>
                  <a:cubicBezTo>
                    <a:pt x="162" y="29"/>
                    <a:pt x="162" y="29"/>
                    <a:pt x="162" y="29"/>
                  </a:cubicBezTo>
                  <a:cubicBezTo>
                    <a:pt x="166" y="29"/>
                    <a:pt x="166" y="29"/>
                    <a:pt x="166" y="29"/>
                  </a:cubicBezTo>
                  <a:lnTo>
                    <a:pt x="166" y="31"/>
                  </a:lnTo>
                  <a:close/>
                  <a:moveTo>
                    <a:pt x="160" y="31"/>
                  </a:moveTo>
                  <a:cubicBezTo>
                    <a:pt x="156" y="31"/>
                    <a:pt x="156" y="31"/>
                    <a:pt x="156" y="31"/>
                  </a:cubicBezTo>
                  <a:cubicBezTo>
                    <a:pt x="156" y="29"/>
                    <a:pt x="156" y="29"/>
                    <a:pt x="156" y="29"/>
                  </a:cubicBezTo>
                  <a:cubicBezTo>
                    <a:pt x="160" y="29"/>
                    <a:pt x="160" y="29"/>
                    <a:pt x="160" y="29"/>
                  </a:cubicBezTo>
                  <a:lnTo>
                    <a:pt x="160" y="31"/>
                  </a:lnTo>
                  <a:close/>
                  <a:moveTo>
                    <a:pt x="154" y="29"/>
                  </a:moveTo>
                  <a:cubicBezTo>
                    <a:pt x="154" y="31"/>
                    <a:pt x="154" y="31"/>
                    <a:pt x="154" y="31"/>
                  </a:cubicBezTo>
                  <a:cubicBezTo>
                    <a:pt x="150" y="31"/>
                    <a:pt x="150" y="31"/>
                    <a:pt x="150" y="31"/>
                  </a:cubicBezTo>
                  <a:cubicBezTo>
                    <a:pt x="150" y="29"/>
                    <a:pt x="150" y="29"/>
                    <a:pt x="150" y="29"/>
                  </a:cubicBezTo>
                  <a:lnTo>
                    <a:pt x="154" y="29"/>
                  </a:lnTo>
                  <a:close/>
                  <a:moveTo>
                    <a:pt x="148" y="29"/>
                  </a:moveTo>
                  <a:cubicBezTo>
                    <a:pt x="148" y="31"/>
                    <a:pt x="148" y="31"/>
                    <a:pt x="148" y="31"/>
                  </a:cubicBezTo>
                  <a:cubicBezTo>
                    <a:pt x="144" y="31"/>
                    <a:pt x="144" y="31"/>
                    <a:pt x="144" y="31"/>
                  </a:cubicBezTo>
                  <a:cubicBezTo>
                    <a:pt x="144" y="29"/>
                    <a:pt x="144" y="29"/>
                    <a:pt x="144" y="29"/>
                  </a:cubicBezTo>
                  <a:lnTo>
                    <a:pt x="148" y="29"/>
                  </a:lnTo>
                  <a:close/>
                  <a:moveTo>
                    <a:pt x="142" y="29"/>
                  </a:moveTo>
                  <a:cubicBezTo>
                    <a:pt x="143" y="31"/>
                    <a:pt x="143" y="31"/>
                    <a:pt x="143" y="31"/>
                  </a:cubicBezTo>
                  <a:cubicBezTo>
                    <a:pt x="138" y="31"/>
                    <a:pt x="138" y="31"/>
                    <a:pt x="138" y="31"/>
                  </a:cubicBezTo>
                  <a:cubicBezTo>
                    <a:pt x="138" y="29"/>
                    <a:pt x="138" y="29"/>
                    <a:pt x="138" y="29"/>
                  </a:cubicBezTo>
                  <a:lnTo>
                    <a:pt x="142" y="29"/>
                  </a:lnTo>
                  <a:close/>
                  <a:moveTo>
                    <a:pt x="136" y="29"/>
                  </a:moveTo>
                  <a:cubicBezTo>
                    <a:pt x="137" y="31"/>
                    <a:pt x="137" y="31"/>
                    <a:pt x="137" y="31"/>
                  </a:cubicBezTo>
                  <a:cubicBezTo>
                    <a:pt x="133" y="31"/>
                    <a:pt x="133" y="31"/>
                    <a:pt x="133" y="31"/>
                  </a:cubicBezTo>
                  <a:cubicBezTo>
                    <a:pt x="132" y="29"/>
                    <a:pt x="132" y="29"/>
                    <a:pt x="132" y="29"/>
                  </a:cubicBezTo>
                  <a:lnTo>
                    <a:pt x="136" y="29"/>
                  </a:lnTo>
                  <a:close/>
                  <a:moveTo>
                    <a:pt x="130" y="21"/>
                  </a:moveTo>
                  <a:cubicBezTo>
                    <a:pt x="130" y="21"/>
                    <a:pt x="130" y="21"/>
                    <a:pt x="130" y="21"/>
                  </a:cubicBezTo>
                  <a:cubicBezTo>
                    <a:pt x="130" y="21"/>
                    <a:pt x="129" y="21"/>
                    <a:pt x="129" y="21"/>
                  </a:cubicBezTo>
                  <a:cubicBezTo>
                    <a:pt x="129" y="21"/>
                    <a:pt x="129" y="22"/>
                    <a:pt x="129" y="22"/>
                  </a:cubicBezTo>
                  <a:cubicBezTo>
                    <a:pt x="132" y="38"/>
                    <a:pt x="132" y="38"/>
                    <a:pt x="132" y="38"/>
                  </a:cubicBezTo>
                  <a:cubicBezTo>
                    <a:pt x="123" y="7"/>
                    <a:pt x="123" y="7"/>
                    <a:pt x="123" y="7"/>
                  </a:cubicBezTo>
                  <a:cubicBezTo>
                    <a:pt x="124" y="8"/>
                    <a:pt x="125" y="8"/>
                    <a:pt x="127" y="8"/>
                  </a:cubicBezTo>
                  <a:lnTo>
                    <a:pt x="130" y="21"/>
                  </a:lnTo>
                  <a:close/>
                  <a:moveTo>
                    <a:pt x="134" y="49"/>
                  </a:moveTo>
                  <a:cubicBezTo>
                    <a:pt x="131" y="51"/>
                    <a:pt x="131" y="51"/>
                    <a:pt x="131" y="51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19" y="6"/>
                    <a:pt x="120" y="6"/>
                    <a:pt x="121" y="7"/>
                  </a:cubicBezTo>
                  <a:lnTo>
                    <a:pt x="134" y="49"/>
                  </a:ln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6" y="50"/>
                    <a:pt x="136" y="50"/>
                    <a:pt x="136" y="49"/>
                  </a:cubicBezTo>
                  <a:cubicBezTo>
                    <a:pt x="135" y="47"/>
                    <a:pt x="135" y="47"/>
                    <a:pt x="135" y="47"/>
                  </a:cubicBezTo>
                  <a:cubicBezTo>
                    <a:pt x="187" y="47"/>
                    <a:pt x="187" y="47"/>
                    <a:pt x="187" y="47"/>
                  </a:cubicBezTo>
                  <a:cubicBezTo>
                    <a:pt x="192" y="53"/>
                    <a:pt x="192" y="53"/>
                    <a:pt x="192" y="53"/>
                  </a:cubicBezTo>
                  <a:cubicBezTo>
                    <a:pt x="131" y="53"/>
                    <a:pt x="131" y="53"/>
                    <a:pt x="131" y="53"/>
                  </a:cubicBezTo>
                  <a:lnTo>
                    <a:pt x="135" y="50"/>
                  </a:lnTo>
                  <a:close/>
                  <a:moveTo>
                    <a:pt x="198" y="56"/>
                  </a:moveTo>
                  <a:cubicBezTo>
                    <a:pt x="198" y="11"/>
                    <a:pt x="198" y="11"/>
                    <a:pt x="198" y="11"/>
                  </a:cubicBezTo>
                  <a:cubicBezTo>
                    <a:pt x="199" y="10"/>
                    <a:pt x="200" y="10"/>
                    <a:pt x="201" y="10"/>
                  </a:cubicBezTo>
                  <a:cubicBezTo>
                    <a:pt x="201" y="60"/>
                    <a:pt x="201" y="60"/>
                    <a:pt x="201" y="60"/>
                  </a:cubicBezTo>
                  <a:lnTo>
                    <a:pt x="198" y="56"/>
                  </a:lnTo>
                  <a:close/>
                  <a:moveTo>
                    <a:pt x="203" y="9"/>
                  </a:moveTo>
                  <a:cubicBezTo>
                    <a:pt x="204" y="9"/>
                    <a:pt x="205" y="8"/>
                    <a:pt x="206" y="8"/>
                  </a:cubicBezTo>
                  <a:cubicBezTo>
                    <a:pt x="206" y="62"/>
                    <a:pt x="206" y="62"/>
                    <a:pt x="206" y="62"/>
                  </a:cubicBezTo>
                  <a:cubicBezTo>
                    <a:pt x="203" y="62"/>
                    <a:pt x="203" y="62"/>
                    <a:pt x="203" y="62"/>
                  </a:cubicBezTo>
                  <a:lnTo>
                    <a:pt x="203" y="9"/>
                  </a:lnTo>
                  <a:close/>
                  <a:moveTo>
                    <a:pt x="207" y="7"/>
                  </a:moveTo>
                  <a:cubicBezTo>
                    <a:pt x="208" y="7"/>
                    <a:pt x="209" y="7"/>
                    <a:pt x="210" y="7"/>
                  </a:cubicBezTo>
                  <a:cubicBezTo>
                    <a:pt x="210" y="62"/>
                    <a:pt x="210" y="62"/>
                    <a:pt x="210" y="62"/>
                  </a:cubicBezTo>
                  <a:cubicBezTo>
                    <a:pt x="207" y="62"/>
                    <a:pt x="207" y="62"/>
                    <a:pt x="207" y="62"/>
                  </a:cubicBezTo>
                  <a:lnTo>
                    <a:pt x="207" y="7"/>
                  </a:lnTo>
                  <a:close/>
                  <a:moveTo>
                    <a:pt x="212" y="6"/>
                  </a:moveTo>
                  <a:cubicBezTo>
                    <a:pt x="213" y="6"/>
                    <a:pt x="214" y="6"/>
                    <a:pt x="215" y="6"/>
                  </a:cubicBezTo>
                  <a:cubicBezTo>
                    <a:pt x="215" y="62"/>
                    <a:pt x="215" y="62"/>
                    <a:pt x="215" y="62"/>
                  </a:cubicBezTo>
                  <a:cubicBezTo>
                    <a:pt x="212" y="62"/>
                    <a:pt x="212" y="62"/>
                    <a:pt x="212" y="62"/>
                  </a:cubicBezTo>
                  <a:lnTo>
                    <a:pt x="212" y="6"/>
                  </a:lnTo>
                  <a:close/>
                  <a:moveTo>
                    <a:pt x="217" y="5"/>
                  </a:moveTo>
                  <a:cubicBezTo>
                    <a:pt x="218" y="5"/>
                    <a:pt x="219" y="5"/>
                    <a:pt x="220" y="4"/>
                  </a:cubicBezTo>
                  <a:cubicBezTo>
                    <a:pt x="220" y="62"/>
                    <a:pt x="220" y="62"/>
                    <a:pt x="220" y="62"/>
                  </a:cubicBezTo>
                  <a:cubicBezTo>
                    <a:pt x="217" y="62"/>
                    <a:pt x="217" y="62"/>
                    <a:pt x="217" y="62"/>
                  </a:cubicBezTo>
                  <a:lnTo>
                    <a:pt x="217" y="5"/>
                  </a:lnTo>
                  <a:close/>
                  <a:moveTo>
                    <a:pt x="222" y="4"/>
                  </a:moveTo>
                  <a:cubicBezTo>
                    <a:pt x="223" y="4"/>
                    <a:pt x="224" y="4"/>
                    <a:pt x="225" y="4"/>
                  </a:cubicBezTo>
                  <a:cubicBezTo>
                    <a:pt x="225" y="62"/>
                    <a:pt x="225" y="62"/>
                    <a:pt x="225" y="62"/>
                  </a:cubicBezTo>
                  <a:cubicBezTo>
                    <a:pt x="222" y="62"/>
                    <a:pt x="222" y="62"/>
                    <a:pt x="222" y="62"/>
                  </a:cubicBezTo>
                  <a:lnTo>
                    <a:pt x="222" y="4"/>
                  </a:lnTo>
                  <a:close/>
                  <a:moveTo>
                    <a:pt x="227" y="3"/>
                  </a:moveTo>
                  <a:cubicBezTo>
                    <a:pt x="228" y="3"/>
                    <a:pt x="229" y="3"/>
                    <a:pt x="230" y="3"/>
                  </a:cubicBezTo>
                  <a:cubicBezTo>
                    <a:pt x="230" y="62"/>
                    <a:pt x="230" y="62"/>
                    <a:pt x="230" y="62"/>
                  </a:cubicBezTo>
                  <a:cubicBezTo>
                    <a:pt x="227" y="62"/>
                    <a:pt x="227" y="62"/>
                    <a:pt x="227" y="62"/>
                  </a:cubicBezTo>
                  <a:lnTo>
                    <a:pt x="227" y="3"/>
                  </a:lnTo>
                  <a:close/>
                  <a:moveTo>
                    <a:pt x="232" y="3"/>
                  </a:moveTo>
                  <a:cubicBezTo>
                    <a:pt x="233" y="2"/>
                    <a:pt x="234" y="2"/>
                    <a:pt x="235" y="2"/>
                  </a:cubicBezTo>
                  <a:cubicBezTo>
                    <a:pt x="235" y="62"/>
                    <a:pt x="235" y="62"/>
                    <a:pt x="235" y="62"/>
                  </a:cubicBezTo>
                  <a:cubicBezTo>
                    <a:pt x="232" y="62"/>
                    <a:pt x="232" y="62"/>
                    <a:pt x="232" y="62"/>
                  </a:cubicBezTo>
                  <a:lnTo>
                    <a:pt x="232" y="3"/>
                  </a:lnTo>
                  <a:close/>
                  <a:moveTo>
                    <a:pt x="236" y="2"/>
                  </a:moveTo>
                  <a:cubicBezTo>
                    <a:pt x="238" y="2"/>
                    <a:pt x="239" y="2"/>
                    <a:pt x="239" y="2"/>
                  </a:cubicBezTo>
                  <a:cubicBezTo>
                    <a:pt x="239" y="62"/>
                    <a:pt x="239" y="62"/>
                    <a:pt x="239" y="62"/>
                  </a:cubicBezTo>
                  <a:cubicBezTo>
                    <a:pt x="236" y="62"/>
                    <a:pt x="236" y="62"/>
                    <a:pt x="236" y="62"/>
                  </a:cubicBezTo>
                  <a:lnTo>
                    <a:pt x="236" y="2"/>
                  </a:lnTo>
                  <a:close/>
                  <a:moveTo>
                    <a:pt x="241" y="2"/>
                  </a:moveTo>
                  <a:cubicBezTo>
                    <a:pt x="244" y="2"/>
                    <a:pt x="244" y="2"/>
                    <a:pt x="244" y="2"/>
                  </a:cubicBezTo>
                  <a:cubicBezTo>
                    <a:pt x="244" y="62"/>
                    <a:pt x="244" y="62"/>
                    <a:pt x="244" y="62"/>
                  </a:cubicBezTo>
                  <a:cubicBezTo>
                    <a:pt x="241" y="62"/>
                    <a:pt x="241" y="62"/>
                    <a:pt x="241" y="62"/>
                  </a:cubicBezTo>
                  <a:lnTo>
                    <a:pt x="241" y="2"/>
                  </a:lnTo>
                  <a:close/>
                  <a:moveTo>
                    <a:pt x="246" y="2"/>
                  </a:moveTo>
                  <a:cubicBezTo>
                    <a:pt x="249" y="2"/>
                    <a:pt x="249" y="2"/>
                    <a:pt x="249" y="2"/>
                  </a:cubicBezTo>
                  <a:cubicBezTo>
                    <a:pt x="249" y="62"/>
                    <a:pt x="249" y="62"/>
                    <a:pt x="249" y="62"/>
                  </a:cubicBezTo>
                  <a:cubicBezTo>
                    <a:pt x="246" y="62"/>
                    <a:pt x="246" y="62"/>
                    <a:pt x="246" y="62"/>
                  </a:cubicBezTo>
                  <a:lnTo>
                    <a:pt x="246" y="2"/>
                  </a:lnTo>
                  <a:close/>
                  <a:moveTo>
                    <a:pt x="251" y="2"/>
                  </a:moveTo>
                  <a:cubicBezTo>
                    <a:pt x="254" y="2"/>
                    <a:pt x="254" y="2"/>
                    <a:pt x="254" y="2"/>
                  </a:cubicBezTo>
                  <a:cubicBezTo>
                    <a:pt x="254" y="62"/>
                    <a:pt x="254" y="62"/>
                    <a:pt x="254" y="62"/>
                  </a:cubicBezTo>
                  <a:cubicBezTo>
                    <a:pt x="251" y="62"/>
                    <a:pt x="251" y="62"/>
                    <a:pt x="251" y="62"/>
                  </a:cubicBezTo>
                  <a:lnTo>
                    <a:pt x="251" y="2"/>
                  </a:lnTo>
                  <a:close/>
                  <a:moveTo>
                    <a:pt x="256" y="2"/>
                  </a:moveTo>
                  <a:cubicBezTo>
                    <a:pt x="259" y="2"/>
                    <a:pt x="259" y="2"/>
                    <a:pt x="259" y="2"/>
                  </a:cubicBezTo>
                  <a:cubicBezTo>
                    <a:pt x="259" y="62"/>
                    <a:pt x="259" y="62"/>
                    <a:pt x="259" y="62"/>
                  </a:cubicBezTo>
                  <a:cubicBezTo>
                    <a:pt x="256" y="62"/>
                    <a:pt x="256" y="62"/>
                    <a:pt x="256" y="62"/>
                  </a:cubicBezTo>
                  <a:lnTo>
                    <a:pt x="256" y="2"/>
                  </a:lnTo>
                  <a:close/>
                  <a:moveTo>
                    <a:pt x="260" y="2"/>
                  </a:moveTo>
                  <a:cubicBezTo>
                    <a:pt x="263" y="2"/>
                    <a:pt x="263" y="2"/>
                    <a:pt x="263" y="2"/>
                  </a:cubicBezTo>
                  <a:cubicBezTo>
                    <a:pt x="263" y="62"/>
                    <a:pt x="263" y="62"/>
                    <a:pt x="263" y="62"/>
                  </a:cubicBezTo>
                  <a:cubicBezTo>
                    <a:pt x="260" y="62"/>
                    <a:pt x="260" y="62"/>
                    <a:pt x="260" y="62"/>
                  </a:cubicBezTo>
                  <a:lnTo>
                    <a:pt x="260" y="2"/>
                  </a:lnTo>
                  <a:close/>
                  <a:moveTo>
                    <a:pt x="265" y="2"/>
                  </a:moveTo>
                  <a:cubicBezTo>
                    <a:pt x="268" y="2"/>
                    <a:pt x="268" y="2"/>
                    <a:pt x="268" y="2"/>
                  </a:cubicBezTo>
                  <a:cubicBezTo>
                    <a:pt x="268" y="62"/>
                    <a:pt x="268" y="62"/>
                    <a:pt x="268" y="62"/>
                  </a:cubicBezTo>
                  <a:cubicBezTo>
                    <a:pt x="265" y="62"/>
                    <a:pt x="265" y="62"/>
                    <a:pt x="265" y="62"/>
                  </a:cubicBezTo>
                  <a:lnTo>
                    <a:pt x="265" y="2"/>
                  </a:lnTo>
                  <a:close/>
                  <a:moveTo>
                    <a:pt x="270" y="2"/>
                  </a:moveTo>
                  <a:cubicBezTo>
                    <a:pt x="273" y="2"/>
                    <a:pt x="273" y="2"/>
                    <a:pt x="273" y="2"/>
                  </a:cubicBezTo>
                  <a:cubicBezTo>
                    <a:pt x="273" y="62"/>
                    <a:pt x="273" y="62"/>
                    <a:pt x="273" y="62"/>
                  </a:cubicBezTo>
                  <a:cubicBezTo>
                    <a:pt x="270" y="62"/>
                    <a:pt x="270" y="62"/>
                    <a:pt x="270" y="62"/>
                  </a:cubicBezTo>
                  <a:lnTo>
                    <a:pt x="270" y="2"/>
                  </a:lnTo>
                  <a:close/>
                  <a:moveTo>
                    <a:pt x="275" y="2"/>
                  </a:moveTo>
                  <a:cubicBezTo>
                    <a:pt x="278" y="2"/>
                    <a:pt x="278" y="2"/>
                    <a:pt x="278" y="2"/>
                  </a:cubicBezTo>
                  <a:cubicBezTo>
                    <a:pt x="278" y="62"/>
                    <a:pt x="278" y="62"/>
                    <a:pt x="278" y="62"/>
                  </a:cubicBezTo>
                  <a:cubicBezTo>
                    <a:pt x="275" y="62"/>
                    <a:pt x="275" y="62"/>
                    <a:pt x="275" y="62"/>
                  </a:cubicBezTo>
                  <a:lnTo>
                    <a:pt x="275" y="2"/>
                  </a:lnTo>
                  <a:close/>
                  <a:moveTo>
                    <a:pt x="280" y="2"/>
                  </a:moveTo>
                  <a:cubicBezTo>
                    <a:pt x="283" y="2"/>
                    <a:pt x="283" y="2"/>
                    <a:pt x="283" y="2"/>
                  </a:cubicBezTo>
                  <a:cubicBezTo>
                    <a:pt x="283" y="62"/>
                    <a:pt x="283" y="62"/>
                    <a:pt x="283" y="62"/>
                  </a:cubicBezTo>
                  <a:cubicBezTo>
                    <a:pt x="280" y="62"/>
                    <a:pt x="280" y="62"/>
                    <a:pt x="280" y="62"/>
                  </a:cubicBezTo>
                  <a:lnTo>
                    <a:pt x="280" y="2"/>
                  </a:lnTo>
                  <a:close/>
                  <a:moveTo>
                    <a:pt x="285" y="2"/>
                  </a:moveTo>
                  <a:cubicBezTo>
                    <a:pt x="288" y="2"/>
                    <a:pt x="288" y="2"/>
                    <a:pt x="288" y="2"/>
                  </a:cubicBezTo>
                  <a:cubicBezTo>
                    <a:pt x="288" y="62"/>
                    <a:pt x="288" y="62"/>
                    <a:pt x="288" y="62"/>
                  </a:cubicBezTo>
                  <a:cubicBezTo>
                    <a:pt x="285" y="62"/>
                    <a:pt x="285" y="62"/>
                    <a:pt x="285" y="62"/>
                  </a:cubicBezTo>
                  <a:lnTo>
                    <a:pt x="285" y="2"/>
                  </a:lnTo>
                  <a:close/>
                  <a:moveTo>
                    <a:pt x="289" y="2"/>
                  </a:moveTo>
                  <a:cubicBezTo>
                    <a:pt x="292" y="2"/>
                    <a:pt x="292" y="2"/>
                    <a:pt x="292" y="2"/>
                  </a:cubicBezTo>
                  <a:cubicBezTo>
                    <a:pt x="292" y="62"/>
                    <a:pt x="292" y="62"/>
                    <a:pt x="292" y="62"/>
                  </a:cubicBezTo>
                  <a:cubicBezTo>
                    <a:pt x="289" y="62"/>
                    <a:pt x="289" y="62"/>
                    <a:pt x="289" y="62"/>
                  </a:cubicBezTo>
                  <a:lnTo>
                    <a:pt x="289" y="2"/>
                  </a:lnTo>
                  <a:close/>
                  <a:moveTo>
                    <a:pt x="294" y="2"/>
                  </a:moveTo>
                  <a:cubicBezTo>
                    <a:pt x="297" y="2"/>
                    <a:pt x="297" y="2"/>
                    <a:pt x="297" y="2"/>
                  </a:cubicBezTo>
                  <a:cubicBezTo>
                    <a:pt x="297" y="62"/>
                    <a:pt x="297" y="62"/>
                    <a:pt x="297" y="62"/>
                  </a:cubicBezTo>
                  <a:cubicBezTo>
                    <a:pt x="294" y="62"/>
                    <a:pt x="294" y="62"/>
                    <a:pt x="294" y="62"/>
                  </a:cubicBezTo>
                  <a:lnTo>
                    <a:pt x="294" y="2"/>
                  </a:lnTo>
                  <a:close/>
                  <a:moveTo>
                    <a:pt x="299" y="2"/>
                  </a:moveTo>
                  <a:cubicBezTo>
                    <a:pt x="302" y="2"/>
                    <a:pt x="302" y="2"/>
                    <a:pt x="302" y="2"/>
                  </a:cubicBezTo>
                  <a:cubicBezTo>
                    <a:pt x="302" y="62"/>
                    <a:pt x="302" y="62"/>
                    <a:pt x="302" y="62"/>
                  </a:cubicBezTo>
                  <a:cubicBezTo>
                    <a:pt x="299" y="62"/>
                    <a:pt x="299" y="62"/>
                    <a:pt x="299" y="62"/>
                  </a:cubicBezTo>
                  <a:lnTo>
                    <a:pt x="299" y="2"/>
                  </a:lnTo>
                  <a:close/>
                  <a:moveTo>
                    <a:pt x="304" y="2"/>
                  </a:moveTo>
                  <a:cubicBezTo>
                    <a:pt x="307" y="2"/>
                    <a:pt x="307" y="2"/>
                    <a:pt x="307" y="2"/>
                  </a:cubicBezTo>
                  <a:cubicBezTo>
                    <a:pt x="307" y="62"/>
                    <a:pt x="307" y="62"/>
                    <a:pt x="307" y="62"/>
                  </a:cubicBezTo>
                  <a:cubicBezTo>
                    <a:pt x="304" y="62"/>
                    <a:pt x="304" y="62"/>
                    <a:pt x="304" y="62"/>
                  </a:cubicBezTo>
                  <a:lnTo>
                    <a:pt x="304" y="2"/>
                  </a:lnTo>
                  <a:close/>
                  <a:moveTo>
                    <a:pt x="309" y="2"/>
                  </a:moveTo>
                  <a:cubicBezTo>
                    <a:pt x="312" y="2"/>
                    <a:pt x="312" y="2"/>
                    <a:pt x="312" y="2"/>
                  </a:cubicBezTo>
                  <a:cubicBezTo>
                    <a:pt x="312" y="62"/>
                    <a:pt x="312" y="62"/>
                    <a:pt x="312" y="62"/>
                  </a:cubicBezTo>
                  <a:cubicBezTo>
                    <a:pt x="309" y="62"/>
                    <a:pt x="309" y="62"/>
                    <a:pt x="309" y="62"/>
                  </a:cubicBezTo>
                  <a:lnTo>
                    <a:pt x="309" y="2"/>
                  </a:lnTo>
                  <a:close/>
                  <a:moveTo>
                    <a:pt x="313" y="2"/>
                  </a:moveTo>
                  <a:cubicBezTo>
                    <a:pt x="316" y="2"/>
                    <a:pt x="316" y="2"/>
                    <a:pt x="316" y="2"/>
                  </a:cubicBezTo>
                  <a:cubicBezTo>
                    <a:pt x="316" y="62"/>
                    <a:pt x="316" y="62"/>
                    <a:pt x="316" y="62"/>
                  </a:cubicBezTo>
                  <a:cubicBezTo>
                    <a:pt x="313" y="62"/>
                    <a:pt x="313" y="62"/>
                    <a:pt x="313" y="62"/>
                  </a:cubicBezTo>
                  <a:lnTo>
                    <a:pt x="313" y="2"/>
                  </a:lnTo>
                  <a:close/>
                  <a:moveTo>
                    <a:pt x="318" y="2"/>
                  </a:moveTo>
                  <a:cubicBezTo>
                    <a:pt x="321" y="2"/>
                    <a:pt x="321" y="2"/>
                    <a:pt x="321" y="2"/>
                  </a:cubicBezTo>
                  <a:cubicBezTo>
                    <a:pt x="321" y="62"/>
                    <a:pt x="321" y="62"/>
                    <a:pt x="321" y="62"/>
                  </a:cubicBezTo>
                  <a:cubicBezTo>
                    <a:pt x="318" y="62"/>
                    <a:pt x="318" y="62"/>
                    <a:pt x="318" y="62"/>
                  </a:cubicBezTo>
                  <a:lnTo>
                    <a:pt x="318" y="2"/>
                  </a:lnTo>
                  <a:close/>
                  <a:moveTo>
                    <a:pt x="182" y="18"/>
                  </a:moveTo>
                  <a:cubicBezTo>
                    <a:pt x="182" y="19"/>
                    <a:pt x="182" y="19"/>
                    <a:pt x="182" y="19"/>
                  </a:cubicBezTo>
                  <a:cubicBezTo>
                    <a:pt x="181" y="19"/>
                    <a:pt x="180" y="19"/>
                    <a:pt x="179" y="19"/>
                  </a:cubicBezTo>
                  <a:cubicBezTo>
                    <a:pt x="180" y="19"/>
                    <a:pt x="181" y="18"/>
                    <a:pt x="182" y="18"/>
                  </a:cubicBezTo>
                  <a:close/>
                  <a:moveTo>
                    <a:pt x="192" y="22"/>
                  </a:moveTo>
                  <a:cubicBezTo>
                    <a:pt x="191" y="27"/>
                    <a:pt x="191" y="27"/>
                    <a:pt x="191" y="27"/>
                  </a:cubicBezTo>
                  <a:cubicBezTo>
                    <a:pt x="132" y="27"/>
                    <a:pt x="132" y="27"/>
                    <a:pt x="132" y="27"/>
                  </a:cubicBezTo>
                  <a:cubicBezTo>
                    <a:pt x="131" y="23"/>
                    <a:pt x="131" y="23"/>
                    <a:pt x="131" y="23"/>
                  </a:cubicBezTo>
                  <a:cubicBezTo>
                    <a:pt x="137" y="22"/>
                    <a:pt x="166" y="18"/>
                    <a:pt x="192" y="22"/>
                  </a:cubicBezTo>
                  <a:close/>
                  <a:moveTo>
                    <a:pt x="151" y="19"/>
                  </a:moveTo>
                  <a:cubicBezTo>
                    <a:pt x="151" y="18"/>
                    <a:pt x="151" y="18"/>
                    <a:pt x="151" y="18"/>
                  </a:cubicBezTo>
                  <a:cubicBezTo>
                    <a:pt x="152" y="19"/>
                    <a:pt x="152" y="19"/>
                    <a:pt x="152" y="19"/>
                  </a:cubicBezTo>
                  <a:cubicBezTo>
                    <a:pt x="152" y="19"/>
                    <a:pt x="152" y="19"/>
                    <a:pt x="151" y="19"/>
                  </a:cubicBezTo>
                  <a:close/>
                  <a:moveTo>
                    <a:pt x="95" y="2"/>
                  </a:moveTo>
                  <a:cubicBezTo>
                    <a:pt x="113" y="62"/>
                    <a:pt x="113" y="62"/>
                    <a:pt x="113" y="62"/>
                  </a:cubicBezTo>
                  <a:cubicBezTo>
                    <a:pt x="110" y="62"/>
                    <a:pt x="110" y="62"/>
                    <a:pt x="110" y="62"/>
                  </a:cubicBezTo>
                  <a:cubicBezTo>
                    <a:pt x="92" y="2"/>
                    <a:pt x="92" y="2"/>
                    <a:pt x="92" y="2"/>
                  </a:cubicBezTo>
                  <a:cubicBezTo>
                    <a:pt x="93" y="2"/>
                    <a:pt x="94" y="2"/>
                    <a:pt x="95" y="2"/>
                  </a:cubicBezTo>
                  <a:close/>
                  <a:moveTo>
                    <a:pt x="2" y="2"/>
                  </a:moveTo>
                  <a:cubicBezTo>
                    <a:pt x="90" y="2"/>
                    <a:pt x="90" y="2"/>
                    <a:pt x="90" y="2"/>
                  </a:cubicBezTo>
                  <a:cubicBezTo>
                    <a:pt x="108" y="62"/>
                    <a:pt x="108" y="62"/>
                    <a:pt x="108" y="62"/>
                  </a:cubicBezTo>
                  <a:cubicBezTo>
                    <a:pt x="2" y="62"/>
                    <a:pt x="2" y="62"/>
                    <a:pt x="2" y="62"/>
                  </a:cubicBezTo>
                  <a:lnTo>
                    <a:pt x="2" y="2"/>
                  </a:lnTo>
                  <a:close/>
                  <a:moveTo>
                    <a:pt x="115" y="62"/>
                  </a:moveTo>
                  <a:cubicBezTo>
                    <a:pt x="97" y="2"/>
                    <a:pt x="97" y="2"/>
                    <a:pt x="97" y="2"/>
                  </a:cubicBezTo>
                  <a:cubicBezTo>
                    <a:pt x="98" y="2"/>
                    <a:pt x="99" y="3"/>
                    <a:pt x="100" y="3"/>
                  </a:cubicBezTo>
                  <a:cubicBezTo>
                    <a:pt x="100" y="3"/>
                    <a:pt x="100" y="3"/>
                    <a:pt x="100" y="3"/>
                  </a:cubicBezTo>
                  <a:cubicBezTo>
                    <a:pt x="118" y="62"/>
                    <a:pt x="118" y="62"/>
                    <a:pt x="118" y="62"/>
                  </a:cubicBezTo>
                  <a:cubicBezTo>
                    <a:pt x="118" y="62"/>
                    <a:pt x="118" y="62"/>
                    <a:pt x="118" y="62"/>
                  </a:cubicBezTo>
                  <a:lnTo>
                    <a:pt x="115" y="62"/>
                  </a:lnTo>
                  <a:close/>
                  <a:moveTo>
                    <a:pt x="129" y="55"/>
                  </a:moveTo>
                  <a:cubicBezTo>
                    <a:pt x="129" y="55"/>
                    <a:pt x="129" y="55"/>
                    <a:pt x="129" y="55"/>
                  </a:cubicBezTo>
                  <a:cubicBezTo>
                    <a:pt x="193" y="55"/>
                    <a:pt x="193" y="55"/>
                    <a:pt x="193" y="55"/>
                  </a:cubicBezTo>
                  <a:cubicBezTo>
                    <a:pt x="194" y="55"/>
                    <a:pt x="194" y="55"/>
                    <a:pt x="194" y="55"/>
                  </a:cubicBezTo>
                  <a:cubicBezTo>
                    <a:pt x="196" y="57"/>
                    <a:pt x="196" y="57"/>
                    <a:pt x="196" y="57"/>
                  </a:cubicBezTo>
                  <a:cubicBezTo>
                    <a:pt x="196" y="57"/>
                    <a:pt x="196" y="58"/>
                    <a:pt x="196" y="58"/>
                  </a:cubicBezTo>
                  <a:cubicBezTo>
                    <a:pt x="126" y="58"/>
                    <a:pt x="126" y="58"/>
                    <a:pt x="126" y="58"/>
                  </a:cubicBezTo>
                  <a:lnTo>
                    <a:pt x="129" y="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221">
              <a:extLst>
                <a:ext uri="{FF2B5EF4-FFF2-40B4-BE49-F238E27FC236}">
                  <a16:creationId xmlns:a16="http://schemas.microsoft.com/office/drawing/2014/main" id="{DF2FC6D5-4AE4-4519-9A48-02E7F2ED694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6350" y="4583113"/>
              <a:ext cx="2128838" cy="265113"/>
            </a:xfrm>
            <a:custGeom>
              <a:avLst/>
              <a:gdLst>
                <a:gd name="T0" fmla="*/ 1332 w 1341"/>
                <a:gd name="T1" fmla="*/ 163 h 167"/>
                <a:gd name="T2" fmla="*/ 1332 w 1341"/>
                <a:gd name="T3" fmla="*/ 163 h 167"/>
                <a:gd name="T4" fmla="*/ 1336 w 1341"/>
                <a:gd name="T5" fmla="*/ 163 h 167"/>
                <a:gd name="T6" fmla="*/ 1328 w 1341"/>
                <a:gd name="T7" fmla="*/ 61 h 167"/>
                <a:gd name="T8" fmla="*/ 1101 w 1341"/>
                <a:gd name="T9" fmla="*/ 0 h 167"/>
                <a:gd name="T10" fmla="*/ 940 w 1341"/>
                <a:gd name="T11" fmla="*/ 61 h 167"/>
                <a:gd name="T12" fmla="*/ 853 w 1341"/>
                <a:gd name="T13" fmla="*/ 0 h 167"/>
                <a:gd name="T14" fmla="*/ 692 w 1341"/>
                <a:gd name="T15" fmla="*/ 61 h 167"/>
                <a:gd name="T16" fmla="*/ 600 w 1341"/>
                <a:gd name="T17" fmla="*/ 4 h 167"/>
                <a:gd name="T18" fmla="*/ 439 w 1341"/>
                <a:gd name="T19" fmla="*/ 61 h 167"/>
                <a:gd name="T20" fmla="*/ 352 w 1341"/>
                <a:gd name="T21" fmla="*/ 4 h 167"/>
                <a:gd name="T22" fmla="*/ 191 w 1341"/>
                <a:gd name="T23" fmla="*/ 61 h 167"/>
                <a:gd name="T24" fmla="*/ 0 w 1341"/>
                <a:gd name="T25" fmla="*/ 167 h 167"/>
                <a:gd name="T26" fmla="*/ 605 w 1341"/>
                <a:gd name="T27" fmla="*/ 150 h 167"/>
                <a:gd name="T28" fmla="*/ 1319 w 1341"/>
                <a:gd name="T29" fmla="*/ 70 h 167"/>
                <a:gd name="T30" fmla="*/ 1101 w 1341"/>
                <a:gd name="T31" fmla="*/ 158 h 167"/>
                <a:gd name="T32" fmla="*/ 1319 w 1341"/>
                <a:gd name="T33" fmla="*/ 70 h 167"/>
                <a:gd name="T34" fmla="*/ 1092 w 1341"/>
                <a:gd name="T35" fmla="*/ 8 h 167"/>
                <a:gd name="T36" fmla="*/ 949 w 1341"/>
                <a:gd name="T37" fmla="*/ 154 h 167"/>
                <a:gd name="T38" fmla="*/ 940 w 1341"/>
                <a:gd name="T39" fmla="*/ 70 h 167"/>
                <a:gd name="T40" fmla="*/ 853 w 1341"/>
                <a:gd name="T41" fmla="*/ 158 h 167"/>
                <a:gd name="T42" fmla="*/ 940 w 1341"/>
                <a:gd name="T43" fmla="*/ 70 h 167"/>
                <a:gd name="T44" fmla="*/ 844 w 1341"/>
                <a:gd name="T45" fmla="*/ 8 h 167"/>
                <a:gd name="T46" fmla="*/ 696 w 1341"/>
                <a:gd name="T47" fmla="*/ 154 h 167"/>
                <a:gd name="T48" fmla="*/ 692 w 1341"/>
                <a:gd name="T49" fmla="*/ 70 h 167"/>
                <a:gd name="T50" fmla="*/ 600 w 1341"/>
                <a:gd name="T51" fmla="*/ 158 h 167"/>
                <a:gd name="T52" fmla="*/ 692 w 1341"/>
                <a:gd name="T53" fmla="*/ 70 h 167"/>
                <a:gd name="T54" fmla="*/ 592 w 1341"/>
                <a:gd name="T55" fmla="*/ 13 h 167"/>
                <a:gd name="T56" fmla="*/ 587 w 1341"/>
                <a:gd name="T57" fmla="*/ 158 h 167"/>
                <a:gd name="T58" fmla="*/ 448 w 1341"/>
                <a:gd name="T59" fmla="*/ 13 h 167"/>
                <a:gd name="T60" fmla="*/ 439 w 1341"/>
                <a:gd name="T61" fmla="*/ 158 h 167"/>
                <a:gd name="T62" fmla="*/ 352 w 1341"/>
                <a:gd name="T63" fmla="*/ 70 h 167"/>
                <a:gd name="T64" fmla="*/ 196 w 1341"/>
                <a:gd name="T65" fmla="*/ 13 h 167"/>
                <a:gd name="T66" fmla="*/ 344 w 1341"/>
                <a:gd name="T67" fmla="*/ 158 h 167"/>
                <a:gd name="T68" fmla="*/ 196 w 1341"/>
                <a:gd name="T69" fmla="*/ 13 h 167"/>
                <a:gd name="T70" fmla="*/ 191 w 1341"/>
                <a:gd name="T71" fmla="*/ 70 h 167"/>
                <a:gd name="T72" fmla="*/ 8 w 1341"/>
                <a:gd name="T73" fmla="*/ 158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341" h="167">
                  <a:moveTo>
                    <a:pt x="600" y="167"/>
                  </a:moveTo>
                  <a:lnTo>
                    <a:pt x="1332" y="163"/>
                  </a:lnTo>
                  <a:lnTo>
                    <a:pt x="1332" y="163"/>
                  </a:lnTo>
                  <a:lnTo>
                    <a:pt x="1332" y="163"/>
                  </a:lnTo>
                  <a:lnTo>
                    <a:pt x="1336" y="163"/>
                  </a:lnTo>
                  <a:lnTo>
                    <a:pt x="1336" y="163"/>
                  </a:lnTo>
                  <a:lnTo>
                    <a:pt x="1341" y="163"/>
                  </a:lnTo>
                  <a:lnTo>
                    <a:pt x="1328" y="61"/>
                  </a:lnTo>
                  <a:lnTo>
                    <a:pt x="1101" y="61"/>
                  </a:lnTo>
                  <a:lnTo>
                    <a:pt x="1101" y="0"/>
                  </a:lnTo>
                  <a:lnTo>
                    <a:pt x="940" y="0"/>
                  </a:lnTo>
                  <a:lnTo>
                    <a:pt x="940" y="61"/>
                  </a:lnTo>
                  <a:lnTo>
                    <a:pt x="853" y="61"/>
                  </a:lnTo>
                  <a:lnTo>
                    <a:pt x="853" y="0"/>
                  </a:lnTo>
                  <a:lnTo>
                    <a:pt x="692" y="0"/>
                  </a:lnTo>
                  <a:lnTo>
                    <a:pt x="692" y="61"/>
                  </a:lnTo>
                  <a:lnTo>
                    <a:pt x="600" y="61"/>
                  </a:lnTo>
                  <a:lnTo>
                    <a:pt x="600" y="4"/>
                  </a:lnTo>
                  <a:lnTo>
                    <a:pt x="439" y="4"/>
                  </a:lnTo>
                  <a:lnTo>
                    <a:pt x="439" y="61"/>
                  </a:lnTo>
                  <a:lnTo>
                    <a:pt x="352" y="61"/>
                  </a:lnTo>
                  <a:lnTo>
                    <a:pt x="352" y="4"/>
                  </a:lnTo>
                  <a:lnTo>
                    <a:pt x="191" y="4"/>
                  </a:lnTo>
                  <a:lnTo>
                    <a:pt x="191" y="61"/>
                  </a:lnTo>
                  <a:lnTo>
                    <a:pt x="26" y="61"/>
                  </a:lnTo>
                  <a:lnTo>
                    <a:pt x="0" y="167"/>
                  </a:lnTo>
                  <a:lnTo>
                    <a:pt x="587" y="167"/>
                  </a:lnTo>
                  <a:lnTo>
                    <a:pt x="605" y="150"/>
                  </a:lnTo>
                  <a:lnTo>
                    <a:pt x="600" y="167"/>
                  </a:lnTo>
                  <a:close/>
                  <a:moveTo>
                    <a:pt x="1319" y="70"/>
                  </a:moveTo>
                  <a:lnTo>
                    <a:pt x="1332" y="154"/>
                  </a:lnTo>
                  <a:lnTo>
                    <a:pt x="1101" y="158"/>
                  </a:lnTo>
                  <a:lnTo>
                    <a:pt x="1101" y="70"/>
                  </a:lnTo>
                  <a:lnTo>
                    <a:pt x="1319" y="70"/>
                  </a:lnTo>
                  <a:close/>
                  <a:moveTo>
                    <a:pt x="949" y="8"/>
                  </a:moveTo>
                  <a:lnTo>
                    <a:pt x="1092" y="8"/>
                  </a:lnTo>
                  <a:lnTo>
                    <a:pt x="1092" y="154"/>
                  </a:lnTo>
                  <a:lnTo>
                    <a:pt x="949" y="154"/>
                  </a:lnTo>
                  <a:lnTo>
                    <a:pt x="949" y="8"/>
                  </a:lnTo>
                  <a:close/>
                  <a:moveTo>
                    <a:pt x="940" y="70"/>
                  </a:moveTo>
                  <a:lnTo>
                    <a:pt x="940" y="158"/>
                  </a:lnTo>
                  <a:lnTo>
                    <a:pt x="853" y="158"/>
                  </a:lnTo>
                  <a:lnTo>
                    <a:pt x="853" y="70"/>
                  </a:lnTo>
                  <a:lnTo>
                    <a:pt x="940" y="70"/>
                  </a:lnTo>
                  <a:close/>
                  <a:moveTo>
                    <a:pt x="696" y="8"/>
                  </a:moveTo>
                  <a:lnTo>
                    <a:pt x="844" y="8"/>
                  </a:lnTo>
                  <a:lnTo>
                    <a:pt x="844" y="154"/>
                  </a:lnTo>
                  <a:lnTo>
                    <a:pt x="696" y="154"/>
                  </a:lnTo>
                  <a:lnTo>
                    <a:pt x="696" y="8"/>
                  </a:lnTo>
                  <a:close/>
                  <a:moveTo>
                    <a:pt x="692" y="70"/>
                  </a:moveTo>
                  <a:lnTo>
                    <a:pt x="692" y="158"/>
                  </a:lnTo>
                  <a:lnTo>
                    <a:pt x="600" y="158"/>
                  </a:lnTo>
                  <a:lnTo>
                    <a:pt x="600" y="70"/>
                  </a:lnTo>
                  <a:lnTo>
                    <a:pt x="692" y="70"/>
                  </a:lnTo>
                  <a:close/>
                  <a:moveTo>
                    <a:pt x="448" y="13"/>
                  </a:moveTo>
                  <a:lnTo>
                    <a:pt x="592" y="13"/>
                  </a:lnTo>
                  <a:lnTo>
                    <a:pt x="592" y="158"/>
                  </a:lnTo>
                  <a:lnTo>
                    <a:pt x="587" y="158"/>
                  </a:lnTo>
                  <a:lnTo>
                    <a:pt x="448" y="158"/>
                  </a:lnTo>
                  <a:lnTo>
                    <a:pt x="448" y="13"/>
                  </a:lnTo>
                  <a:close/>
                  <a:moveTo>
                    <a:pt x="439" y="70"/>
                  </a:moveTo>
                  <a:lnTo>
                    <a:pt x="439" y="158"/>
                  </a:lnTo>
                  <a:lnTo>
                    <a:pt x="352" y="158"/>
                  </a:lnTo>
                  <a:lnTo>
                    <a:pt x="352" y="70"/>
                  </a:lnTo>
                  <a:lnTo>
                    <a:pt x="439" y="70"/>
                  </a:lnTo>
                  <a:close/>
                  <a:moveTo>
                    <a:pt x="196" y="13"/>
                  </a:moveTo>
                  <a:lnTo>
                    <a:pt x="344" y="13"/>
                  </a:lnTo>
                  <a:lnTo>
                    <a:pt x="344" y="158"/>
                  </a:lnTo>
                  <a:lnTo>
                    <a:pt x="196" y="158"/>
                  </a:lnTo>
                  <a:lnTo>
                    <a:pt x="196" y="13"/>
                  </a:lnTo>
                  <a:close/>
                  <a:moveTo>
                    <a:pt x="30" y="70"/>
                  </a:moveTo>
                  <a:lnTo>
                    <a:pt x="191" y="70"/>
                  </a:lnTo>
                  <a:lnTo>
                    <a:pt x="191" y="158"/>
                  </a:lnTo>
                  <a:lnTo>
                    <a:pt x="8" y="158"/>
                  </a:lnTo>
                  <a:lnTo>
                    <a:pt x="30" y="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222">
              <a:extLst>
                <a:ext uri="{FF2B5EF4-FFF2-40B4-BE49-F238E27FC236}">
                  <a16:creationId xmlns:a16="http://schemas.microsoft.com/office/drawing/2014/main" id="{16F56B70-1518-4ADB-9770-1C87ED600A9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66713" y="4630738"/>
              <a:ext cx="103188" cy="176213"/>
            </a:xfrm>
            <a:custGeom>
              <a:avLst/>
              <a:gdLst>
                <a:gd name="T0" fmla="*/ 13 w 15"/>
                <a:gd name="T1" fmla="*/ 8 h 25"/>
                <a:gd name="T2" fmla="*/ 11 w 15"/>
                <a:gd name="T3" fmla="*/ 9 h 25"/>
                <a:gd name="T4" fmla="*/ 10 w 15"/>
                <a:gd name="T5" fmla="*/ 10 h 25"/>
                <a:gd name="T6" fmla="*/ 7 w 15"/>
                <a:gd name="T7" fmla="*/ 13 h 25"/>
                <a:gd name="T8" fmla="*/ 6 w 15"/>
                <a:gd name="T9" fmla="*/ 13 h 25"/>
                <a:gd name="T10" fmla="*/ 8 w 15"/>
                <a:gd name="T11" fmla="*/ 11 h 25"/>
                <a:gd name="T12" fmla="*/ 11 w 15"/>
                <a:gd name="T13" fmla="*/ 7 h 25"/>
                <a:gd name="T14" fmla="*/ 12 w 15"/>
                <a:gd name="T15" fmla="*/ 5 h 25"/>
                <a:gd name="T16" fmla="*/ 11 w 15"/>
                <a:gd name="T17" fmla="*/ 4 h 25"/>
                <a:gd name="T18" fmla="*/ 10 w 15"/>
                <a:gd name="T19" fmla="*/ 2 h 25"/>
                <a:gd name="T20" fmla="*/ 9 w 15"/>
                <a:gd name="T21" fmla="*/ 1 h 25"/>
                <a:gd name="T22" fmla="*/ 7 w 15"/>
                <a:gd name="T23" fmla="*/ 1 h 25"/>
                <a:gd name="T24" fmla="*/ 7 w 15"/>
                <a:gd name="T25" fmla="*/ 2 h 25"/>
                <a:gd name="T26" fmla="*/ 7 w 15"/>
                <a:gd name="T27" fmla="*/ 5 h 25"/>
                <a:gd name="T28" fmla="*/ 7 w 15"/>
                <a:gd name="T29" fmla="*/ 6 h 25"/>
                <a:gd name="T30" fmla="*/ 7 w 15"/>
                <a:gd name="T31" fmla="*/ 9 h 25"/>
                <a:gd name="T32" fmla="*/ 4 w 15"/>
                <a:gd name="T33" fmla="*/ 11 h 25"/>
                <a:gd name="T34" fmla="*/ 3 w 15"/>
                <a:gd name="T35" fmla="*/ 12 h 25"/>
                <a:gd name="T36" fmla="*/ 4 w 15"/>
                <a:gd name="T37" fmla="*/ 13 h 25"/>
                <a:gd name="T38" fmla="*/ 5 w 15"/>
                <a:gd name="T39" fmla="*/ 13 h 25"/>
                <a:gd name="T40" fmla="*/ 4 w 15"/>
                <a:gd name="T41" fmla="*/ 15 h 25"/>
                <a:gd name="T42" fmla="*/ 3 w 15"/>
                <a:gd name="T43" fmla="*/ 17 h 25"/>
                <a:gd name="T44" fmla="*/ 1 w 15"/>
                <a:gd name="T45" fmla="*/ 20 h 25"/>
                <a:gd name="T46" fmla="*/ 0 w 15"/>
                <a:gd name="T47" fmla="*/ 20 h 25"/>
                <a:gd name="T48" fmla="*/ 1 w 15"/>
                <a:gd name="T49" fmla="*/ 22 h 25"/>
                <a:gd name="T50" fmla="*/ 2 w 15"/>
                <a:gd name="T51" fmla="*/ 25 h 25"/>
                <a:gd name="T52" fmla="*/ 4 w 15"/>
                <a:gd name="T53" fmla="*/ 23 h 25"/>
                <a:gd name="T54" fmla="*/ 4 w 15"/>
                <a:gd name="T55" fmla="*/ 22 h 25"/>
                <a:gd name="T56" fmla="*/ 3 w 15"/>
                <a:gd name="T57" fmla="*/ 20 h 25"/>
                <a:gd name="T58" fmla="*/ 5 w 15"/>
                <a:gd name="T59" fmla="*/ 18 h 25"/>
                <a:gd name="T60" fmla="*/ 6 w 15"/>
                <a:gd name="T61" fmla="*/ 20 h 25"/>
                <a:gd name="T62" fmla="*/ 7 w 15"/>
                <a:gd name="T63" fmla="*/ 21 h 25"/>
                <a:gd name="T64" fmla="*/ 6 w 15"/>
                <a:gd name="T65" fmla="*/ 22 h 25"/>
                <a:gd name="T66" fmla="*/ 7 w 15"/>
                <a:gd name="T67" fmla="*/ 23 h 25"/>
                <a:gd name="T68" fmla="*/ 8 w 15"/>
                <a:gd name="T69" fmla="*/ 24 h 25"/>
                <a:gd name="T70" fmla="*/ 9 w 15"/>
                <a:gd name="T71" fmla="*/ 23 h 25"/>
                <a:gd name="T72" fmla="*/ 11 w 15"/>
                <a:gd name="T73" fmla="*/ 21 h 25"/>
                <a:gd name="T74" fmla="*/ 13 w 15"/>
                <a:gd name="T75" fmla="*/ 22 h 25"/>
                <a:gd name="T76" fmla="*/ 14 w 15"/>
                <a:gd name="T77" fmla="*/ 18 h 25"/>
                <a:gd name="T78" fmla="*/ 14 w 15"/>
                <a:gd name="T79" fmla="*/ 17 h 25"/>
                <a:gd name="T80" fmla="*/ 14 w 15"/>
                <a:gd name="T81" fmla="*/ 13 h 25"/>
                <a:gd name="T82" fmla="*/ 15 w 15"/>
                <a:gd name="T83" fmla="*/ 10 h 25"/>
                <a:gd name="T84" fmla="*/ 14 w 15"/>
                <a:gd name="T85" fmla="*/ 8 h 25"/>
                <a:gd name="T86" fmla="*/ 8 w 15"/>
                <a:gd name="T87" fmla="*/ 15 h 25"/>
                <a:gd name="T88" fmla="*/ 8 w 15"/>
                <a:gd name="T89" fmla="*/ 17 h 25"/>
                <a:gd name="T90" fmla="*/ 7 w 15"/>
                <a:gd name="T91" fmla="*/ 18 h 25"/>
                <a:gd name="T92" fmla="*/ 7 w 15"/>
                <a:gd name="T93" fmla="*/ 16 h 25"/>
                <a:gd name="T94" fmla="*/ 7 w 15"/>
                <a:gd name="T95" fmla="*/ 14 h 25"/>
                <a:gd name="T96" fmla="*/ 8 w 15"/>
                <a:gd name="T97" fmla="*/ 14 h 25"/>
                <a:gd name="T98" fmla="*/ 9 w 15"/>
                <a:gd name="T99" fmla="*/ 14 h 25"/>
                <a:gd name="T100" fmla="*/ 11 w 15"/>
                <a:gd name="T101" fmla="*/ 14 h 25"/>
                <a:gd name="T102" fmla="*/ 11 w 15"/>
                <a:gd name="T103" fmla="*/ 16 h 25"/>
                <a:gd name="T104" fmla="*/ 11 w 15"/>
                <a:gd name="T105" fmla="*/ 20 h 25"/>
                <a:gd name="T106" fmla="*/ 10 w 15"/>
                <a:gd name="T107" fmla="*/ 19 h 25"/>
                <a:gd name="T108" fmla="*/ 9 w 15"/>
                <a:gd name="T109" fmla="*/ 18 h 25"/>
                <a:gd name="T110" fmla="*/ 9 w 15"/>
                <a:gd name="T111" fmla="*/ 16 h 25"/>
                <a:gd name="T112" fmla="*/ 10 w 15"/>
                <a:gd name="T113" fmla="*/ 13 h 25"/>
                <a:gd name="T114" fmla="*/ 10 w 15"/>
                <a:gd name="T115" fmla="*/ 11 h 25"/>
                <a:gd name="T116" fmla="*/ 12 w 15"/>
                <a:gd name="T117" fmla="*/ 10 h 25"/>
                <a:gd name="T118" fmla="*/ 11 w 15"/>
                <a:gd name="T119" fmla="*/ 1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5" h="25">
                  <a:moveTo>
                    <a:pt x="14" y="8"/>
                  </a:moveTo>
                  <a:cubicBezTo>
                    <a:pt x="14" y="8"/>
                    <a:pt x="13" y="8"/>
                    <a:pt x="13" y="8"/>
                  </a:cubicBezTo>
                  <a:cubicBezTo>
                    <a:pt x="13" y="8"/>
                    <a:pt x="12" y="8"/>
                    <a:pt x="12" y="8"/>
                  </a:cubicBezTo>
                  <a:cubicBezTo>
                    <a:pt x="12" y="8"/>
                    <a:pt x="11" y="8"/>
                    <a:pt x="11" y="9"/>
                  </a:cubicBezTo>
                  <a:cubicBezTo>
                    <a:pt x="11" y="9"/>
                    <a:pt x="11" y="9"/>
                    <a:pt x="11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10" y="10"/>
                    <a:pt x="10" y="11"/>
                  </a:cubicBezTo>
                  <a:cubicBezTo>
                    <a:pt x="9" y="11"/>
                    <a:pt x="8" y="12"/>
                    <a:pt x="7" y="13"/>
                  </a:cubicBezTo>
                  <a:cubicBezTo>
                    <a:pt x="7" y="13"/>
                    <a:pt x="7" y="13"/>
                    <a:pt x="7" y="14"/>
                  </a:cubicBezTo>
                  <a:cubicBezTo>
                    <a:pt x="7" y="14"/>
                    <a:pt x="7" y="13"/>
                    <a:pt x="6" y="13"/>
                  </a:cubicBezTo>
                  <a:cubicBezTo>
                    <a:pt x="7" y="13"/>
                    <a:pt x="7" y="12"/>
                    <a:pt x="7" y="12"/>
                  </a:cubicBezTo>
                  <a:cubicBezTo>
                    <a:pt x="7" y="11"/>
                    <a:pt x="7" y="11"/>
                    <a:pt x="8" y="11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9" y="9"/>
                    <a:pt x="10" y="8"/>
                    <a:pt x="11" y="7"/>
                  </a:cubicBezTo>
                  <a:cubicBezTo>
                    <a:pt x="11" y="7"/>
                    <a:pt x="12" y="7"/>
                    <a:pt x="12" y="6"/>
                  </a:cubicBezTo>
                  <a:cubicBezTo>
                    <a:pt x="12" y="6"/>
                    <a:pt x="12" y="6"/>
                    <a:pt x="12" y="5"/>
                  </a:cubicBezTo>
                  <a:cubicBezTo>
                    <a:pt x="11" y="5"/>
                    <a:pt x="11" y="6"/>
                    <a:pt x="10" y="5"/>
                  </a:cubicBezTo>
                  <a:cubicBezTo>
                    <a:pt x="10" y="5"/>
                    <a:pt x="11" y="4"/>
                    <a:pt x="11" y="4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0" y="3"/>
                    <a:pt x="10" y="3"/>
                    <a:pt x="10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1"/>
                    <a:pt x="9" y="1"/>
                  </a:cubicBezTo>
                  <a:cubicBezTo>
                    <a:pt x="9" y="0"/>
                    <a:pt x="8" y="0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3"/>
                    <a:pt x="7" y="4"/>
                    <a:pt x="7" y="4"/>
                  </a:cubicBezTo>
                  <a:cubicBezTo>
                    <a:pt x="7" y="4"/>
                    <a:pt x="7" y="4"/>
                    <a:pt x="7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6"/>
                    <a:pt x="7" y="7"/>
                  </a:cubicBezTo>
                  <a:cubicBezTo>
                    <a:pt x="7" y="8"/>
                    <a:pt x="7" y="8"/>
                    <a:pt x="7" y="9"/>
                  </a:cubicBezTo>
                  <a:cubicBezTo>
                    <a:pt x="7" y="9"/>
                    <a:pt x="6" y="9"/>
                    <a:pt x="6" y="9"/>
                  </a:cubicBezTo>
                  <a:cubicBezTo>
                    <a:pt x="5" y="10"/>
                    <a:pt x="4" y="11"/>
                    <a:pt x="4" y="11"/>
                  </a:cubicBezTo>
                  <a:cubicBezTo>
                    <a:pt x="4" y="11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3"/>
                    <a:pt x="3" y="13"/>
                  </a:cubicBezTo>
                  <a:cubicBezTo>
                    <a:pt x="3" y="13"/>
                    <a:pt x="4" y="13"/>
                    <a:pt x="4" y="13"/>
                  </a:cubicBezTo>
                  <a:cubicBezTo>
                    <a:pt x="4" y="13"/>
                    <a:pt x="4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6" y="13"/>
                    <a:pt x="6" y="14"/>
                    <a:pt x="6" y="14"/>
                  </a:cubicBezTo>
                  <a:cubicBezTo>
                    <a:pt x="6" y="15"/>
                    <a:pt x="5" y="15"/>
                    <a:pt x="4" y="15"/>
                  </a:cubicBezTo>
                  <a:cubicBezTo>
                    <a:pt x="4" y="16"/>
                    <a:pt x="5" y="16"/>
                    <a:pt x="5" y="16"/>
                  </a:cubicBezTo>
                  <a:cubicBezTo>
                    <a:pt x="4" y="16"/>
                    <a:pt x="4" y="17"/>
                    <a:pt x="3" y="17"/>
                  </a:cubicBezTo>
                  <a:cubicBezTo>
                    <a:pt x="3" y="17"/>
                    <a:pt x="3" y="18"/>
                    <a:pt x="3" y="18"/>
                  </a:cubicBezTo>
                  <a:cubicBezTo>
                    <a:pt x="2" y="19"/>
                    <a:pt x="2" y="19"/>
                    <a:pt x="1" y="20"/>
                  </a:cubicBezTo>
                  <a:cubicBezTo>
                    <a:pt x="1" y="19"/>
                    <a:pt x="1" y="19"/>
                    <a:pt x="1" y="18"/>
                  </a:cubicBezTo>
                  <a:cubicBezTo>
                    <a:pt x="0" y="19"/>
                    <a:pt x="0" y="19"/>
                    <a:pt x="0" y="20"/>
                  </a:cubicBezTo>
                  <a:cubicBezTo>
                    <a:pt x="0" y="20"/>
                    <a:pt x="0" y="21"/>
                    <a:pt x="0" y="21"/>
                  </a:cubicBezTo>
                  <a:cubicBezTo>
                    <a:pt x="1" y="21"/>
                    <a:pt x="1" y="22"/>
                    <a:pt x="1" y="22"/>
                  </a:cubicBezTo>
                  <a:cubicBezTo>
                    <a:pt x="1" y="23"/>
                    <a:pt x="1" y="23"/>
                    <a:pt x="1" y="24"/>
                  </a:cubicBezTo>
                  <a:cubicBezTo>
                    <a:pt x="2" y="24"/>
                    <a:pt x="2" y="24"/>
                    <a:pt x="2" y="25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4" y="24"/>
                    <a:pt x="4" y="23"/>
                    <a:pt x="4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3"/>
                    <a:pt x="4" y="22"/>
                    <a:pt x="4" y="22"/>
                  </a:cubicBezTo>
                  <a:cubicBezTo>
                    <a:pt x="3" y="22"/>
                    <a:pt x="2" y="22"/>
                    <a:pt x="2" y="21"/>
                  </a:cubicBezTo>
                  <a:cubicBezTo>
                    <a:pt x="2" y="21"/>
                    <a:pt x="3" y="20"/>
                    <a:pt x="3" y="20"/>
                  </a:cubicBezTo>
                  <a:cubicBezTo>
                    <a:pt x="3" y="19"/>
                    <a:pt x="3" y="19"/>
                    <a:pt x="4" y="19"/>
                  </a:cubicBezTo>
                  <a:cubicBezTo>
                    <a:pt x="5" y="19"/>
                    <a:pt x="5" y="18"/>
                    <a:pt x="5" y="18"/>
                  </a:cubicBezTo>
                  <a:cubicBezTo>
                    <a:pt x="5" y="18"/>
                    <a:pt x="6" y="18"/>
                    <a:pt x="6" y="19"/>
                  </a:cubicBezTo>
                  <a:cubicBezTo>
                    <a:pt x="6" y="19"/>
                    <a:pt x="5" y="19"/>
                    <a:pt x="6" y="20"/>
                  </a:cubicBezTo>
                  <a:cubicBezTo>
                    <a:pt x="6" y="20"/>
                    <a:pt x="6" y="19"/>
                    <a:pt x="6" y="19"/>
                  </a:cubicBezTo>
                  <a:cubicBezTo>
                    <a:pt x="7" y="19"/>
                    <a:pt x="7" y="21"/>
                    <a:pt x="7" y="21"/>
                  </a:cubicBezTo>
                  <a:cubicBezTo>
                    <a:pt x="6" y="21"/>
                    <a:pt x="6" y="21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7" y="22"/>
                    <a:pt x="7" y="22"/>
                  </a:cubicBezTo>
                  <a:cubicBezTo>
                    <a:pt x="7" y="22"/>
                    <a:pt x="7" y="23"/>
                    <a:pt x="7" y="23"/>
                  </a:cubicBezTo>
                  <a:cubicBezTo>
                    <a:pt x="7" y="23"/>
                    <a:pt x="8" y="24"/>
                    <a:pt x="8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4"/>
                    <a:pt x="8" y="24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2"/>
                    <a:pt x="9" y="21"/>
                    <a:pt x="9" y="20"/>
                  </a:cubicBezTo>
                  <a:cubicBezTo>
                    <a:pt x="10" y="20"/>
                    <a:pt x="10" y="21"/>
                    <a:pt x="11" y="21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22"/>
                    <a:pt x="12" y="22"/>
                    <a:pt x="13" y="22"/>
                  </a:cubicBezTo>
                  <a:cubicBezTo>
                    <a:pt x="13" y="21"/>
                    <a:pt x="14" y="21"/>
                    <a:pt x="14" y="20"/>
                  </a:cubicBezTo>
                  <a:cubicBezTo>
                    <a:pt x="14" y="20"/>
                    <a:pt x="14" y="19"/>
                    <a:pt x="14" y="18"/>
                  </a:cubicBezTo>
                  <a:cubicBezTo>
                    <a:pt x="14" y="18"/>
                    <a:pt x="14" y="18"/>
                    <a:pt x="14" y="17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14" y="16"/>
                    <a:pt x="14" y="15"/>
                    <a:pt x="14" y="15"/>
                  </a:cubicBezTo>
                  <a:cubicBezTo>
                    <a:pt x="14" y="14"/>
                    <a:pt x="14" y="13"/>
                    <a:pt x="14" y="13"/>
                  </a:cubicBezTo>
                  <a:cubicBezTo>
                    <a:pt x="14" y="12"/>
                    <a:pt x="15" y="12"/>
                    <a:pt x="15" y="11"/>
                  </a:cubicBezTo>
                  <a:cubicBezTo>
                    <a:pt x="15" y="11"/>
                    <a:pt x="15" y="10"/>
                    <a:pt x="15" y="10"/>
                  </a:cubicBezTo>
                  <a:cubicBezTo>
                    <a:pt x="15" y="10"/>
                    <a:pt x="15" y="9"/>
                    <a:pt x="14" y="9"/>
                  </a:cubicBezTo>
                  <a:cubicBezTo>
                    <a:pt x="14" y="9"/>
                    <a:pt x="14" y="9"/>
                    <a:pt x="14" y="8"/>
                  </a:cubicBezTo>
                  <a:close/>
                  <a:moveTo>
                    <a:pt x="8" y="15"/>
                  </a:move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6"/>
                    <a:pt x="8" y="16"/>
                  </a:cubicBezTo>
                  <a:cubicBezTo>
                    <a:pt x="8" y="16"/>
                    <a:pt x="8" y="16"/>
                    <a:pt x="8" y="17"/>
                  </a:cubicBezTo>
                  <a:cubicBezTo>
                    <a:pt x="8" y="17"/>
                    <a:pt x="8" y="17"/>
                    <a:pt x="7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7"/>
                    <a:pt x="7" y="17"/>
                    <a:pt x="7" y="16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7" y="16"/>
                    <a:pt x="7" y="15"/>
                    <a:pt x="7" y="15"/>
                  </a:cubicBezTo>
                  <a:cubicBezTo>
                    <a:pt x="7" y="15"/>
                    <a:pt x="7" y="14"/>
                    <a:pt x="7" y="14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8" y="14"/>
                    <a:pt x="8" y="14"/>
                  </a:cubicBezTo>
                  <a:cubicBezTo>
                    <a:pt x="8" y="14"/>
                    <a:pt x="8" y="13"/>
                    <a:pt x="8" y="13"/>
                  </a:cubicBezTo>
                  <a:cubicBezTo>
                    <a:pt x="8" y="13"/>
                    <a:pt x="8" y="14"/>
                    <a:pt x="9" y="14"/>
                  </a:cubicBezTo>
                  <a:cubicBezTo>
                    <a:pt x="8" y="14"/>
                    <a:pt x="8" y="14"/>
                    <a:pt x="8" y="15"/>
                  </a:cubicBezTo>
                  <a:close/>
                  <a:moveTo>
                    <a:pt x="11" y="14"/>
                  </a:moveTo>
                  <a:cubicBezTo>
                    <a:pt x="11" y="14"/>
                    <a:pt x="11" y="14"/>
                    <a:pt x="11" y="15"/>
                  </a:cubicBezTo>
                  <a:cubicBezTo>
                    <a:pt x="11" y="15"/>
                    <a:pt x="11" y="15"/>
                    <a:pt x="11" y="16"/>
                  </a:cubicBezTo>
                  <a:cubicBezTo>
                    <a:pt x="11" y="16"/>
                    <a:pt x="11" y="16"/>
                    <a:pt x="11" y="17"/>
                  </a:cubicBezTo>
                  <a:cubicBezTo>
                    <a:pt x="11" y="18"/>
                    <a:pt x="11" y="19"/>
                    <a:pt x="11" y="20"/>
                  </a:cubicBezTo>
                  <a:cubicBezTo>
                    <a:pt x="11" y="20"/>
                    <a:pt x="10" y="20"/>
                    <a:pt x="9" y="20"/>
                  </a:cubicBezTo>
                  <a:cubicBezTo>
                    <a:pt x="9" y="20"/>
                    <a:pt x="10" y="19"/>
                    <a:pt x="10" y="19"/>
                  </a:cubicBezTo>
                  <a:cubicBezTo>
                    <a:pt x="10" y="18"/>
                    <a:pt x="9" y="19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10" y="14"/>
                    <a:pt x="11" y="13"/>
                    <a:pt x="10" y="13"/>
                  </a:cubicBezTo>
                  <a:cubicBezTo>
                    <a:pt x="10" y="13"/>
                    <a:pt x="10" y="12"/>
                    <a:pt x="9" y="12"/>
                  </a:cubicBezTo>
                  <a:cubicBezTo>
                    <a:pt x="9" y="12"/>
                    <a:pt x="10" y="11"/>
                    <a:pt x="10" y="11"/>
                  </a:cubicBezTo>
                  <a:cubicBezTo>
                    <a:pt x="11" y="11"/>
                    <a:pt x="11" y="10"/>
                    <a:pt x="11" y="10"/>
                  </a:cubicBezTo>
                  <a:cubicBezTo>
                    <a:pt x="11" y="10"/>
                    <a:pt x="12" y="10"/>
                    <a:pt x="12" y="10"/>
                  </a:cubicBezTo>
                  <a:cubicBezTo>
                    <a:pt x="12" y="11"/>
                    <a:pt x="11" y="12"/>
                    <a:pt x="11" y="13"/>
                  </a:cubicBezTo>
                  <a:cubicBezTo>
                    <a:pt x="11" y="13"/>
                    <a:pt x="11" y="14"/>
                    <a:pt x="11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223">
              <a:extLst>
                <a:ext uri="{FF2B5EF4-FFF2-40B4-BE49-F238E27FC236}">
                  <a16:creationId xmlns:a16="http://schemas.microsoft.com/office/drawing/2014/main" id="{4025CEF3-D826-4170-9033-0B1D45850B3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60463" y="4652963"/>
              <a:ext cx="90488" cy="125413"/>
            </a:xfrm>
            <a:custGeom>
              <a:avLst/>
              <a:gdLst>
                <a:gd name="T0" fmla="*/ 11 w 13"/>
                <a:gd name="T1" fmla="*/ 7 h 18"/>
                <a:gd name="T2" fmla="*/ 13 w 13"/>
                <a:gd name="T3" fmla="*/ 6 h 18"/>
                <a:gd name="T4" fmla="*/ 13 w 13"/>
                <a:gd name="T5" fmla="*/ 5 h 18"/>
                <a:gd name="T6" fmla="*/ 12 w 13"/>
                <a:gd name="T7" fmla="*/ 5 h 18"/>
                <a:gd name="T8" fmla="*/ 11 w 13"/>
                <a:gd name="T9" fmla="*/ 5 h 18"/>
                <a:gd name="T10" fmla="*/ 11 w 13"/>
                <a:gd name="T11" fmla="*/ 5 h 18"/>
                <a:gd name="T12" fmla="*/ 11 w 13"/>
                <a:gd name="T13" fmla="*/ 6 h 18"/>
                <a:gd name="T14" fmla="*/ 10 w 13"/>
                <a:gd name="T15" fmla="*/ 6 h 18"/>
                <a:gd name="T16" fmla="*/ 9 w 13"/>
                <a:gd name="T17" fmla="*/ 7 h 18"/>
                <a:gd name="T18" fmla="*/ 8 w 13"/>
                <a:gd name="T19" fmla="*/ 7 h 18"/>
                <a:gd name="T20" fmla="*/ 8 w 13"/>
                <a:gd name="T21" fmla="*/ 5 h 18"/>
                <a:gd name="T22" fmla="*/ 8 w 13"/>
                <a:gd name="T23" fmla="*/ 4 h 18"/>
                <a:gd name="T24" fmla="*/ 9 w 13"/>
                <a:gd name="T25" fmla="*/ 3 h 18"/>
                <a:gd name="T26" fmla="*/ 9 w 13"/>
                <a:gd name="T27" fmla="*/ 2 h 18"/>
                <a:gd name="T28" fmla="*/ 9 w 13"/>
                <a:gd name="T29" fmla="*/ 1 h 18"/>
                <a:gd name="T30" fmla="*/ 8 w 13"/>
                <a:gd name="T31" fmla="*/ 1 h 18"/>
                <a:gd name="T32" fmla="*/ 7 w 13"/>
                <a:gd name="T33" fmla="*/ 0 h 18"/>
                <a:gd name="T34" fmla="*/ 6 w 13"/>
                <a:gd name="T35" fmla="*/ 1 h 18"/>
                <a:gd name="T36" fmla="*/ 7 w 13"/>
                <a:gd name="T37" fmla="*/ 2 h 18"/>
                <a:gd name="T38" fmla="*/ 6 w 13"/>
                <a:gd name="T39" fmla="*/ 5 h 18"/>
                <a:gd name="T40" fmla="*/ 6 w 13"/>
                <a:gd name="T41" fmla="*/ 7 h 18"/>
                <a:gd name="T42" fmla="*/ 6 w 13"/>
                <a:gd name="T43" fmla="*/ 8 h 18"/>
                <a:gd name="T44" fmla="*/ 6 w 13"/>
                <a:gd name="T45" fmla="*/ 8 h 18"/>
                <a:gd name="T46" fmla="*/ 5 w 13"/>
                <a:gd name="T47" fmla="*/ 9 h 18"/>
                <a:gd name="T48" fmla="*/ 2 w 13"/>
                <a:gd name="T49" fmla="*/ 9 h 18"/>
                <a:gd name="T50" fmla="*/ 2 w 13"/>
                <a:gd name="T51" fmla="*/ 10 h 18"/>
                <a:gd name="T52" fmla="*/ 1 w 13"/>
                <a:gd name="T53" fmla="*/ 10 h 18"/>
                <a:gd name="T54" fmla="*/ 1 w 13"/>
                <a:gd name="T55" fmla="*/ 10 h 18"/>
                <a:gd name="T56" fmla="*/ 2 w 13"/>
                <a:gd name="T57" fmla="*/ 12 h 18"/>
                <a:gd name="T58" fmla="*/ 2 w 13"/>
                <a:gd name="T59" fmla="*/ 12 h 18"/>
                <a:gd name="T60" fmla="*/ 3 w 13"/>
                <a:gd name="T61" fmla="*/ 12 h 18"/>
                <a:gd name="T62" fmla="*/ 3 w 13"/>
                <a:gd name="T63" fmla="*/ 11 h 18"/>
                <a:gd name="T64" fmla="*/ 5 w 13"/>
                <a:gd name="T65" fmla="*/ 10 h 18"/>
                <a:gd name="T66" fmla="*/ 6 w 13"/>
                <a:gd name="T67" fmla="*/ 9 h 18"/>
                <a:gd name="T68" fmla="*/ 6 w 13"/>
                <a:gd name="T69" fmla="*/ 10 h 18"/>
                <a:gd name="T70" fmla="*/ 6 w 13"/>
                <a:gd name="T71" fmla="*/ 11 h 18"/>
                <a:gd name="T72" fmla="*/ 6 w 13"/>
                <a:gd name="T73" fmla="*/ 11 h 18"/>
                <a:gd name="T74" fmla="*/ 4 w 13"/>
                <a:gd name="T75" fmla="*/ 14 h 18"/>
                <a:gd name="T76" fmla="*/ 2 w 13"/>
                <a:gd name="T77" fmla="*/ 16 h 18"/>
                <a:gd name="T78" fmla="*/ 1 w 13"/>
                <a:gd name="T79" fmla="*/ 16 h 18"/>
                <a:gd name="T80" fmla="*/ 0 w 13"/>
                <a:gd name="T81" fmla="*/ 17 h 18"/>
                <a:gd name="T82" fmla="*/ 2 w 13"/>
                <a:gd name="T83" fmla="*/ 17 h 18"/>
                <a:gd name="T84" fmla="*/ 2 w 13"/>
                <a:gd name="T85" fmla="*/ 17 h 18"/>
                <a:gd name="T86" fmla="*/ 4 w 13"/>
                <a:gd name="T87" fmla="*/ 16 h 18"/>
                <a:gd name="T88" fmla="*/ 5 w 13"/>
                <a:gd name="T89" fmla="*/ 15 h 18"/>
                <a:gd name="T90" fmla="*/ 6 w 13"/>
                <a:gd name="T91" fmla="*/ 14 h 18"/>
                <a:gd name="T92" fmla="*/ 7 w 13"/>
                <a:gd name="T93" fmla="*/ 12 h 18"/>
                <a:gd name="T94" fmla="*/ 7 w 13"/>
                <a:gd name="T95" fmla="*/ 11 h 18"/>
                <a:gd name="T96" fmla="*/ 8 w 13"/>
                <a:gd name="T97" fmla="*/ 8 h 18"/>
                <a:gd name="T98" fmla="*/ 9 w 13"/>
                <a:gd name="T99" fmla="*/ 8 h 18"/>
                <a:gd name="T100" fmla="*/ 11 w 13"/>
                <a:gd name="T101" fmla="*/ 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3" h="18">
                  <a:moveTo>
                    <a:pt x="11" y="7"/>
                  </a:moveTo>
                  <a:cubicBezTo>
                    <a:pt x="12" y="7"/>
                    <a:pt x="12" y="7"/>
                    <a:pt x="13" y="6"/>
                  </a:cubicBezTo>
                  <a:cubicBezTo>
                    <a:pt x="13" y="6"/>
                    <a:pt x="13" y="6"/>
                    <a:pt x="13" y="5"/>
                  </a:cubicBezTo>
                  <a:cubicBezTo>
                    <a:pt x="13" y="5"/>
                    <a:pt x="12" y="5"/>
                    <a:pt x="12" y="5"/>
                  </a:cubicBezTo>
                  <a:cubicBezTo>
                    <a:pt x="12" y="5"/>
                    <a:pt x="12" y="5"/>
                    <a:pt x="11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0" y="5"/>
                    <a:pt x="11" y="5"/>
                    <a:pt x="11" y="6"/>
                  </a:cubicBezTo>
                  <a:cubicBezTo>
                    <a:pt x="11" y="6"/>
                    <a:pt x="10" y="6"/>
                    <a:pt x="10" y="6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6"/>
                    <a:pt x="8" y="6"/>
                    <a:pt x="8" y="5"/>
                  </a:cubicBezTo>
                  <a:cubicBezTo>
                    <a:pt x="8" y="5"/>
                    <a:pt x="8" y="5"/>
                    <a:pt x="8" y="4"/>
                  </a:cubicBezTo>
                  <a:cubicBezTo>
                    <a:pt x="9" y="4"/>
                    <a:pt x="8" y="3"/>
                    <a:pt x="9" y="3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1"/>
                    <a:pt x="9" y="1"/>
                  </a:cubicBezTo>
                  <a:cubicBezTo>
                    <a:pt x="9" y="1"/>
                    <a:pt x="8" y="1"/>
                    <a:pt x="8" y="1"/>
                  </a:cubicBezTo>
                  <a:cubicBezTo>
                    <a:pt x="8" y="0"/>
                    <a:pt x="8" y="0"/>
                    <a:pt x="7" y="0"/>
                  </a:cubicBezTo>
                  <a:cubicBezTo>
                    <a:pt x="7" y="0"/>
                    <a:pt x="6" y="1"/>
                    <a:pt x="6" y="1"/>
                  </a:cubicBezTo>
                  <a:cubicBezTo>
                    <a:pt x="6" y="1"/>
                    <a:pt x="6" y="2"/>
                    <a:pt x="7" y="2"/>
                  </a:cubicBezTo>
                  <a:cubicBezTo>
                    <a:pt x="7" y="3"/>
                    <a:pt x="7" y="4"/>
                    <a:pt x="6" y="5"/>
                  </a:cubicBezTo>
                  <a:cubicBezTo>
                    <a:pt x="6" y="6"/>
                    <a:pt x="6" y="6"/>
                    <a:pt x="6" y="7"/>
                  </a:cubicBezTo>
                  <a:cubicBezTo>
                    <a:pt x="6" y="7"/>
                    <a:pt x="7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5" y="8"/>
                    <a:pt x="5" y="9"/>
                    <a:pt x="5" y="9"/>
                  </a:cubicBezTo>
                  <a:cubicBezTo>
                    <a:pt x="4" y="9"/>
                    <a:pt x="3" y="9"/>
                    <a:pt x="2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1" y="10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1"/>
                    <a:pt x="1" y="11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3" y="12"/>
                    <a:pt x="3" y="12"/>
                  </a:cubicBezTo>
                  <a:cubicBezTo>
                    <a:pt x="3" y="12"/>
                    <a:pt x="3" y="12"/>
                    <a:pt x="3" y="11"/>
                  </a:cubicBezTo>
                  <a:cubicBezTo>
                    <a:pt x="4" y="11"/>
                    <a:pt x="5" y="11"/>
                    <a:pt x="5" y="10"/>
                  </a:cubicBezTo>
                  <a:cubicBezTo>
                    <a:pt x="5" y="10"/>
                    <a:pt x="5" y="9"/>
                    <a:pt x="6" y="9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1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3"/>
                    <a:pt x="4" y="14"/>
                    <a:pt x="4" y="14"/>
                  </a:cubicBezTo>
                  <a:cubicBezTo>
                    <a:pt x="3" y="15"/>
                    <a:pt x="3" y="15"/>
                    <a:pt x="2" y="16"/>
                  </a:cubicBezTo>
                  <a:cubicBezTo>
                    <a:pt x="2" y="16"/>
                    <a:pt x="1" y="16"/>
                    <a:pt x="1" y="16"/>
                  </a:cubicBezTo>
                  <a:cubicBezTo>
                    <a:pt x="1" y="17"/>
                    <a:pt x="0" y="17"/>
                    <a:pt x="0" y="17"/>
                  </a:cubicBezTo>
                  <a:cubicBezTo>
                    <a:pt x="1" y="18"/>
                    <a:pt x="2" y="17"/>
                    <a:pt x="2" y="17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3" y="17"/>
                    <a:pt x="4" y="16"/>
                    <a:pt x="4" y="16"/>
                  </a:cubicBezTo>
                  <a:cubicBezTo>
                    <a:pt x="5" y="16"/>
                    <a:pt x="5" y="16"/>
                    <a:pt x="5" y="15"/>
                  </a:cubicBezTo>
                  <a:cubicBezTo>
                    <a:pt x="5" y="15"/>
                    <a:pt x="6" y="15"/>
                    <a:pt x="6" y="14"/>
                  </a:cubicBezTo>
                  <a:cubicBezTo>
                    <a:pt x="7" y="13"/>
                    <a:pt x="7" y="13"/>
                    <a:pt x="7" y="12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8" y="10"/>
                    <a:pt x="8" y="9"/>
                    <a:pt x="8" y="8"/>
                  </a:cubicBezTo>
                  <a:cubicBezTo>
                    <a:pt x="8" y="8"/>
                    <a:pt x="8" y="8"/>
                    <a:pt x="9" y="8"/>
                  </a:cubicBezTo>
                  <a:cubicBezTo>
                    <a:pt x="9" y="8"/>
                    <a:pt x="10" y="7"/>
                    <a:pt x="11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224">
              <a:extLst>
                <a:ext uri="{FF2B5EF4-FFF2-40B4-BE49-F238E27FC236}">
                  <a16:creationId xmlns:a16="http://schemas.microsoft.com/office/drawing/2014/main" id="{513D1F6D-7FF7-4D99-A04D-5F075376E8B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16025" y="4714875"/>
              <a:ext cx="55563" cy="49213"/>
            </a:xfrm>
            <a:custGeom>
              <a:avLst/>
              <a:gdLst>
                <a:gd name="T0" fmla="*/ 5 w 8"/>
                <a:gd name="T1" fmla="*/ 5 h 7"/>
                <a:gd name="T2" fmla="*/ 4 w 8"/>
                <a:gd name="T3" fmla="*/ 3 h 7"/>
                <a:gd name="T4" fmla="*/ 3 w 8"/>
                <a:gd name="T5" fmla="*/ 3 h 7"/>
                <a:gd name="T6" fmla="*/ 2 w 8"/>
                <a:gd name="T7" fmla="*/ 2 h 7"/>
                <a:gd name="T8" fmla="*/ 2 w 8"/>
                <a:gd name="T9" fmla="*/ 2 h 7"/>
                <a:gd name="T10" fmla="*/ 1 w 8"/>
                <a:gd name="T11" fmla="*/ 1 h 7"/>
                <a:gd name="T12" fmla="*/ 0 w 8"/>
                <a:gd name="T13" fmla="*/ 0 h 7"/>
                <a:gd name="T14" fmla="*/ 1 w 8"/>
                <a:gd name="T15" fmla="*/ 1 h 7"/>
                <a:gd name="T16" fmla="*/ 1 w 8"/>
                <a:gd name="T17" fmla="*/ 3 h 7"/>
                <a:gd name="T18" fmla="*/ 2 w 8"/>
                <a:gd name="T19" fmla="*/ 4 h 7"/>
                <a:gd name="T20" fmla="*/ 3 w 8"/>
                <a:gd name="T21" fmla="*/ 5 h 7"/>
                <a:gd name="T22" fmla="*/ 3 w 8"/>
                <a:gd name="T23" fmla="*/ 6 h 7"/>
                <a:gd name="T24" fmla="*/ 5 w 8"/>
                <a:gd name="T25" fmla="*/ 7 h 7"/>
                <a:gd name="T26" fmla="*/ 6 w 8"/>
                <a:gd name="T27" fmla="*/ 7 h 7"/>
                <a:gd name="T28" fmla="*/ 6 w 8"/>
                <a:gd name="T29" fmla="*/ 7 h 7"/>
                <a:gd name="T30" fmla="*/ 7 w 8"/>
                <a:gd name="T31" fmla="*/ 6 h 7"/>
                <a:gd name="T32" fmla="*/ 8 w 8"/>
                <a:gd name="T33" fmla="*/ 6 h 7"/>
                <a:gd name="T34" fmla="*/ 6 w 8"/>
                <a:gd name="T35" fmla="*/ 5 h 7"/>
                <a:gd name="T36" fmla="*/ 5 w 8"/>
                <a:gd name="T37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" h="7">
                  <a:moveTo>
                    <a:pt x="5" y="5"/>
                  </a:moveTo>
                  <a:cubicBezTo>
                    <a:pt x="5" y="4"/>
                    <a:pt x="4" y="4"/>
                    <a:pt x="4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1" y="1"/>
                    <a:pt x="1" y="1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1" y="1"/>
                    <a:pt x="1" y="1"/>
                  </a:cubicBezTo>
                  <a:cubicBezTo>
                    <a:pt x="1" y="2"/>
                    <a:pt x="1" y="2"/>
                    <a:pt x="1" y="3"/>
                  </a:cubicBezTo>
                  <a:cubicBezTo>
                    <a:pt x="1" y="3"/>
                    <a:pt x="2" y="4"/>
                    <a:pt x="2" y="4"/>
                  </a:cubicBezTo>
                  <a:cubicBezTo>
                    <a:pt x="2" y="4"/>
                    <a:pt x="2" y="5"/>
                    <a:pt x="3" y="5"/>
                  </a:cubicBezTo>
                  <a:cubicBezTo>
                    <a:pt x="3" y="5"/>
                    <a:pt x="3" y="6"/>
                    <a:pt x="3" y="6"/>
                  </a:cubicBezTo>
                  <a:cubicBezTo>
                    <a:pt x="4" y="6"/>
                    <a:pt x="4" y="7"/>
                    <a:pt x="5" y="7"/>
                  </a:cubicBezTo>
                  <a:cubicBezTo>
                    <a:pt x="5" y="7"/>
                    <a:pt x="5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7" y="7"/>
                    <a:pt x="7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5"/>
                    <a:pt x="7" y="5"/>
                    <a:pt x="6" y="5"/>
                  </a:cubicBezTo>
                  <a:cubicBezTo>
                    <a:pt x="6" y="5"/>
                    <a:pt x="6" y="5"/>
                    <a:pt x="5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225">
              <a:extLst>
                <a:ext uri="{FF2B5EF4-FFF2-40B4-BE49-F238E27FC236}">
                  <a16:creationId xmlns:a16="http://schemas.microsoft.com/office/drawing/2014/main" id="{B41C7A2E-1A9A-4725-9CDC-368B8472D44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62100" y="4638675"/>
              <a:ext cx="96838" cy="168275"/>
            </a:xfrm>
            <a:custGeom>
              <a:avLst/>
              <a:gdLst>
                <a:gd name="T0" fmla="*/ 12 w 14"/>
                <a:gd name="T1" fmla="*/ 5 h 24"/>
                <a:gd name="T2" fmla="*/ 14 w 14"/>
                <a:gd name="T3" fmla="*/ 2 h 24"/>
                <a:gd name="T4" fmla="*/ 13 w 14"/>
                <a:gd name="T5" fmla="*/ 1 h 24"/>
                <a:gd name="T6" fmla="*/ 11 w 14"/>
                <a:gd name="T7" fmla="*/ 4 h 24"/>
                <a:gd name="T8" fmla="*/ 10 w 14"/>
                <a:gd name="T9" fmla="*/ 5 h 24"/>
                <a:gd name="T10" fmla="*/ 9 w 14"/>
                <a:gd name="T11" fmla="*/ 7 h 24"/>
                <a:gd name="T12" fmla="*/ 10 w 14"/>
                <a:gd name="T13" fmla="*/ 9 h 24"/>
                <a:gd name="T14" fmla="*/ 8 w 14"/>
                <a:gd name="T15" fmla="*/ 6 h 24"/>
                <a:gd name="T16" fmla="*/ 9 w 14"/>
                <a:gd name="T17" fmla="*/ 3 h 24"/>
                <a:gd name="T18" fmla="*/ 9 w 14"/>
                <a:gd name="T19" fmla="*/ 0 h 24"/>
                <a:gd name="T20" fmla="*/ 7 w 14"/>
                <a:gd name="T21" fmla="*/ 2 h 24"/>
                <a:gd name="T22" fmla="*/ 5 w 14"/>
                <a:gd name="T23" fmla="*/ 5 h 24"/>
                <a:gd name="T24" fmla="*/ 3 w 14"/>
                <a:gd name="T25" fmla="*/ 6 h 24"/>
                <a:gd name="T26" fmla="*/ 4 w 14"/>
                <a:gd name="T27" fmla="*/ 8 h 24"/>
                <a:gd name="T28" fmla="*/ 2 w 14"/>
                <a:gd name="T29" fmla="*/ 8 h 24"/>
                <a:gd name="T30" fmla="*/ 2 w 14"/>
                <a:gd name="T31" fmla="*/ 11 h 24"/>
                <a:gd name="T32" fmla="*/ 4 w 14"/>
                <a:gd name="T33" fmla="*/ 11 h 24"/>
                <a:gd name="T34" fmla="*/ 5 w 14"/>
                <a:gd name="T35" fmla="*/ 9 h 24"/>
                <a:gd name="T36" fmla="*/ 5 w 14"/>
                <a:gd name="T37" fmla="*/ 11 h 24"/>
                <a:gd name="T38" fmla="*/ 9 w 14"/>
                <a:gd name="T39" fmla="*/ 9 h 24"/>
                <a:gd name="T40" fmla="*/ 7 w 14"/>
                <a:gd name="T41" fmla="*/ 12 h 24"/>
                <a:gd name="T42" fmla="*/ 4 w 14"/>
                <a:gd name="T43" fmla="*/ 13 h 24"/>
                <a:gd name="T44" fmla="*/ 5 w 14"/>
                <a:gd name="T45" fmla="*/ 14 h 24"/>
                <a:gd name="T46" fmla="*/ 9 w 14"/>
                <a:gd name="T47" fmla="*/ 11 h 24"/>
                <a:gd name="T48" fmla="*/ 8 w 14"/>
                <a:gd name="T49" fmla="*/ 15 h 24"/>
                <a:gd name="T50" fmla="*/ 6 w 14"/>
                <a:gd name="T51" fmla="*/ 18 h 24"/>
                <a:gd name="T52" fmla="*/ 4 w 14"/>
                <a:gd name="T53" fmla="*/ 20 h 24"/>
                <a:gd name="T54" fmla="*/ 0 w 14"/>
                <a:gd name="T55" fmla="*/ 22 h 24"/>
                <a:gd name="T56" fmla="*/ 4 w 14"/>
                <a:gd name="T57" fmla="*/ 21 h 24"/>
                <a:gd name="T58" fmla="*/ 8 w 14"/>
                <a:gd name="T59" fmla="*/ 18 h 24"/>
                <a:gd name="T60" fmla="*/ 8 w 14"/>
                <a:gd name="T61" fmla="*/ 22 h 24"/>
                <a:gd name="T62" fmla="*/ 6 w 14"/>
                <a:gd name="T63" fmla="*/ 23 h 24"/>
                <a:gd name="T64" fmla="*/ 9 w 14"/>
                <a:gd name="T65" fmla="*/ 23 h 24"/>
                <a:gd name="T66" fmla="*/ 11 w 14"/>
                <a:gd name="T67" fmla="*/ 21 h 24"/>
                <a:gd name="T68" fmla="*/ 9 w 14"/>
                <a:gd name="T69" fmla="*/ 18 h 24"/>
                <a:gd name="T70" fmla="*/ 11 w 14"/>
                <a:gd name="T71" fmla="*/ 17 h 24"/>
                <a:gd name="T72" fmla="*/ 9 w 14"/>
                <a:gd name="T73" fmla="*/ 14 h 24"/>
                <a:gd name="T74" fmla="*/ 14 w 14"/>
                <a:gd name="T75" fmla="*/ 9 h 24"/>
                <a:gd name="T76" fmla="*/ 11 w 14"/>
                <a:gd name="T77" fmla="*/ 9 h 24"/>
                <a:gd name="T78" fmla="*/ 12 w 14"/>
                <a:gd name="T79" fmla="*/ 6 h 24"/>
                <a:gd name="T80" fmla="*/ 5 w 14"/>
                <a:gd name="T81" fmla="*/ 6 h 24"/>
                <a:gd name="T82" fmla="*/ 7 w 14"/>
                <a:gd name="T83" fmla="*/ 8 h 24"/>
                <a:gd name="T84" fmla="*/ 7 w 14"/>
                <a:gd name="T85" fmla="*/ 8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" h="24">
                  <a:moveTo>
                    <a:pt x="12" y="6"/>
                  </a:moveTo>
                  <a:cubicBezTo>
                    <a:pt x="12" y="6"/>
                    <a:pt x="12" y="6"/>
                    <a:pt x="12" y="6"/>
                  </a:cubicBezTo>
                  <a:cubicBezTo>
                    <a:pt x="12" y="6"/>
                    <a:pt x="12" y="5"/>
                    <a:pt x="12" y="5"/>
                  </a:cubicBezTo>
                  <a:cubicBezTo>
                    <a:pt x="12" y="5"/>
                    <a:pt x="13" y="4"/>
                    <a:pt x="13" y="3"/>
                  </a:cubicBezTo>
                  <a:cubicBezTo>
                    <a:pt x="13" y="3"/>
                    <a:pt x="13" y="3"/>
                    <a:pt x="14" y="3"/>
                  </a:cubicBezTo>
                  <a:cubicBezTo>
                    <a:pt x="14" y="3"/>
                    <a:pt x="14" y="2"/>
                    <a:pt x="14" y="2"/>
                  </a:cubicBezTo>
                  <a:cubicBezTo>
                    <a:pt x="14" y="2"/>
                    <a:pt x="14" y="2"/>
                    <a:pt x="13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2" y="1"/>
                    <a:pt x="12" y="1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3"/>
                    <a:pt x="12" y="4"/>
                    <a:pt x="11" y="4"/>
                  </a:cubicBezTo>
                  <a:cubicBezTo>
                    <a:pt x="11" y="5"/>
                    <a:pt x="11" y="6"/>
                    <a:pt x="10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9" y="5"/>
                    <a:pt x="8" y="5"/>
                    <a:pt x="8" y="5"/>
                  </a:cubicBezTo>
                  <a:cubicBezTo>
                    <a:pt x="9" y="5"/>
                    <a:pt x="9" y="5"/>
                    <a:pt x="9" y="6"/>
                  </a:cubicBezTo>
                  <a:cubicBezTo>
                    <a:pt x="9" y="6"/>
                    <a:pt x="9" y="7"/>
                    <a:pt x="9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9"/>
                    <a:pt x="10" y="9"/>
                  </a:cubicBezTo>
                  <a:cubicBezTo>
                    <a:pt x="10" y="9"/>
                    <a:pt x="9" y="9"/>
                    <a:pt x="8" y="9"/>
                  </a:cubicBezTo>
                  <a:cubicBezTo>
                    <a:pt x="8" y="8"/>
                    <a:pt x="7" y="7"/>
                    <a:pt x="8" y="7"/>
                  </a:cubicBezTo>
                  <a:cubicBezTo>
                    <a:pt x="8" y="7"/>
                    <a:pt x="8" y="7"/>
                    <a:pt x="8" y="6"/>
                  </a:cubicBezTo>
                  <a:cubicBezTo>
                    <a:pt x="9" y="6"/>
                    <a:pt x="8" y="5"/>
                    <a:pt x="8" y="5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3"/>
                  </a:cubicBezTo>
                  <a:cubicBezTo>
                    <a:pt x="9" y="3"/>
                    <a:pt x="10" y="2"/>
                    <a:pt x="10" y="2"/>
                  </a:cubicBezTo>
                  <a:cubicBezTo>
                    <a:pt x="10" y="2"/>
                    <a:pt x="10" y="1"/>
                    <a:pt x="10" y="1"/>
                  </a:cubicBezTo>
                  <a:cubicBezTo>
                    <a:pt x="10" y="1"/>
                    <a:pt x="10" y="0"/>
                    <a:pt x="9" y="0"/>
                  </a:cubicBezTo>
                  <a:cubicBezTo>
                    <a:pt x="9" y="0"/>
                    <a:pt x="9" y="0"/>
                    <a:pt x="8" y="0"/>
                  </a:cubicBezTo>
                  <a:cubicBezTo>
                    <a:pt x="8" y="0"/>
                    <a:pt x="7" y="0"/>
                    <a:pt x="7" y="0"/>
                  </a:cubicBezTo>
                  <a:cubicBezTo>
                    <a:pt x="7" y="1"/>
                    <a:pt x="7" y="1"/>
                    <a:pt x="7" y="2"/>
                  </a:cubicBezTo>
                  <a:cubicBezTo>
                    <a:pt x="7" y="3"/>
                    <a:pt x="7" y="3"/>
                    <a:pt x="7" y="4"/>
                  </a:cubicBezTo>
                  <a:cubicBezTo>
                    <a:pt x="7" y="4"/>
                    <a:pt x="7" y="4"/>
                    <a:pt x="7" y="5"/>
                  </a:cubicBezTo>
                  <a:cubicBezTo>
                    <a:pt x="7" y="5"/>
                    <a:pt x="6" y="5"/>
                    <a:pt x="5" y="5"/>
                  </a:cubicBezTo>
                  <a:cubicBezTo>
                    <a:pt x="5" y="5"/>
                    <a:pt x="4" y="5"/>
                    <a:pt x="4" y="5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2" y="7"/>
                    <a:pt x="2" y="7"/>
                  </a:cubicBezTo>
                  <a:cubicBezTo>
                    <a:pt x="2" y="7"/>
                    <a:pt x="3" y="7"/>
                    <a:pt x="3" y="7"/>
                  </a:cubicBezTo>
                  <a:cubicBezTo>
                    <a:pt x="3" y="7"/>
                    <a:pt x="3" y="7"/>
                    <a:pt x="4" y="8"/>
                  </a:cubicBezTo>
                  <a:cubicBezTo>
                    <a:pt x="4" y="8"/>
                    <a:pt x="4" y="8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3" y="9"/>
                    <a:pt x="3" y="8"/>
                    <a:pt x="2" y="8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3" y="11"/>
                    <a:pt x="3" y="12"/>
                    <a:pt x="3" y="12"/>
                  </a:cubicBezTo>
                  <a:cubicBezTo>
                    <a:pt x="4" y="12"/>
                    <a:pt x="4" y="11"/>
                    <a:pt x="4" y="11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10"/>
                    <a:pt x="5" y="9"/>
                    <a:pt x="5" y="9"/>
                  </a:cubicBezTo>
                  <a:cubicBezTo>
                    <a:pt x="5" y="9"/>
                    <a:pt x="5" y="8"/>
                    <a:pt x="5" y="8"/>
                  </a:cubicBezTo>
                  <a:cubicBezTo>
                    <a:pt x="6" y="8"/>
                    <a:pt x="6" y="9"/>
                    <a:pt x="6" y="9"/>
                  </a:cubicBezTo>
                  <a:cubicBezTo>
                    <a:pt x="6" y="10"/>
                    <a:pt x="5" y="10"/>
                    <a:pt x="5" y="11"/>
                  </a:cubicBezTo>
                  <a:cubicBezTo>
                    <a:pt x="5" y="11"/>
                    <a:pt x="6" y="10"/>
                    <a:pt x="6" y="10"/>
                  </a:cubicBezTo>
                  <a:cubicBezTo>
                    <a:pt x="6" y="10"/>
                    <a:pt x="6" y="9"/>
                    <a:pt x="7" y="9"/>
                  </a:cubicBezTo>
                  <a:cubicBezTo>
                    <a:pt x="7" y="10"/>
                    <a:pt x="8" y="10"/>
                    <a:pt x="9" y="9"/>
                  </a:cubicBezTo>
                  <a:cubicBezTo>
                    <a:pt x="9" y="9"/>
                    <a:pt x="9" y="10"/>
                    <a:pt x="9" y="10"/>
                  </a:cubicBezTo>
                  <a:cubicBezTo>
                    <a:pt x="9" y="11"/>
                    <a:pt x="8" y="11"/>
                    <a:pt x="8" y="11"/>
                  </a:cubicBezTo>
                  <a:cubicBezTo>
                    <a:pt x="8" y="11"/>
                    <a:pt x="7" y="11"/>
                    <a:pt x="7" y="12"/>
                  </a:cubicBezTo>
                  <a:cubicBezTo>
                    <a:pt x="7" y="12"/>
                    <a:pt x="6" y="12"/>
                    <a:pt x="6" y="12"/>
                  </a:cubicBezTo>
                  <a:cubicBezTo>
                    <a:pt x="6" y="12"/>
                    <a:pt x="5" y="13"/>
                    <a:pt x="5" y="13"/>
                  </a:cubicBezTo>
                  <a:cubicBezTo>
                    <a:pt x="5" y="13"/>
                    <a:pt x="5" y="13"/>
                    <a:pt x="4" y="13"/>
                  </a:cubicBezTo>
                  <a:cubicBezTo>
                    <a:pt x="4" y="13"/>
                    <a:pt x="3" y="14"/>
                    <a:pt x="3" y="14"/>
                  </a:cubicBezTo>
                  <a:cubicBezTo>
                    <a:pt x="3" y="15"/>
                    <a:pt x="4" y="15"/>
                    <a:pt x="4" y="15"/>
                  </a:cubicBezTo>
                  <a:cubicBezTo>
                    <a:pt x="5" y="15"/>
                    <a:pt x="5" y="14"/>
                    <a:pt x="5" y="14"/>
                  </a:cubicBezTo>
                  <a:cubicBezTo>
                    <a:pt x="6" y="14"/>
                    <a:pt x="6" y="14"/>
                    <a:pt x="6" y="13"/>
                  </a:cubicBezTo>
                  <a:cubicBezTo>
                    <a:pt x="7" y="13"/>
                    <a:pt x="7" y="13"/>
                    <a:pt x="8" y="12"/>
                  </a:cubicBezTo>
                  <a:cubicBezTo>
                    <a:pt x="8" y="12"/>
                    <a:pt x="8" y="11"/>
                    <a:pt x="9" y="11"/>
                  </a:cubicBezTo>
                  <a:cubicBezTo>
                    <a:pt x="9" y="11"/>
                    <a:pt x="10" y="11"/>
                    <a:pt x="10" y="11"/>
                  </a:cubicBezTo>
                  <a:cubicBezTo>
                    <a:pt x="9" y="13"/>
                    <a:pt x="9" y="14"/>
                    <a:pt x="7" y="14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5"/>
                    <a:pt x="8" y="16"/>
                  </a:cubicBezTo>
                  <a:cubicBezTo>
                    <a:pt x="8" y="16"/>
                    <a:pt x="7" y="17"/>
                    <a:pt x="7" y="17"/>
                  </a:cubicBezTo>
                  <a:cubicBezTo>
                    <a:pt x="6" y="17"/>
                    <a:pt x="6" y="18"/>
                    <a:pt x="6" y="18"/>
                  </a:cubicBezTo>
                  <a:cubicBezTo>
                    <a:pt x="5" y="18"/>
                    <a:pt x="5" y="18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4" y="2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3" y="20"/>
                    <a:pt x="3" y="20"/>
                    <a:pt x="2" y="20"/>
                  </a:cubicBezTo>
                  <a:cubicBezTo>
                    <a:pt x="2" y="21"/>
                    <a:pt x="0" y="21"/>
                    <a:pt x="0" y="22"/>
                  </a:cubicBezTo>
                  <a:cubicBezTo>
                    <a:pt x="1" y="23"/>
                    <a:pt x="2" y="22"/>
                    <a:pt x="3" y="23"/>
                  </a:cubicBezTo>
                  <a:cubicBezTo>
                    <a:pt x="3" y="22"/>
                    <a:pt x="3" y="22"/>
                    <a:pt x="4" y="22"/>
                  </a:cubicBezTo>
                  <a:cubicBezTo>
                    <a:pt x="4" y="22"/>
                    <a:pt x="4" y="22"/>
                    <a:pt x="4" y="21"/>
                  </a:cubicBezTo>
                  <a:cubicBezTo>
                    <a:pt x="5" y="21"/>
                    <a:pt x="6" y="20"/>
                    <a:pt x="6" y="20"/>
                  </a:cubicBezTo>
                  <a:cubicBezTo>
                    <a:pt x="6" y="19"/>
                    <a:pt x="7" y="19"/>
                    <a:pt x="7" y="18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9" y="18"/>
                    <a:pt x="8" y="19"/>
                    <a:pt x="8" y="20"/>
                  </a:cubicBezTo>
                  <a:cubicBezTo>
                    <a:pt x="8" y="21"/>
                    <a:pt x="9" y="21"/>
                    <a:pt x="9" y="21"/>
                  </a:cubicBezTo>
                  <a:cubicBezTo>
                    <a:pt x="9" y="22"/>
                    <a:pt x="8" y="21"/>
                    <a:pt x="8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7" y="22"/>
                    <a:pt x="6" y="22"/>
                    <a:pt x="5" y="22"/>
                  </a:cubicBezTo>
                  <a:cubicBezTo>
                    <a:pt x="5" y="23"/>
                    <a:pt x="6" y="23"/>
                    <a:pt x="6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3"/>
                    <a:pt x="8" y="23"/>
                    <a:pt x="8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10" y="24"/>
                    <a:pt x="10" y="23"/>
                  </a:cubicBezTo>
                  <a:cubicBezTo>
                    <a:pt x="10" y="23"/>
                    <a:pt x="11" y="23"/>
                    <a:pt x="11" y="23"/>
                  </a:cubicBezTo>
                  <a:cubicBezTo>
                    <a:pt x="12" y="22"/>
                    <a:pt x="11" y="22"/>
                    <a:pt x="11" y="21"/>
                  </a:cubicBezTo>
                  <a:cubicBezTo>
                    <a:pt x="10" y="21"/>
                    <a:pt x="10" y="20"/>
                    <a:pt x="10" y="20"/>
                  </a:cubicBezTo>
                  <a:cubicBezTo>
                    <a:pt x="10" y="20"/>
                    <a:pt x="10" y="19"/>
                    <a:pt x="10" y="19"/>
                  </a:cubicBezTo>
                  <a:cubicBezTo>
                    <a:pt x="10" y="19"/>
                    <a:pt x="9" y="19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8"/>
                    <a:pt x="9" y="17"/>
                    <a:pt x="9" y="17"/>
                  </a:cubicBezTo>
                  <a:cubicBezTo>
                    <a:pt x="10" y="17"/>
                    <a:pt x="10" y="17"/>
                    <a:pt x="11" y="17"/>
                  </a:cubicBezTo>
                  <a:cubicBezTo>
                    <a:pt x="12" y="17"/>
                    <a:pt x="12" y="16"/>
                    <a:pt x="12" y="15"/>
                  </a:cubicBezTo>
                  <a:cubicBezTo>
                    <a:pt x="12" y="15"/>
                    <a:pt x="11" y="15"/>
                    <a:pt x="11" y="15"/>
                  </a:cubicBezTo>
                  <a:cubicBezTo>
                    <a:pt x="11" y="14"/>
                    <a:pt x="10" y="14"/>
                    <a:pt x="9" y="14"/>
                  </a:cubicBezTo>
                  <a:cubicBezTo>
                    <a:pt x="10" y="13"/>
                    <a:pt x="10" y="12"/>
                    <a:pt x="11" y="12"/>
                  </a:cubicBezTo>
                  <a:cubicBezTo>
                    <a:pt x="11" y="12"/>
                    <a:pt x="12" y="12"/>
                    <a:pt x="12" y="11"/>
                  </a:cubicBezTo>
                  <a:cubicBezTo>
                    <a:pt x="13" y="11"/>
                    <a:pt x="13" y="9"/>
                    <a:pt x="14" y="9"/>
                  </a:cubicBezTo>
                  <a:cubicBezTo>
                    <a:pt x="13" y="9"/>
                    <a:pt x="14" y="9"/>
                    <a:pt x="14" y="8"/>
                  </a:cubicBezTo>
                  <a:cubicBezTo>
                    <a:pt x="14" y="8"/>
                    <a:pt x="13" y="8"/>
                    <a:pt x="13" y="8"/>
                  </a:cubicBezTo>
                  <a:cubicBezTo>
                    <a:pt x="12" y="8"/>
                    <a:pt x="12" y="8"/>
                    <a:pt x="11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1" y="8"/>
                    <a:pt x="11" y="8"/>
                    <a:pt x="11" y="7"/>
                  </a:cubicBezTo>
                  <a:cubicBezTo>
                    <a:pt x="11" y="7"/>
                    <a:pt x="11" y="7"/>
                    <a:pt x="12" y="6"/>
                  </a:cubicBezTo>
                  <a:close/>
                  <a:moveTo>
                    <a:pt x="5" y="8"/>
                  </a:moveTo>
                  <a:cubicBezTo>
                    <a:pt x="4" y="7"/>
                    <a:pt x="4" y="7"/>
                    <a:pt x="4" y="6"/>
                  </a:cubicBezTo>
                  <a:cubicBezTo>
                    <a:pt x="4" y="6"/>
                    <a:pt x="5" y="6"/>
                    <a:pt x="5" y="6"/>
                  </a:cubicBezTo>
                  <a:cubicBezTo>
                    <a:pt x="5" y="6"/>
                    <a:pt x="5" y="6"/>
                    <a:pt x="6" y="6"/>
                  </a:cubicBezTo>
                  <a:cubicBezTo>
                    <a:pt x="6" y="7"/>
                    <a:pt x="5" y="7"/>
                    <a:pt x="5" y="8"/>
                  </a:cubicBezTo>
                  <a:close/>
                  <a:moveTo>
                    <a:pt x="7" y="8"/>
                  </a:moveTo>
                  <a:cubicBezTo>
                    <a:pt x="6" y="8"/>
                    <a:pt x="6" y="8"/>
                    <a:pt x="5" y="8"/>
                  </a:cubicBezTo>
                  <a:cubicBezTo>
                    <a:pt x="6" y="7"/>
                    <a:pt x="6" y="6"/>
                    <a:pt x="6" y="6"/>
                  </a:cubicBezTo>
                  <a:cubicBezTo>
                    <a:pt x="7" y="6"/>
                    <a:pt x="7" y="7"/>
                    <a:pt x="7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226">
              <a:extLst>
                <a:ext uri="{FF2B5EF4-FFF2-40B4-BE49-F238E27FC236}">
                  <a16:creationId xmlns:a16="http://schemas.microsoft.com/office/drawing/2014/main" id="{117E69DE-79E8-4A9F-8A3A-DE1FAE47382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55750" y="4737100"/>
              <a:ext cx="20638" cy="34925"/>
            </a:xfrm>
            <a:custGeom>
              <a:avLst/>
              <a:gdLst>
                <a:gd name="T0" fmla="*/ 3 w 3"/>
                <a:gd name="T1" fmla="*/ 4 h 5"/>
                <a:gd name="T2" fmla="*/ 3 w 3"/>
                <a:gd name="T3" fmla="*/ 2 h 5"/>
                <a:gd name="T4" fmla="*/ 3 w 3"/>
                <a:gd name="T5" fmla="*/ 1 h 5"/>
                <a:gd name="T6" fmla="*/ 1 w 3"/>
                <a:gd name="T7" fmla="*/ 0 h 5"/>
                <a:gd name="T8" fmla="*/ 1 w 3"/>
                <a:gd name="T9" fmla="*/ 1 h 5"/>
                <a:gd name="T10" fmla="*/ 1 w 3"/>
                <a:gd name="T11" fmla="*/ 3 h 5"/>
                <a:gd name="T12" fmla="*/ 1 w 3"/>
                <a:gd name="T13" fmla="*/ 3 h 5"/>
                <a:gd name="T14" fmla="*/ 1 w 3"/>
                <a:gd name="T15" fmla="*/ 4 h 5"/>
                <a:gd name="T16" fmla="*/ 0 w 3"/>
                <a:gd name="T17" fmla="*/ 4 h 5"/>
                <a:gd name="T18" fmla="*/ 0 w 3"/>
                <a:gd name="T19" fmla="*/ 5 h 5"/>
                <a:gd name="T20" fmla="*/ 1 w 3"/>
                <a:gd name="T21" fmla="*/ 5 h 5"/>
                <a:gd name="T22" fmla="*/ 3 w 3"/>
                <a:gd name="T23" fmla="*/ 5 h 5"/>
                <a:gd name="T24" fmla="*/ 3 w 3"/>
                <a:gd name="T2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" h="5">
                  <a:moveTo>
                    <a:pt x="3" y="4"/>
                  </a:moveTo>
                  <a:cubicBezTo>
                    <a:pt x="3" y="3"/>
                    <a:pt x="3" y="2"/>
                    <a:pt x="3" y="2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2" y="1"/>
                    <a:pt x="2" y="0"/>
                    <a:pt x="1" y="0"/>
                  </a:cubicBezTo>
                  <a:cubicBezTo>
                    <a:pt x="1" y="0"/>
                    <a:pt x="1" y="1"/>
                    <a:pt x="1" y="1"/>
                  </a:cubicBezTo>
                  <a:cubicBezTo>
                    <a:pt x="1" y="2"/>
                    <a:pt x="1" y="2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4"/>
                  </a:cubicBezTo>
                  <a:cubicBezTo>
                    <a:pt x="1" y="4"/>
                    <a:pt x="0" y="4"/>
                    <a:pt x="0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5"/>
                    <a:pt x="1" y="5"/>
                    <a:pt x="1" y="5"/>
                  </a:cubicBezTo>
                  <a:cubicBezTo>
                    <a:pt x="2" y="5"/>
                    <a:pt x="2" y="5"/>
                    <a:pt x="3" y="5"/>
                  </a:cubicBezTo>
                  <a:cubicBezTo>
                    <a:pt x="3" y="5"/>
                    <a:pt x="3" y="4"/>
                    <a:pt x="3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227">
              <a:extLst>
                <a:ext uri="{FF2B5EF4-FFF2-40B4-BE49-F238E27FC236}">
                  <a16:creationId xmlns:a16="http://schemas.microsoft.com/office/drawing/2014/main" id="{2F4A6BF9-8D0C-4C24-84A3-A7D35FEA6D3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08038" y="4652963"/>
              <a:ext cx="20638" cy="20638"/>
            </a:xfrm>
            <a:custGeom>
              <a:avLst/>
              <a:gdLst>
                <a:gd name="T0" fmla="*/ 1 w 3"/>
                <a:gd name="T1" fmla="*/ 2 h 3"/>
                <a:gd name="T2" fmla="*/ 3 w 3"/>
                <a:gd name="T3" fmla="*/ 2 h 3"/>
                <a:gd name="T4" fmla="*/ 3 w 3"/>
                <a:gd name="T5" fmla="*/ 1 h 3"/>
                <a:gd name="T6" fmla="*/ 2 w 3"/>
                <a:gd name="T7" fmla="*/ 0 h 3"/>
                <a:gd name="T8" fmla="*/ 0 w 3"/>
                <a:gd name="T9" fmla="*/ 1 h 3"/>
                <a:gd name="T10" fmla="*/ 1 w 3"/>
                <a:gd name="T11" fmla="*/ 2 h 3"/>
                <a:gd name="T12" fmla="*/ 1 w 3"/>
                <a:gd name="T13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3">
                  <a:moveTo>
                    <a:pt x="1" y="2"/>
                  </a:moveTo>
                  <a:cubicBezTo>
                    <a:pt x="2" y="2"/>
                    <a:pt x="3" y="3"/>
                    <a:pt x="3" y="2"/>
                  </a:cubicBezTo>
                  <a:cubicBezTo>
                    <a:pt x="3" y="2"/>
                    <a:pt x="3" y="1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1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228">
              <a:extLst>
                <a:ext uri="{FF2B5EF4-FFF2-40B4-BE49-F238E27FC236}">
                  <a16:creationId xmlns:a16="http://schemas.microsoft.com/office/drawing/2014/main" id="{3567DDB6-B55A-4164-BF26-5E9841C1D1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81050" y="4667250"/>
              <a:ext cx="69850" cy="41275"/>
            </a:xfrm>
            <a:custGeom>
              <a:avLst/>
              <a:gdLst>
                <a:gd name="T0" fmla="*/ 1 w 10"/>
                <a:gd name="T1" fmla="*/ 6 h 6"/>
                <a:gd name="T2" fmla="*/ 3 w 10"/>
                <a:gd name="T3" fmla="*/ 6 h 6"/>
                <a:gd name="T4" fmla="*/ 3 w 10"/>
                <a:gd name="T5" fmla="*/ 5 h 6"/>
                <a:gd name="T6" fmla="*/ 4 w 10"/>
                <a:gd name="T7" fmla="*/ 5 h 6"/>
                <a:gd name="T8" fmla="*/ 5 w 10"/>
                <a:gd name="T9" fmla="*/ 4 h 6"/>
                <a:gd name="T10" fmla="*/ 6 w 10"/>
                <a:gd name="T11" fmla="*/ 3 h 6"/>
                <a:gd name="T12" fmla="*/ 7 w 10"/>
                <a:gd name="T13" fmla="*/ 2 h 6"/>
                <a:gd name="T14" fmla="*/ 10 w 10"/>
                <a:gd name="T15" fmla="*/ 0 h 6"/>
                <a:gd name="T16" fmla="*/ 9 w 10"/>
                <a:gd name="T17" fmla="*/ 0 h 6"/>
                <a:gd name="T18" fmla="*/ 9 w 10"/>
                <a:gd name="T19" fmla="*/ 0 h 6"/>
                <a:gd name="T20" fmla="*/ 7 w 10"/>
                <a:gd name="T21" fmla="*/ 1 h 6"/>
                <a:gd name="T22" fmla="*/ 6 w 10"/>
                <a:gd name="T23" fmla="*/ 2 h 6"/>
                <a:gd name="T24" fmla="*/ 5 w 10"/>
                <a:gd name="T25" fmla="*/ 2 h 6"/>
                <a:gd name="T26" fmla="*/ 5 w 10"/>
                <a:gd name="T27" fmla="*/ 2 h 6"/>
                <a:gd name="T28" fmla="*/ 3 w 10"/>
                <a:gd name="T29" fmla="*/ 3 h 6"/>
                <a:gd name="T30" fmla="*/ 2 w 10"/>
                <a:gd name="T31" fmla="*/ 4 h 6"/>
                <a:gd name="T32" fmla="*/ 0 w 10"/>
                <a:gd name="T33" fmla="*/ 5 h 6"/>
                <a:gd name="T34" fmla="*/ 0 w 10"/>
                <a:gd name="T35" fmla="*/ 6 h 6"/>
                <a:gd name="T36" fmla="*/ 1 w 10"/>
                <a:gd name="T3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" h="6">
                  <a:moveTo>
                    <a:pt x="1" y="6"/>
                  </a:moveTo>
                  <a:cubicBezTo>
                    <a:pt x="1" y="6"/>
                    <a:pt x="2" y="6"/>
                    <a:pt x="3" y="6"/>
                  </a:cubicBezTo>
                  <a:cubicBezTo>
                    <a:pt x="3" y="6"/>
                    <a:pt x="3" y="6"/>
                    <a:pt x="3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4"/>
                    <a:pt x="4" y="4"/>
                    <a:pt x="5" y="4"/>
                  </a:cubicBezTo>
                  <a:cubicBezTo>
                    <a:pt x="5" y="4"/>
                    <a:pt x="6" y="3"/>
                    <a:pt x="6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9" y="2"/>
                    <a:pt x="10" y="1"/>
                    <a:pt x="10" y="0"/>
                  </a:cubicBezTo>
                  <a:cubicBezTo>
                    <a:pt x="10" y="0"/>
                    <a:pt x="10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8" y="0"/>
                    <a:pt x="8" y="1"/>
                    <a:pt x="7" y="1"/>
                  </a:cubicBezTo>
                  <a:cubicBezTo>
                    <a:pt x="7" y="1"/>
                    <a:pt x="6" y="2"/>
                    <a:pt x="6" y="2"/>
                  </a:cubicBezTo>
                  <a:cubicBezTo>
                    <a:pt x="6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3"/>
                    <a:pt x="4" y="3"/>
                    <a:pt x="3" y="3"/>
                  </a:cubicBezTo>
                  <a:cubicBezTo>
                    <a:pt x="3" y="3"/>
                    <a:pt x="2" y="4"/>
                    <a:pt x="2" y="4"/>
                  </a:cubicBezTo>
                  <a:cubicBezTo>
                    <a:pt x="1" y="4"/>
                    <a:pt x="0" y="5"/>
                    <a:pt x="0" y="5"/>
                  </a:cubicBezTo>
                  <a:cubicBezTo>
                    <a:pt x="0" y="5"/>
                    <a:pt x="0" y="5"/>
                    <a:pt x="0" y="6"/>
                  </a:cubicBezTo>
                  <a:cubicBezTo>
                    <a:pt x="0" y="6"/>
                    <a:pt x="0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229">
              <a:extLst>
                <a:ext uri="{FF2B5EF4-FFF2-40B4-BE49-F238E27FC236}">
                  <a16:creationId xmlns:a16="http://schemas.microsoft.com/office/drawing/2014/main" id="{0AD315D1-9BFB-45C1-9855-577A3B32F8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08038" y="4694238"/>
              <a:ext cx="42863" cy="42863"/>
            </a:xfrm>
            <a:custGeom>
              <a:avLst/>
              <a:gdLst>
                <a:gd name="T0" fmla="*/ 5 w 6"/>
                <a:gd name="T1" fmla="*/ 3 h 6"/>
                <a:gd name="T2" fmla="*/ 4 w 6"/>
                <a:gd name="T3" fmla="*/ 3 h 6"/>
                <a:gd name="T4" fmla="*/ 5 w 6"/>
                <a:gd name="T5" fmla="*/ 3 h 6"/>
                <a:gd name="T6" fmla="*/ 5 w 6"/>
                <a:gd name="T7" fmla="*/ 2 h 6"/>
                <a:gd name="T8" fmla="*/ 6 w 6"/>
                <a:gd name="T9" fmla="*/ 1 h 6"/>
                <a:gd name="T10" fmla="*/ 4 w 6"/>
                <a:gd name="T11" fmla="*/ 0 h 6"/>
                <a:gd name="T12" fmla="*/ 3 w 6"/>
                <a:gd name="T13" fmla="*/ 1 h 6"/>
                <a:gd name="T14" fmla="*/ 1 w 6"/>
                <a:gd name="T15" fmla="*/ 2 h 6"/>
                <a:gd name="T16" fmla="*/ 0 w 6"/>
                <a:gd name="T17" fmla="*/ 3 h 6"/>
                <a:gd name="T18" fmla="*/ 1 w 6"/>
                <a:gd name="T19" fmla="*/ 3 h 6"/>
                <a:gd name="T20" fmla="*/ 2 w 6"/>
                <a:gd name="T21" fmla="*/ 2 h 6"/>
                <a:gd name="T22" fmla="*/ 3 w 6"/>
                <a:gd name="T23" fmla="*/ 2 h 6"/>
                <a:gd name="T24" fmla="*/ 3 w 6"/>
                <a:gd name="T25" fmla="*/ 2 h 6"/>
                <a:gd name="T26" fmla="*/ 3 w 6"/>
                <a:gd name="T27" fmla="*/ 3 h 6"/>
                <a:gd name="T28" fmla="*/ 3 w 6"/>
                <a:gd name="T29" fmla="*/ 3 h 6"/>
                <a:gd name="T30" fmla="*/ 2 w 6"/>
                <a:gd name="T31" fmla="*/ 3 h 6"/>
                <a:gd name="T32" fmla="*/ 2 w 6"/>
                <a:gd name="T33" fmla="*/ 4 h 6"/>
                <a:gd name="T34" fmla="*/ 2 w 6"/>
                <a:gd name="T35" fmla="*/ 5 h 6"/>
                <a:gd name="T36" fmla="*/ 3 w 6"/>
                <a:gd name="T37" fmla="*/ 5 h 6"/>
                <a:gd name="T38" fmla="*/ 4 w 6"/>
                <a:gd name="T39" fmla="*/ 5 h 6"/>
                <a:gd name="T40" fmla="*/ 5 w 6"/>
                <a:gd name="T41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" h="6">
                  <a:moveTo>
                    <a:pt x="5" y="3"/>
                  </a:moveTo>
                  <a:cubicBezTo>
                    <a:pt x="4" y="3"/>
                    <a:pt x="4" y="3"/>
                    <a:pt x="4" y="3"/>
                  </a:cubicBezTo>
                  <a:cubicBezTo>
                    <a:pt x="3" y="3"/>
                    <a:pt x="4" y="3"/>
                    <a:pt x="5" y="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6" y="2"/>
                    <a:pt x="6" y="1"/>
                  </a:cubicBezTo>
                  <a:cubicBezTo>
                    <a:pt x="5" y="1"/>
                    <a:pt x="5" y="1"/>
                    <a:pt x="4" y="0"/>
                  </a:cubicBezTo>
                  <a:cubicBezTo>
                    <a:pt x="4" y="0"/>
                    <a:pt x="4" y="1"/>
                    <a:pt x="3" y="1"/>
                  </a:cubicBezTo>
                  <a:cubicBezTo>
                    <a:pt x="3" y="1"/>
                    <a:pt x="2" y="2"/>
                    <a:pt x="1" y="2"/>
                  </a:cubicBezTo>
                  <a:cubicBezTo>
                    <a:pt x="1" y="2"/>
                    <a:pt x="0" y="3"/>
                    <a:pt x="0" y="3"/>
                  </a:cubicBezTo>
                  <a:cubicBezTo>
                    <a:pt x="0" y="4"/>
                    <a:pt x="1" y="3"/>
                    <a:pt x="1" y="3"/>
                  </a:cubicBezTo>
                  <a:cubicBezTo>
                    <a:pt x="1" y="3"/>
                    <a:pt x="2" y="3"/>
                    <a:pt x="2" y="2"/>
                  </a:cubicBezTo>
                  <a:cubicBezTo>
                    <a:pt x="2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2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1" y="5"/>
                    <a:pt x="2" y="5"/>
                  </a:cubicBezTo>
                  <a:cubicBezTo>
                    <a:pt x="2" y="6"/>
                    <a:pt x="3" y="5"/>
                    <a:pt x="3" y="5"/>
                  </a:cubicBezTo>
                  <a:cubicBezTo>
                    <a:pt x="3" y="5"/>
                    <a:pt x="4" y="5"/>
                    <a:pt x="4" y="5"/>
                  </a:cubicBezTo>
                  <a:cubicBezTo>
                    <a:pt x="5" y="4"/>
                    <a:pt x="5" y="4"/>
                    <a:pt x="5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230">
              <a:extLst>
                <a:ext uri="{FF2B5EF4-FFF2-40B4-BE49-F238E27FC236}">
                  <a16:creationId xmlns:a16="http://schemas.microsoft.com/office/drawing/2014/main" id="{6CF7D7E6-C274-40F7-8438-33C6731BFD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95338" y="4714875"/>
              <a:ext cx="20638" cy="22225"/>
            </a:xfrm>
            <a:custGeom>
              <a:avLst/>
              <a:gdLst>
                <a:gd name="T0" fmla="*/ 1 w 3"/>
                <a:gd name="T1" fmla="*/ 3 h 3"/>
                <a:gd name="T2" fmla="*/ 2 w 3"/>
                <a:gd name="T3" fmla="*/ 3 h 3"/>
                <a:gd name="T4" fmla="*/ 1 w 3"/>
                <a:gd name="T5" fmla="*/ 0 h 3"/>
                <a:gd name="T6" fmla="*/ 0 w 3"/>
                <a:gd name="T7" fmla="*/ 1 h 3"/>
                <a:gd name="T8" fmla="*/ 0 w 3"/>
                <a:gd name="T9" fmla="*/ 2 h 3"/>
                <a:gd name="T10" fmla="*/ 1 w 3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3">
                  <a:moveTo>
                    <a:pt x="1" y="3"/>
                  </a:moveTo>
                  <a:cubicBezTo>
                    <a:pt x="2" y="3"/>
                    <a:pt x="2" y="3"/>
                    <a:pt x="2" y="3"/>
                  </a:cubicBezTo>
                  <a:cubicBezTo>
                    <a:pt x="3" y="2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0" y="3"/>
                    <a:pt x="1" y="3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231">
              <a:extLst>
                <a:ext uri="{FF2B5EF4-FFF2-40B4-BE49-F238E27FC236}">
                  <a16:creationId xmlns:a16="http://schemas.microsoft.com/office/drawing/2014/main" id="{70A0A673-BF74-4E02-8268-F8F6E283271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74700" y="4737100"/>
              <a:ext cx="53975" cy="55563"/>
            </a:xfrm>
            <a:custGeom>
              <a:avLst/>
              <a:gdLst>
                <a:gd name="T0" fmla="*/ 7 w 8"/>
                <a:gd name="T1" fmla="*/ 1 h 8"/>
                <a:gd name="T2" fmla="*/ 7 w 8"/>
                <a:gd name="T3" fmla="*/ 0 h 8"/>
                <a:gd name="T4" fmla="*/ 6 w 8"/>
                <a:gd name="T5" fmla="*/ 1 h 8"/>
                <a:gd name="T6" fmla="*/ 6 w 8"/>
                <a:gd name="T7" fmla="*/ 2 h 8"/>
                <a:gd name="T8" fmla="*/ 4 w 8"/>
                <a:gd name="T9" fmla="*/ 3 h 8"/>
                <a:gd name="T10" fmla="*/ 3 w 8"/>
                <a:gd name="T11" fmla="*/ 3 h 8"/>
                <a:gd name="T12" fmla="*/ 3 w 8"/>
                <a:gd name="T13" fmla="*/ 4 h 8"/>
                <a:gd name="T14" fmla="*/ 2 w 8"/>
                <a:gd name="T15" fmla="*/ 4 h 8"/>
                <a:gd name="T16" fmla="*/ 1 w 8"/>
                <a:gd name="T17" fmla="*/ 4 h 8"/>
                <a:gd name="T18" fmla="*/ 1 w 8"/>
                <a:gd name="T19" fmla="*/ 4 h 8"/>
                <a:gd name="T20" fmla="*/ 0 w 8"/>
                <a:gd name="T21" fmla="*/ 5 h 8"/>
                <a:gd name="T22" fmla="*/ 0 w 8"/>
                <a:gd name="T23" fmla="*/ 5 h 8"/>
                <a:gd name="T24" fmla="*/ 0 w 8"/>
                <a:gd name="T25" fmla="*/ 7 h 8"/>
                <a:gd name="T26" fmla="*/ 1 w 8"/>
                <a:gd name="T27" fmla="*/ 8 h 8"/>
                <a:gd name="T28" fmla="*/ 2 w 8"/>
                <a:gd name="T29" fmla="*/ 7 h 8"/>
                <a:gd name="T30" fmla="*/ 3 w 8"/>
                <a:gd name="T31" fmla="*/ 6 h 8"/>
                <a:gd name="T32" fmla="*/ 4 w 8"/>
                <a:gd name="T33" fmla="*/ 5 h 8"/>
                <a:gd name="T34" fmla="*/ 4 w 8"/>
                <a:gd name="T35" fmla="*/ 4 h 8"/>
                <a:gd name="T36" fmla="*/ 5 w 8"/>
                <a:gd name="T37" fmla="*/ 5 h 8"/>
                <a:gd name="T38" fmla="*/ 6 w 8"/>
                <a:gd name="T39" fmla="*/ 6 h 8"/>
                <a:gd name="T40" fmla="*/ 7 w 8"/>
                <a:gd name="T41" fmla="*/ 7 h 8"/>
                <a:gd name="T42" fmla="*/ 8 w 8"/>
                <a:gd name="T43" fmla="*/ 6 h 8"/>
                <a:gd name="T44" fmla="*/ 7 w 8"/>
                <a:gd name="T45" fmla="*/ 4 h 8"/>
                <a:gd name="T46" fmla="*/ 7 w 8"/>
                <a:gd name="T47" fmla="*/ 1 h 8"/>
                <a:gd name="T48" fmla="*/ 6 w 8"/>
                <a:gd name="T49" fmla="*/ 5 h 8"/>
                <a:gd name="T50" fmla="*/ 5 w 8"/>
                <a:gd name="T51" fmla="*/ 4 h 8"/>
                <a:gd name="T52" fmla="*/ 5 w 8"/>
                <a:gd name="T53" fmla="*/ 4 h 8"/>
                <a:gd name="T54" fmla="*/ 6 w 8"/>
                <a:gd name="T55" fmla="*/ 3 h 8"/>
                <a:gd name="T56" fmla="*/ 6 w 8"/>
                <a:gd name="T57" fmla="*/ 4 h 8"/>
                <a:gd name="T58" fmla="*/ 6 w 8"/>
                <a:gd name="T59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8" h="8">
                  <a:moveTo>
                    <a:pt x="7" y="1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6" y="0"/>
                    <a:pt x="6" y="0"/>
                    <a:pt x="6" y="1"/>
                  </a:cubicBezTo>
                  <a:cubicBezTo>
                    <a:pt x="6" y="1"/>
                    <a:pt x="6" y="2"/>
                    <a:pt x="6" y="2"/>
                  </a:cubicBezTo>
                  <a:cubicBezTo>
                    <a:pt x="5" y="2"/>
                    <a:pt x="4" y="3"/>
                    <a:pt x="4" y="3"/>
                  </a:cubicBezTo>
                  <a:cubicBezTo>
                    <a:pt x="4" y="3"/>
                    <a:pt x="3" y="3"/>
                    <a:pt x="3" y="3"/>
                  </a:cubicBezTo>
                  <a:cubicBezTo>
                    <a:pt x="3" y="3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0" y="7"/>
                    <a:pt x="0" y="7"/>
                  </a:cubicBezTo>
                  <a:cubicBezTo>
                    <a:pt x="0" y="7"/>
                    <a:pt x="1" y="8"/>
                    <a:pt x="1" y="8"/>
                  </a:cubicBezTo>
                  <a:cubicBezTo>
                    <a:pt x="2" y="8"/>
                    <a:pt x="2" y="7"/>
                    <a:pt x="2" y="7"/>
                  </a:cubicBezTo>
                  <a:cubicBezTo>
                    <a:pt x="2" y="7"/>
                    <a:pt x="3" y="6"/>
                    <a:pt x="3" y="6"/>
                  </a:cubicBezTo>
                  <a:cubicBezTo>
                    <a:pt x="3" y="6"/>
                    <a:pt x="3" y="5"/>
                    <a:pt x="4" y="5"/>
                  </a:cubicBezTo>
                  <a:cubicBezTo>
                    <a:pt x="4" y="5"/>
                    <a:pt x="4" y="4"/>
                    <a:pt x="4" y="4"/>
                  </a:cubicBezTo>
                  <a:cubicBezTo>
                    <a:pt x="5" y="4"/>
                    <a:pt x="5" y="5"/>
                    <a:pt x="5" y="5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7"/>
                    <a:pt x="7" y="7"/>
                  </a:cubicBezTo>
                  <a:cubicBezTo>
                    <a:pt x="7" y="7"/>
                    <a:pt x="7" y="6"/>
                    <a:pt x="8" y="6"/>
                  </a:cubicBezTo>
                  <a:cubicBezTo>
                    <a:pt x="8" y="5"/>
                    <a:pt x="8" y="4"/>
                    <a:pt x="7" y="4"/>
                  </a:cubicBezTo>
                  <a:cubicBezTo>
                    <a:pt x="7" y="3"/>
                    <a:pt x="8" y="1"/>
                    <a:pt x="7" y="1"/>
                  </a:cubicBezTo>
                  <a:close/>
                  <a:moveTo>
                    <a:pt x="6" y="5"/>
                  </a:moveTo>
                  <a:cubicBezTo>
                    <a:pt x="6" y="5"/>
                    <a:pt x="6" y="5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3"/>
                    <a:pt x="6" y="3"/>
                  </a:cubicBezTo>
                  <a:cubicBezTo>
                    <a:pt x="6" y="2"/>
                    <a:pt x="6" y="3"/>
                    <a:pt x="6" y="4"/>
                  </a:cubicBezTo>
                  <a:cubicBezTo>
                    <a:pt x="6" y="4"/>
                    <a:pt x="6" y="4"/>
                    <a:pt x="6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232">
              <a:extLst>
                <a:ext uri="{FF2B5EF4-FFF2-40B4-BE49-F238E27FC236}">
                  <a16:creationId xmlns:a16="http://schemas.microsoft.com/office/drawing/2014/main" id="{17F7BAF8-406D-45A3-9944-21D95423814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36613" y="4743450"/>
              <a:ext cx="14288" cy="34925"/>
            </a:xfrm>
            <a:custGeom>
              <a:avLst/>
              <a:gdLst>
                <a:gd name="T0" fmla="*/ 0 w 2"/>
                <a:gd name="T1" fmla="*/ 0 h 5"/>
                <a:gd name="T2" fmla="*/ 0 w 2"/>
                <a:gd name="T3" fmla="*/ 1 h 5"/>
                <a:gd name="T4" fmla="*/ 0 w 2"/>
                <a:gd name="T5" fmla="*/ 4 h 5"/>
                <a:gd name="T6" fmla="*/ 1 w 2"/>
                <a:gd name="T7" fmla="*/ 5 h 5"/>
                <a:gd name="T8" fmla="*/ 2 w 2"/>
                <a:gd name="T9" fmla="*/ 4 h 5"/>
                <a:gd name="T10" fmla="*/ 2 w 2"/>
                <a:gd name="T11" fmla="*/ 1 h 5"/>
                <a:gd name="T12" fmla="*/ 0 w 2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5"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2"/>
                    <a:pt x="0" y="3"/>
                    <a:pt x="0" y="4"/>
                  </a:cubicBezTo>
                  <a:cubicBezTo>
                    <a:pt x="0" y="4"/>
                    <a:pt x="0" y="5"/>
                    <a:pt x="1" y="5"/>
                  </a:cubicBezTo>
                  <a:cubicBezTo>
                    <a:pt x="1" y="5"/>
                    <a:pt x="1" y="4"/>
                    <a:pt x="2" y="4"/>
                  </a:cubicBezTo>
                  <a:cubicBezTo>
                    <a:pt x="2" y="3"/>
                    <a:pt x="2" y="2"/>
                    <a:pt x="2" y="1"/>
                  </a:cubicBezTo>
                  <a:cubicBezTo>
                    <a:pt x="1" y="1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233">
              <a:extLst>
                <a:ext uri="{FF2B5EF4-FFF2-40B4-BE49-F238E27FC236}">
                  <a16:creationId xmlns:a16="http://schemas.microsoft.com/office/drawing/2014/main" id="{D76FE73B-B0D8-4CDE-8CC6-5733ECD5970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686300" y="3575050"/>
              <a:ext cx="2784475" cy="1266825"/>
            </a:xfrm>
            <a:custGeom>
              <a:avLst/>
              <a:gdLst>
                <a:gd name="T0" fmla="*/ 384 w 403"/>
                <a:gd name="T1" fmla="*/ 114 h 181"/>
                <a:gd name="T2" fmla="*/ 315 w 403"/>
                <a:gd name="T3" fmla="*/ 64 h 181"/>
                <a:gd name="T4" fmla="*/ 233 w 403"/>
                <a:gd name="T5" fmla="*/ 25 h 181"/>
                <a:gd name="T6" fmla="*/ 225 w 403"/>
                <a:gd name="T7" fmla="*/ 16 h 181"/>
                <a:gd name="T8" fmla="*/ 201 w 403"/>
                <a:gd name="T9" fmla="*/ 0 h 181"/>
                <a:gd name="T10" fmla="*/ 167 w 403"/>
                <a:gd name="T11" fmla="*/ 17 h 181"/>
                <a:gd name="T12" fmla="*/ 176 w 403"/>
                <a:gd name="T13" fmla="*/ 25 h 181"/>
                <a:gd name="T14" fmla="*/ 62 w 403"/>
                <a:gd name="T15" fmla="*/ 87 h 181"/>
                <a:gd name="T16" fmla="*/ 19 w 403"/>
                <a:gd name="T17" fmla="*/ 115 h 181"/>
                <a:gd name="T18" fmla="*/ 18 w 403"/>
                <a:gd name="T19" fmla="*/ 181 h 181"/>
                <a:gd name="T20" fmla="*/ 225 w 403"/>
                <a:gd name="T21" fmla="*/ 181 h 181"/>
                <a:gd name="T22" fmla="*/ 220 w 403"/>
                <a:gd name="T23" fmla="*/ 5 h 181"/>
                <a:gd name="T24" fmla="*/ 182 w 403"/>
                <a:gd name="T25" fmla="*/ 5 h 181"/>
                <a:gd name="T26" fmla="*/ 182 w 403"/>
                <a:gd name="T27" fmla="*/ 5 h 181"/>
                <a:gd name="T28" fmla="*/ 219 w 403"/>
                <a:gd name="T29" fmla="*/ 18 h 181"/>
                <a:gd name="T30" fmla="*/ 168 w 403"/>
                <a:gd name="T31" fmla="*/ 19 h 181"/>
                <a:gd name="T32" fmla="*/ 187 w 403"/>
                <a:gd name="T33" fmla="*/ 33 h 181"/>
                <a:gd name="T34" fmla="*/ 178 w 403"/>
                <a:gd name="T35" fmla="*/ 25 h 181"/>
                <a:gd name="T36" fmla="*/ 189 w 403"/>
                <a:gd name="T37" fmla="*/ 44 h 181"/>
                <a:gd name="T38" fmla="*/ 197 w 403"/>
                <a:gd name="T39" fmla="*/ 92 h 181"/>
                <a:gd name="T40" fmla="*/ 206 w 403"/>
                <a:gd name="T41" fmla="*/ 75 h 181"/>
                <a:gd name="T42" fmla="*/ 197 w 403"/>
                <a:gd name="T43" fmla="*/ 101 h 181"/>
                <a:gd name="T44" fmla="*/ 197 w 403"/>
                <a:gd name="T45" fmla="*/ 62 h 181"/>
                <a:gd name="T46" fmla="*/ 206 w 403"/>
                <a:gd name="T47" fmla="*/ 114 h 181"/>
                <a:gd name="T48" fmla="*/ 197 w 403"/>
                <a:gd name="T49" fmla="*/ 53 h 181"/>
                <a:gd name="T50" fmla="*/ 206 w 403"/>
                <a:gd name="T51" fmla="*/ 123 h 181"/>
                <a:gd name="T52" fmla="*/ 197 w 403"/>
                <a:gd name="T53" fmla="*/ 49 h 181"/>
                <a:gd name="T54" fmla="*/ 195 w 403"/>
                <a:gd name="T55" fmla="*/ 52 h 181"/>
                <a:gd name="T56" fmla="*/ 195 w 403"/>
                <a:gd name="T57" fmla="*/ 61 h 181"/>
                <a:gd name="T58" fmla="*/ 195 w 403"/>
                <a:gd name="T59" fmla="*/ 83 h 181"/>
                <a:gd name="T60" fmla="*/ 195 w 403"/>
                <a:gd name="T61" fmla="*/ 102 h 181"/>
                <a:gd name="T62" fmla="*/ 195 w 403"/>
                <a:gd name="T63" fmla="*/ 115 h 181"/>
                <a:gd name="T64" fmla="*/ 189 w 403"/>
                <a:gd name="T65" fmla="*/ 140 h 181"/>
                <a:gd name="T66" fmla="*/ 197 w 403"/>
                <a:gd name="T67" fmla="*/ 140 h 181"/>
                <a:gd name="T68" fmla="*/ 208 w 403"/>
                <a:gd name="T69" fmla="*/ 140 h 181"/>
                <a:gd name="T70" fmla="*/ 214 w 403"/>
                <a:gd name="T71" fmla="*/ 33 h 181"/>
                <a:gd name="T72" fmla="*/ 189 w 403"/>
                <a:gd name="T73" fmla="*/ 145 h 181"/>
                <a:gd name="T74" fmla="*/ 216 w 403"/>
                <a:gd name="T75" fmla="*/ 179 h 181"/>
                <a:gd name="T76" fmla="*/ 227 w 403"/>
                <a:gd name="T77" fmla="*/ 179 h 181"/>
                <a:gd name="T78" fmla="*/ 382 w 403"/>
                <a:gd name="T79" fmla="*/ 115 h 181"/>
                <a:gd name="T80" fmla="*/ 227 w 403"/>
                <a:gd name="T81" fmla="*/ 72 h 181"/>
                <a:gd name="T82" fmla="*/ 384 w 403"/>
                <a:gd name="T83" fmla="*/ 113 h 181"/>
                <a:gd name="T84" fmla="*/ 341 w 403"/>
                <a:gd name="T85" fmla="*/ 89 h 181"/>
                <a:gd name="T86" fmla="*/ 315 w 403"/>
                <a:gd name="T87" fmla="*/ 70 h 181"/>
                <a:gd name="T88" fmla="*/ 310 w 403"/>
                <a:gd name="T89" fmla="*/ 67 h 181"/>
                <a:gd name="T90" fmla="*/ 93 w 403"/>
                <a:gd name="T91" fmla="*/ 67 h 181"/>
                <a:gd name="T92" fmla="*/ 65 w 403"/>
                <a:gd name="T93" fmla="*/ 90 h 181"/>
                <a:gd name="T94" fmla="*/ 8 w 403"/>
                <a:gd name="T95" fmla="*/ 107 h 181"/>
                <a:gd name="T96" fmla="*/ 176 w 403"/>
                <a:gd name="T97" fmla="*/ 113 h 181"/>
                <a:gd name="T98" fmla="*/ 21 w 403"/>
                <a:gd name="T99" fmla="*/ 117 h 181"/>
                <a:gd name="T100" fmla="*/ 176 w 403"/>
                <a:gd name="T101" fmla="*/ 179 h 181"/>
                <a:gd name="T102" fmla="*/ 214 w 403"/>
                <a:gd name="T103" fmla="*/ 147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03" h="181">
                  <a:moveTo>
                    <a:pt x="384" y="179"/>
                  </a:moveTo>
                  <a:cubicBezTo>
                    <a:pt x="384" y="179"/>
                    <a:pt x="384" y="179"/>
                    <a:pt x="384" y="179"/>
                  </a:cubicBezTo>
                  <a:cubicBezTo>
                    <a:pt x="384" y="115"/>
                    <a:pt x="384" y="115"/>
                    <a:pt x="384" y="115"/>
                  </a:cubicBezTo>
                  <a:cubicBezTo>
                    <a:pt x="384" y="115"/>
                    <a:pt x="384" y="115"/>
                    <a:pt x="384" y="115"/>
                  </a:cubicBezTo>
                  <a:cubicBezTo>
                    <a:pt x="384" y="115"/>
                    <a:pt x="384" y="115"/>
                    <a:pt x="384" y="114"/>
                  </a:cubicBezTo>
                  <a:cubicBezTo>
                    <a:pt x="403" y="105"/>
                    <a:pt x="403" y="105"/>
                    <a:pt x="403" y="105"/>
                  </a:cubicBezTo>
                  <a:cubicBezTo>
                    <a:pt x="403" y="104"/>
                    <a:pt x="403" y="104"/>
                    <a:pt x="403" y="104"/>
                  </a:cubicBezTo>
                  <a:cubicBezTo>
                    <a:pt x="403" y="103"/>
                    <a:pt x="403" y="103"/>
                    <a:pt x="403" y="103"/>
                  </a:cubicBezTo>
                  <a:cubicBezTo>
                    <a:pt x="341" y="87"/>
                    <a:pt x="341" y="87"/>
                    <a:pt x="341" y="87"/>
                  </a:cubicBezTo>
                  <a:cubicBezTo>
                    <a:pt x="315" y="64"/>
                    <a:pt x="315" y="64"/>
                    <a:pt x="315" y="64"/>
                  </a:cubicBezTo>
                  <a:cubicBezTo>
                    <a:pt x="315" y="63"/>
                    <a:pt x="315" y="63"/>
                    <a:pt x="314" y="63"/>
                  </a:cubicBezTo>
                  <a:cubicBezTo>
                    <a:pt x="310" y="65"/>
                    <a:pt x="310" y="65"/>
                    <a:pt x="310" y="65"/>
                  </a:cubicBezTo>
                  <a:cubicBezTo>
                    <a:pt x="227" y="65"/>
                    <a:pt x="227" y="65"/>
                    <a:pt x="227" y="65"/>
                  </a:cubicBezTo>
                  <a:cubicBezTo>
                    <a:pt x="227" y="25"/>
                    <a:pt x="227" y="25"/>
                    <a:pt x="227" y="25"/>
                  </a:cubicBezTo>
                  <a:cubicBezTo>
                    <a:pt x="233" y="25"/>
                    <a:pt x="233" y="25"/>
                    <a:pt x="233" y="25"/>
                  </a:cubicBezTo>
                  <a:cubicBezTo>
                    <a:pt x="233" y="25"/>
                    <a:pt x="234" y="25"/>
                    <a:pt x="234" y="24"/>
                  </a:cubicBezTo>
                  <a:cubicBezTo>
                    <a:pt x="237" y="17"/>
                    <a:pt x="237" y="17"/>
                    <a:pt x="237" y="17"/>
                  </a:cubicBezTo>
                  <a:cubicBezTo>
                    <a:pt x="237" y="17"/>
                    <a:pt x="237" y="17"/>
                    <a:pt x="237" y="16"/>
                  </a:cubicBezTo>
                  <a:cubicBezTo>
                    <a:pt x="237" y="16"/>
                    <a:pt x="237" y="16"/>
                    <a:pt x="236" y="16"/>
                  </a:cubicBezTo>
                  <a:cubicBezTo>
                    <a:pt x="225" y="16"/>
                    <a:pt x="225" y="16"/>
                    <a:pt x="225" y="16"/>
                  </a:cubicBezTo>
                  <a:cubicBezTo>
                    <a:pt x="222" y="4"/>
                    <a:pt x="222" y="4"/>
                    <a:pt x="222" y="4"/>
                  </a:cubicBezTo>
                  <a:cubicBezTo>
                    <a:pt x="222" y="4"/>
                    <a:pt x="222" y="3"/>
                    <a:pt x="221" y="3"/>
                  </a:cubicBezTo>
                  <a:cubicBezTo>
                    <a:pt x="206" y="3"/>
                    <a:pt x="206" y="3"/>
                    <a:pt x="206" y="3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202" y="0"/>
                    <a:pt x="202" y="0"/>
                    <a:pt x="201" y="0"/>
                  </a:cubicBezTo>
                  <a:cubicBezTo>
                    <a:pt x="198" y="3"/>
                    <a:pt x="198" y="3"/>
                    <a:pt x="198" y="3"/>
                  </a:cubicBezTo>
                  <a:cubicBezTo>
                    <a:pt x="181" y="3"/>
                    <a:pt x="181" y="3"/>
                    <a:pt x="181" y="3"/>
                  </a:cubicBezTo>
                  <a:cubicBezTo>
                    <a:pt x="181" y="3"/>
                    <a:pt x="180" y="4"/>
                    <a:pt x="180" y="4"/>
                  </a:cubicBezTo>
                  <a:cubicBezTo>
                    <a:pt x="178" y="17"/>
                    <a:pt x="178" y="17"/>
                    <a:pt x="178" y="17"/>
                  </a:cubicBezTo>
                  <a:cubicBezTo>
                    <a:pt x="167" y="17"/>
                    <a:pt x="167" y="17"/>
                    <a:pt x="167" y="17"/>
                  </a:cubicBezTo>
                  <a:cubicBezTo>
                    <a:pt x="166" y="17"/>
                    <a:pt x="166" y="17"/>
                    <a:pt x="166" y="17"/>
                  </a:cubicBezTo>
                  <a:cubicBezTo>
                    <a:pt x="165" y="17"/>
                    <a:pt x="165" y="18"/>
                    <a:pt x="166" y="18"/>
                  </a:cubicBezTo>
                  <a:cubicBezTo>
                    <a:pt x="169" y="25"/>
                    <a:pt x="169" y="25"/>
                    <a:pt x="169" y="25"/>
                  </a:cubicBezTo>
                  <a:cubicBezTo>
                    <a:pt x="169" y="25"/>
                    <a:pt x="170" y="25"/>
                    <a:pt x="170" y="25"/>
                  </a:cubicBezTo>
                  <a:cubicBezTo>
                    <a:pt x="176" y="25"/>
                    <a:pt x="176" y="25"/>
                    <a:pt x="176" y="25"/>
                  </a:cubicBezTo>
                  <a:cubicBezTo>
                    <a:pt x="176" y="65"/>
                    <a:pt x="176" y="65"/>
                    <a:pt x="176" y="65"/>
                  </a:cubicBezTo>
                  <a:cubicBezTo>
                    <a:pt x="93" y="65"/>
                    <a:pt x="93" y="65"/>
                    <a:pt x="93" y="65"/>
                  </a:cubicBezTo>
                  <a:cubicBezTo>
                    <a:pt x="89" y="63"/>
                    <a:pt x="89" y="63"/>
                    <a:pt x="89" y="63"/>
                  </a:cubicBezTo>
                  <a:cubicBezTo>
                    <a:pt x="88" y="63"/>
                    <a:pt x="88" y="63"/>
                    <a:pt x="88" y="64"/>
                  </a:cubicBezTo>
                  <a:cubicBezTo>
                    <a:pt x="62" y="87"/>
                    <a:pt x="62" y="87"/>
                    <a:pt x="62" y="87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0" y="103"/>
                    <a:pt x="0" y="103"/>
                    <a:pt x="0" y="104"/>
                  </a:cubicBezTo>
                  <a:cubicBezTo>
                    <a:pt x="0" y="104"/>
                    <a:pt x="0" y="104"/>
                    <a:pt x="0" y="105"/>
                  </a:cubicBezTo>
                  <a:cubicBezTo>
                    <a:pt x="18" y="114"/>
                    <a:pt x="18" y="114"/>
                    <a:pt x="18" y="114"/>
                  </a:cubicBezTo>
                  <a:cubicBezTo>
                    <a:pt x="19" y="115"/>
                    <a:pt x="19" y="115"/>
                    <a:pt x="19" y="115"/>
                  </a:cubicBezTo>
                  <a:cubicBezTo>
                    <a:pt x="19" y="115"/>
                    <a:pt x="19" y="115"/>
                    <a:pt x="19" y="115"/>
                  </a:cubicBezTo>
                  <a:cubicBezTo>
                    <a:pt x="19" y="179"/>
                    <a:pt x="19" y="179"/>
                    <a:pt x="19" y="179"/>
                  </a:cubicBezTo>
                  <a:cubicBezTo>
                    <a:pt x="18" y="179"/>
                    <a:pt x="18" y="179"/>
                    <a:pt x="18" y="179"/>
                  </a:cubicBezTo>
                  <a:cubicBezTo>
                    <a:pt x="18" y="179"/>
                    <a:pt x="17" y="179"/>
                    <a:pt x="17" y="180"/>
                  </a:cubicBezTo>
                  <a:cubicBezTo>
                    <a:pt x="17" y="181"/>
                    <a:pt x="18" y="181"/>
                    <a:pt x="18" y="181"/>
                  </a:cubicBezTo>
                  <a:cubicBezTo>
                    <a:pt x="178" y="181"/>
                    <a:pt x="178" y="181"/>
                    <a:pt x="178" y="181"/>
                  </a:cubicBezTo>
                  <a:cubicBezTo>
                    <a:pt x="179" y="181"/>
                    <a:pt x="179" y="181"/>
                    <a:pt x="179" y="181"/>
                  </a:cubicBezTo>
                  <a:cubicBezTo>
                    <a:pt x="188" y="181"/>
                    <a:pt x="188" y="181"/>
                    <a:pt x="188" y="181"/>
                  </a:cubicBezTo>
                  <a:cubicBezTo>
                    <a:pt x="215" y="181"/>
                    <a:pt x="215" y="181"/>
                    <a:pt x="215" y="181"/>
                  </a:cubicBezTo>
                  <a:cubicBezTo>
                    <a:pt x="225" y="181"/>
                    <a:pt x="225" y="181"/>
                    <a:pt x="225" y="181"/>
                  </a:cubicBezTo>
                  <a:cubicBezTo>
                    <a:pt x="225" y="181"/>
                    <a:pt x="225" y="181"/>
                    <a:pt x="225" y="181"/>
                  </a:cubicBezTo>
                  <a:cubicBezTo>
                    <a:pt x="384" y="181"/>
                    <a:pt x="384" y="181"/>
                    <a:pt x="384" y="181"/>
                  </a:cubicBezTo>
                  <a:cubicBezTo>
                    <a:pt x="384" y="181"/>
                    <a:pt x="385" y="181"/>
                    <a:pt x="385" y="180"/>
                  </a:cubicBezTo>
                  <a:cubicBezTo>
                    <a:pt x="385" y="179"/>
                    <a:pt x="384" y="179"/>
                    <a:pt x="384" y="179"/>
                  </a:cubicBezTo>
                  <a:close/>
                  <a:moveTo>
                    <a:pt x="220" y="5"/>
                  </a:moveTo>
                  <a:cubicBezTo>
                    <a:pt x="223" y="16"/>
                    <a:pt x="223" y="16"/>
                    <a:pt x="223" y="16"/>
                  </a:cubicBezTo>
                  <a:cubicBezTo>
                    <a:pt x="220" y="16"/>
                    <a:pt x="220" y="16"/>
                    <a:pt x="220" y="16"/>
                  </a:cubicBezTo>
                  <a:cubicBezTo>
                    <a:pt x="208" y="5"/>
                    <a:pt x="208" y="5"/>
                    <a:pt x="208" y="5"/>
                  </a:cubicBezTo>
                  <a:lnTo>
                    <a:pt x="220" y="5"/>
                  </a:lnTo>
                  <a:close/>
                  <a:moveTo>
                    <a:pt x="182" y="5"/>
                  </a:moveTo>
                  <a:cubicBezTo>
                    <a:pt x="196" y="5"/>
                    <a:pt x="196" y="5"/>
                    <a:pt x="196" y="5"/>
                  </a:cubicBezTo>
                  <a:cubicBezTo>
                    <a:pt x="185" y="16"/>
                    <a:pt x="185" y="16"/>
                    <a:pt x="185" y="16"/>
                  </a:cubicBezTo>
                  <a:cubicBezTo>
                    <a:pt x="185" y="16"/>
                    <a:pt x="185" y="16"/>
                    <a:pt x="185" y="16"/>
                  </a:cubicBezTo>
                  <a:cubicBezTo>
                    <a:pt x="180" y="16"/>
                    <a:pt x="180" y="16"/>
                    <a:pt x="180" y="16"/>
                  </a:cubicBezTo>
                  <a:lnTo>
                    <a:pt x="182" y="5"/>
                  </a:lnTo>
                  <a:close/>
                  <a:moveTo>
                    <a:pt x="168" y="19"/>
                  </a:moveTo>
                  <a:cubicBezTo>
                    <a:pt x="185" y="19"/>
                    <a:pt x="185" y="19"/>
                    <a:pt x="185" y="19"/>
                  </a:cubicBezTo>
                  <a:cubicBezTo>
                    <a:pt x="185" y="19"/>
                    <a:pt x="185" y="19"/>
                    <a:pt x="185" y="18"/>
                  </a:cubicBezTo>
                  <a:cubicBezTo>
                    <a:pt x="202" y="2"/>
                    <a:pt x="202" y="2"/>
                    <a:pt x="202" y="2"/>
                  </a:cubicBezTo>
                  <a:cubicBezTo>
                    <a:pt x="219" y="18"/>
                    <a:pt x="219" y="18"/>
                    <a:pt x="219" y="18"/>
                  </a:cubicBezTo>
                  <a:cubicBezTo>
                    <a:pt x="219" y="18"/>
                    <a:pt x="219" y="18"/>
                    <a:pt x="219" y="18"/>
                  </a:cubicBezTo>
                  <a:cubicBezTo>
                    <a:pt x="235" y="18"/>
                    <a:pt x="235" y="18"/>
                    <a:pt x="235" y="18"/>
                  </a:cubicBezTo>
                  <a:cubicBezTo>
                    <a:pt x="232" y="23"/>
                    <a:pt x="232" y="23"/>
                    <a:pt x="232" y="23"/>
                  </a:cubicBezTo>
                  <a:cubicBezTo>
                    <a:pt x="170" y="23"/>
                    <a:pt x="170" y="23"/>
                    <a:pt x="170" y="23"/>
                  </a:cubicBezTo>
                  <a:lnTo>
                    <a:pt x="168" y="19"/>
                  </a:lnTo>
                  <a:close/>
                  <a:moveTo>
                    <a:pt x="179" y="179"/>
                  </a:moveTo>
                  <a:cubicBezTo>
                    <a:pt x="179" y="179"/>
                    <a:pt x="179" y="179"/>
                    <a:pt x="178" y="179"/>
                  </a:cubicBezTo>
                  <a:cubicBezTo>
                    <a:pt x="178" y="179"/>
                    <a:pt x="178" y="179"/>
                    <a:pt x="178" y="179"/>
                  </a:cubicBezTo>
                  <a:cubicBezTo>
                    <a:pt x="178" y="33"/>
                    <a:pt x="178" y="33"/>
                    <a:pt x="178" y="33"/>
                  </a:cubicBezTo>
                  <a:cubicBezTo>
                    <a:pt x="187" y="33"/>
                    <a:pt x="187" y="33"/>
                    <a:pt x="187" y="33"/>
                  </a:cubicBezTo>
                  <a:cubicBezTo>
                    <a:pt x="187" y="179"/>
                    <a:pt x="187" y="179"/>
                    <a:pt x="187" y="179"/>
                  </a:cubicBezTo>
                  <a:lnTo>
                    <a:pt x="179" y="179"/>
                  </a:lnTo>
                  <a:close/>
                  <a:moveTo>
                    <a:pt x="225" y="31"/>
                  </a:moveTo>
                  <a:cubicBezTo>
                    <a:pt x="178" y="31"/>
                    <a:pt x="178" y="31"/>
                    <a:pt x="178" y="31"/>
                  </a:cubicBezTo>
                  <a:cubicBezTo>
                    <a:pt x="178" y="25"/>
                    <a:pt x="178" y="25"/>
                    <a:pt x="178" y="25"/>
                  </a:cubicBezTo>
                  <a:cubicBezTo>
                    <a:pt x="225" y="25"/>
                    <a:pt x="225" y="25"/>
                    <a:pt x="225" y="25"/>
                  </a:cubicBezTo>
                  <a:lnTo>
                    <a:pt x="225" y="31"/>
                  </a:lnTo>
                  <a:close/>
                  <a:moveTo>
                    <a:pt x="214" y="47"/>
                  </a:moveTo>
                  <a:cubicBezTo>
                    <a:pt x="189" y="47"/>
                    <a:pt x="189" y="47"/>
                    <a:pt x="189" y="47"/>
                  </a:cubicBezTo>
                  <a:cubicBezTo>
                    <a:pt x="189" y="44"/>
                    <a:pt x="189" y="44"/>
                    <a:pt x="189" y="44"/>
                  </a:cubicBezTo>
                  <a:cubicBezTo>
                    <a:pt x="214" y="44"/>
                    <a:pt x="214" y="44"/>
                    <a:pt x="214" y="44"/>
                  </a:cubicBezTo>
                  <a:lnTo>
                    <a:pt x="214" y="47"/>
                  </a:lnTo>
                  <a:close/>
                  <a:moveTo>
                    <a:pt x="206" y="84"/>
                  </a:moveTo>
                  <a:cubicBezTo>
                    <a:pt x="206" y="92"/>
                    <a:pt x="206" y="92"/>
                    <a:pt x="206" y="92"/>
                  </a:cubicBezTo>
                  <a:cubicBezTo>
                    <a:pt x="197" y="92"/>
                    <a:pt x="197" y="92"/>
                    <a:pt x="197" y="92"/>
                  </a:cubicBezTo>
                  <a:cubicBezTo>
                    <a:pt x="197" y="84"/>
                    <a:pt x="197" y="84"/>
                    <a:pt x="197" y="84"/>
                  </a:cubicBezTo>
                  <a:lnTo>
                    <a:pt x="206" y="84"/>
                  </a:lnTo>
                  <a:close/>
                  <a:moveTo>
                    <a:pt x="197" y="82"/>
                  </a:moveTo>
                  <a:cubicBezTo>
                    <a:pt x="197" y="75"/>
                    <a:pt x="197" y="75"/>
                    <a:pt x="197" y="75"/>
                  </a:cubicBezTo>
                  <a:cubicBezTo>
                    <a:pt x="206" y="75"/>
                    <a:pt x="206" y="75"/>
                    <a:pt x="206" y="75"/>
                  </a:cubicBezTo>
                  <a:cubicBezTo>
                    <a:pt x="206" y="82"/>
                    <a:pt x="206" y="82"/>
                    <a:pt x="206" y="82"/>
                  </a:cubicBezTo>
                  <a:lnTo>
                    <a:pt x="197" y="82"/>
                  </a:lnTo>
                  <a:close/>
                  <a:moveTo>
                    <a:pt x="206" y="94"/>
                  </a:moveTo>
                  <a:cubicBezTo>
                    <a:pt x="206" y="101"/>
                    <a:pt x="206" y="101"/>
                    <a:pt x="206" y="101"/>
                  </a:cubicBezTo>
                  <a:cubicBezTo>
                    <a:pt x="197" y="101"/>
                    <a:pt x="197" y="101"/>
                    <a:pt x="197" y="101"/>
                  </a:cubicBezTo>
                  <a:cubicBezTo>
                    <a:pt x="197" y="94"/>
                    <a:pt x="197" y="94"/>
                    <a:pt x="197" y="94"/>
                  </a:cubicBezTo>
                  <a:lnTo>
                    <a:pt x="206" y="94"/>
                  </a:lnTo>
                  <a:close/>
                  <a:moveTo>
                    <a:pt x="206" y="73"/>
                  </a:moveTo>
                  <a:cubicBezTo>
                    <a:pt x="197" y="73"/>
                    <a:pt x="197" y="73"/>
                    <a:pt x="197" y="73"/>
                  </a:cubicBezTo>
                  <a:cubicBezTo>
                    <a:pt x="197" y="62"/>
                    <a:pt x="197" y="62"/>
                    <a:pt x="197" y="62"/>
                  </a:cubicBezTo>
                  <a:cubicBezTo>
                    <a:pt x="206" y="62"/>
                    <a:pt x="206" y="62"/>
                    <a:pt x="206" y="62"/>
                  </a:cubicBezTo>
                  <a:lnTo>
                    <a:pt x="206" y="73"/>
                  </a:lnTo>
                  <a:close/>
                  <a:moveTo>
                    <a:pt x="197" y="103"/>
                  </a:moveTo>
                  <a:cubicBezTo>
                    <a:pt x="206" y="103"/>
                    <a:pt x="206" y="103"/>
                    <a:pt x="206" y="103"/>
                  </a:cubicBezTo>
                  <a:cubicBezTo>
                    <a:pt x="206" y="114"/>
                    <a:pt x="206" y="114"/>
                    <a:pt x="206" y="114"/>
                  </a:cubicBezTo>
                  <a:cubicBezTo>
                    <a:pt x="197" y="114"/>
                    <a:pt x="197" y="114"/>
                    <a:pt x="197" y="114"/>
                  </a:cubicBezTo>
                  <a:lnTo>
                    <a:pt x="197" y="103"/>
                  </a:lnTo>
                  <a:close/>
                  <a:moveTo>
                    <a:pt x="206" y="60"/>
                  </a:moveTo>
                  <a:cubicBezTo>
                    <a:pt x="197" y="60"/>
                    <a:pt x="197" y="60"/>
                    <a:pt x="197" y="60"/>
                  </a:cubicBezTo>
                  <a:cubicBezTo>
                    <a:pt x="197" y="53"/>
                    <a:pt x="197" y="53"/>
                    <a:pt x="197" y="53"/>
                  </a:cubicBezTo>
                  <a:cubicBezTo>
                    <a:pt x="206" y="53"/>
                    <a:pt x="206" y="53"/>
                    <a:pt x="206" y="53"/>
                  </a:cubicBezTo>
                  <a:lnTo>
                    <a:pt x="206" y="60"/>
                  </a:lnTo>
                  <a:close/>
                  <a:moveTo>
                    <a:pt x="197" y="116"/>
                  </a:moveTo>
                  <a:cubicBezTo>
                    <a:pt x="206" y="116"/>
                    <a:pt x="206" y="116"/>
                    <a:pt x="206" y="116"/>
                  </a:cubicBezTo>
                  <a:cubicBezTo>
                    <a:pt x="206" y="123"/>
                    <a:pt x="206" y="123"/>
                    <a:pt x="206" y="123"/>
                  </a:cubicBezTo>
                  <a:cubicBezTo>
                    <a:pt x="197" y="123"/>
                    <a:pt x="197" y="123"/>
                    <a:pt x="197" y="123"/>
                  </a:cubicBezTo>
                  <a:lnTo>
                    <a:pt x="197" y="116"/>
                  </a:lnTo>
                  <a:close/>
                  <a:moveTo>
                    <a:pt x="206" y="51"/>
                  </a:moveTo>
                  <a:cubicBezTo>
                    <a:pt x="197" y="51"/>
                    <a:pt x="197" y="51"/>
                    <a:pt x="197" y="51"/>
                  </a:cubicBezTo>
                  <a:cubicBezTo>
                    <a:pt x="197" y="49"/>
                    <a:pt x="197" y="49"/>
                    <a:pt x="197" y="49"/>
                  </a:cubicBezTo>
                  <a:cubicBezTo>
                    <a:pt x="206" y="49"/>
                    <a:pt x="206" y="49"/>
                    <a:pt x="206" y="49"/>
                  </a:cubicBezTo>
                  <a:lnTo>
                    <a:pt x="206" y="51"/>
                  </a:lnTo>
                  <a:close/>
                  <a:moveTo>
                    <a:pt x="189" y="49"/>
                  </a:moveTo>
                  <a:cubicBezTo>
                    <a:pt x="195" y="49"/>
                    <a:pt x="195" y="49"/>
                    <a:pt x="195" y="49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93"/>
                    <a:pt x="195" y="93"/>
                    <a:pt x="195" y="93"/>
                  </a:cubicBezTo>
                  <a:cubicBezTo>
                    <a:pt x="195" y="93"/>
                    <a:pt x="195" y="93"/>
                    <a:pt x="195" y="93"/>
                  </a:cubicBezTo>
                  <a:cubicBezTo>
                    <a:pt x="195" y="94"/>
                    <a:pt x="195" y="94"/>
                    <a:pt x="195" y="94"/>
                  </a:cubicBezTo>
                  <a:cubicBezTo>
                    <a:pt x="195" y="102"/>
                    <a:pt x="195" y="102"/>
                    <a:pt x="195" y="102"/>
                  </a:cubicBezTo>
                  <a:cubicBezTo>
                    <a:pt x="195" y="102"/>
                    <a:pt x="195" y="102"/>
                    <a:pt x="195" y="102"/>
                  </a:cubicBezTo>
                  <a:cubicBezTo>
                    <a:pt x="195" y="103"/>
                    <a:pt x="195" y="103"/>
                    <a:pt x="195" y="103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40"/>
                    <a:pt x="195" y="140"/>
                    <a:pt x="195" y="140"/>
                  </a:cubicBezTo>
                  <a:cubicBezTo>
                    <a:pt x="189" y="140"/>
                    <a:pt x="189" y="140"/>
                    <a:pt x="189" y="140"/>
                  </a:cubicBezTo>
                  <a:lnTo>
                    <a:pt x="189" y="49"/>
                  </a:lnTo>
                  <a:close/>
                  <a:moveTo>
                    <a:pt x="197" y="125"/>
                  </a:moveTo>
                  <a:cubicBezTo>
                    <a:pt x="206" y="125"/>
                    <a:pt x="206" y="125"/>
                    <a:pt x="206" y="125"/>
                  </a:cubicBezTo>
                  <a:cubicBezTo>
                    <a:pt x="206" y="140"/>
                    <a:pt x="206" y="140"/>
                    <a:pt x="206" y="140"/>
                  </a:cubicBezTo>
                  <a:cubicBezTo>
                    <a:pt x="197" y="140"/>
                    <a:pt x="197" y="140"/>
                    <a:pt x="197" y="140"/>
                  </a:cubicBezTo>
                  <a:lnTo>
                    <a:pt x="197" y="125"/>
                  </a:lnTo>
                  <a:close/>
                  <a:moveTo>
                    <a:pt x="208" y="49"/>
                  </a:moveTo>
                  <a:cubicBezTo>
                    <a:pt x="214" y="49"/>
                    <a:pt x="214" y="49"/>
                    <a:pt x="214" y="49"/>
                  </a:cubicBezTo>
                  <a:cubicBezTo>
                    <a:pt x="214" y="140"/>
                    <a:pt x="214" y="140"/>
                    <a:pt x="214" y="140"/>
                  </a:cubicBezTo>
                  <a:cubicBezTo>
                    <a:pt x="208" y="140"/>
                    <a:pt x="208" y="140"/>
                    <a:pt x="208" y="140"/>
                  </a:cubicBezTo>
                  <a:lnTo>
                    <a:pt x="208" y="49"/>
                  </a:lnTo>
                  <a:close/>
                  <a:moveTo>
                    <a:pt x="214" y="42"/>
                  </a:moveTo>
                  <a:cubicBezTo>
                    <a:pt x="189" y="42"/>
                    <a:pt x="189" y="42"/>
                    <a:pt x="189" y="42"/>
                  </a:cubicBezTo>
                  <a:cubicBezTo>
                    <a:pt x="189" y="33"/>
                    <a:pt x="189" y="33"/>
                    <a:pt x="189" y="33"/>
                  </a:cubicBezTo>
                  <a:cubicBezTo>
                    <a:pt x="214" y="33"/>
                    <a:pt x="214" y="33"/>
                    <a:pt x="214" y="33"/>
                  </a:cubicBezTo>
                  <a:lnTo>
                    <a:pt x="214" y="42"/>
                  </a:lnTo>
                  <a:close/>
                  <a:moveTo>
                    <a:pt x="189" y="142"/>
                  </a:moveTo>
                  <a:cubicBezTo>
                    <a:pt x="214" y="142"/>
                    <a:pt x="214" y="142"/>
                    <a:pt x="214" y="142"/>
                  </a:cubicBezTo>
                  <a:cubicBezTo>
                    <a:pt x="214" y="145"/>
                    <a:pt x="214" y="145"/>
                    <a:pt x="214" y="145"/>
                  </a:cubicBezTo>
                  <a:cubicBezTo>
                    <a:pt x="189" y="145"/>
                    <a:pt x="189" y="145"/>
                    <a:pt x="189" y="145"/>
                  </a:cubicBezTo>
                  <a:lnTo>
                    <a:pt x="189" y="142"/>
                  </a:lnTo>
                  <a:close/>
                  <a:moveTo>
                    <a:pt x="216" y="33"/>
                  </a:moveTo>
                  <a:cubicBezTo>
                    <a:pt x="225" y="33"/>
                    <a:pt x="225" y="33"/>
                    <a:pt x="225" y="33"/>
                  </a:cubicBezTo>
                  <a:cubicBezTo>
                    <a:pt x="225" y="179"/>
                    <a:pt x="225" y="179"/>
                    <a:pt x="225" y="179"/>
                  </a:cubicBezTo>
                  <a:cubicBezTo>
                    <a:pt x="216" y="179"/>
                    <a:pt x="216" y="179"/>
                    <a:pt x="216" y="179"/>
                  </a:cubicBezTo>
                  <a:lnTo>
                    <a:pt x="216" y="33"/>
                  </a:lnTo>
                  <a:close/>
                  <a:moveTo>
                    <a:pt x="227" y="119"/>
                  </a:moveTo>
                  <a:cubicBezTo>
                    <a:pt x="382" y="119"/>
                    <a:pt x="382" y="119"/>
                    <a:pt x="382" y="119"/>
                  </a:cubicBezTo>
                  <a:cubicBezTo>
                    <a:pt x="382" y="179"/>
                    <a:pt x="382" y="179"/>
                    <a:pt x="382" y="179"/>
                  </a:cubicBezTo>
                  <a:cubicBezTo>
                    <a:pt x="227" y="179"/>
                    <a:pt x="227" y="179"/>
                    <a:pt x="227" y="179"/>
                  </a:cubicBezTo>
                  <a:lnTo>
                    <a:pt x="227" y="119"/>
                  </a:lnTo>
                  <a:close/>
                  <a:moveTo>
                    <a:pt x="382" y="117"/>
                  </a:moveTo>
                  <a:cubicBezTo>
                    <a:pt x="227" y="117"/>
                    <a:pt x="227" y="117"/>
                    <a:pt x="227" y="117"/>
                  </a:cubicBezTo>
                  <a:cubicBezTo>
                    <a:pt x="227" y="115"/>
                    <a:pt x="227" y="115"/>
                    <a:pt x="227" y="115"/>
                  </a:cubicBezTo>
                  <a:cubicBezTo>
                    <a:pt x="382" y="115"/>
                    <a:pt x="382" y="115"/>
                    <a:pt x="382" y="115"/>
                  </a:cubicBezTo>
                  <a:lnTo>
                    <a:pt x="382" y="117"/>
                  </a:lnTo>
                  <a:close/>
                  <a:moveTo>
                    <a:pt x="384" y="113"/>
                  </a:moveTo>
                  <a:cubicBezTo>
                    <a:pt x="227" y="113"/>
                    <a:pt x="227" y="113"/>
                    <a:pt x="227" y="113"/>
                  </a:cubicBezTo>
                  <a:cubicBezTo>
                    <a:pt x="227" y="72"/>
                    <a:pt x="227" y="72"/>
                    <a:pt x="227" y="72"/>
                  </a:cubicBezTo>
                  <a:cubicBezTo>
                    <a:pt x="227" y="72"/>
                    <a:pt x="227" y="72"/>
                    <a:pt x="227" y="72"/>
                  </a:cubicBezTo>
                  <a:cubicBezTo>
                    <a:pt x="314" y="72"/>
                    <a:pt x="314" y="72"/>
                    <a:pt x="314" y="72"/>
                  </a:cubicBezTo>
                  <a:cubicBezTo>
                    <a:pt x="336" y="92"/>
                    <a:pt x="336" y="92"/>
                    <a:pt x="336" y="92"/>
                  </a:cubicBezTo>
                  <a:cubicBezTo>
                    <a:pt x="337" y="92"/>
                    <a:pt x="337" y="92"/>
                    <a:pt x="337" y="92"/>
                  </a:cubicBezTo>
                  <a:cubicBezTo>
                    <a:pt x="394" y="107"/>
                    <a:pt x="394" y="107"/>
                    <a:pt x="394" y="107"/>
                  </a:cubicBezTo>
                  <a:lnTo>
                    <a:pt x="384" y="113"/>
                  </a:lnTo>
                  <a:close/>
                  <a:moveTo>
                    <a:pt x="310" y="67"/>
                  </a:moveTo>
                  <a:cubicBezTo>
                    <a:pt x="310" y="67"/>
                    <a:pt x="310" y="67"/>
                    <a:pt x="310" y="67"/>
                  </a:cubicBezTo>
                  <a:cubicBezTo>
                    <a:pt x="314" y="66"/>
                    <a:pt x="314" y="66"/>
                    <a:pt x="314" y="66"/>
                  </a:cubicBezTo>
                  <a:cubicBezTo>
                    <a:pt x="340" y="89"/>
                    <a:pt x="340" y="89"/>
                    <a:pt x="340" y="89"/>
                  </a:cubicBezTo>
                  <a:cubicBezTo>
                    <a:pt x="340" y="89"/>
                    <a:pt x="340" y="89"/>
                    <a:pt x="341" y="89"/>
                  </a:cubicBezTo>
                  <a:cubicBezTo>
                    <a:pt x="400" y="104"/>
                    <a:pt x="400" y="104"/>
                    <a:pt x="400" y="104"/>
                  </a:cubicBezTo>
                  <a:cubicBezTo>
                    <a:pt x="397" y="105"/>
                    <a:pt x="397" y="105"/>
                    <a:pt x="397" y="105"/>
                  </a:cubicBezTo>
                  <a:cubicBezTo>
                    <a:pt x="397" y="105"/>
                    <a:pt x="397" y="105"/>
                    <a:pt x="397" y="105"/>
                  </a:cubicBezTo>
                  <a:cubicBezTo>
                    <a:pt x="338" y="90"/>
                    <a:pt x="338" y="90"/>
                    <a:pt x="338" y="90"/>
                  </a:cubicBezTo>
                  <a:cubicBezTo>
                    <a:pt x="315" y="70"/>
                    <a:pt x="315" y="70"/>
                    <a:pt x="315" y="70"/>
                  </a:cubicBezTo>
                  <a:cubicBezTo>
                    <a:pt x="315" y="70"/>
                    <a:pt x="315" y="70"/>
                    <a:pt x="314" y="70"/>
                  </a:cubicBezTo>
                  <a:cubicBezTo>
                    <a:pt x="227" y="70"/>
                    <a:pt x="227" y="70"/>
                    <a:pt x="227" y="70"/>
                  </a:cubicBezTo>
                  <a:cubicBezTo>
                    <a:pt x="227" y="70"/>
                    <a:pt x="227" y="70"/>
                    <a:pt x="227" y="70"/>
                  </a:cubicBezTo>
                  <a:cubicBezTo>
                    <a:pt x="227" y="67"/>
                    <a:pt x="227" y="67"/>
                    <a:pt x="227" y="67"/>
                  </a:cubicBezTo>
                  <a:lnTo>
                    <a:pt x="310" y="67"/>
                  </a:lnTo>
                  <a:close/>
                  <a:moveTo>
                    <a:pt x="62" y="89"/>
                  </a:moveTo>
                  <a:cubicBezTo>
                    <a:pt x="63" y="89"/>
                    <a:pt x="63" y="89"/>
                    <a:pt x="63" y="89"/>
                  </a:cubicBezTo>
                  <a:cubicBezTo>
                    <a:pt x="89" y="66"/>
                    <a:pt x="89" y="66"/>
                    <a:pt x="89" y="66"/>
                  </a:cubicBezTo>
                  <a:cubicBezTo>
                    <a:pt x="93" y="67"/>
                    <a:pt x="93" y="67"/>
                    <a:pt x="93" y="67"/>
                  </a:cubicBezTo>
                  <a:cubicBezTo>
                    <a:pt x="93" y="67"/>
                    <a:pt x="93" y="67"/>
                    <a:pt x="93" y="67"/>
                  </a:cubicBezTo>
                  <a:cubicBezTo>
                    <a:pt x="176" y="67"/>
                    <a:pt x="176" y="67"/>
                    <a:pt x="176" y="67"/>
                  </a:cubicBezTo>
                  <a:cubicBezTo>
                    <a:pt x="176" y="70"/>
                    <a:pt x="176" y="70"/>
                    <a:pt x="176" y="70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65" y="90"/>
                    <a:pt x="65" y="90"/>
                    <a:pt x="65" y="90"/>
                  </a:cubicBezTo>
                  <a:cubicBezTo>
                    <a:pt x="6" y="105"/>
                    <a:pt x="6" y="105"/>
                    <a:pt x="6" y="105"/>
                  </a:cubicBezTo>
                  <a:cubicBezTo>
                    <a:pt x="6" y="105"/>
                    <a:pt x="6" y="105"/>
                    <a:pt x="6" y="105"/>
                  </a:cubicBezTo>
                  <a:cubicBezTo>
                    <a:pt x="3" y="104"/>
                    <a:pt x="3" y="104"/>
                    <a:pt x="3" y="104"/>
                  </a:cubicBezTo>
                  <a:lnTo>
                    <a:pt x="62" y="89"/>
                  </a:lnTo>
                  <a:close/>
                  <a:moveTo>
                    <a:pt x="8" y="107"/>
                  </a:moveTo>
                  <a:cubicBezTo>
                    <a:pt x="66" y="92"/>
                    <a:pt x="66" y="92"/>
                    <a:pt x="66" y="92"/>
                  </a:cubicBezTo>
                  <a:cubicBezTo>
                    <a:pt x="66" y="92"/>
                    <a:pt x="66" y="92"/>
                    <a:pt x="66" y="92"/>
                  </a:cubicBezTo>
                  <a:cubicBezTo>
                    <a:pt x="89" y="72"/>
                    <a:pt x="89" y="72"/>
                    <a:pt x="89" y="72"/>
                  </a:cubicBezTo>
                  <a:cubicBezTo>
                    <a:pt x="176" y="72"/>
                    <a:pt x="176" y="72"/>
                    <a:pt x="176" y="72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9" y="113"/>
                    <a:pt x="19" y="113"/>
                    <a:pt x="19" y="113"/>
                  </a:cubicBezTo>
                  <a:lnTo>
                    <a:pt x="8" y="107"/>
                  </a:lnTo>
                  <a:close/>
                  <a:moveTo>
                    <a:pt x="176" y="115"/>
                  </a:moveTo>
                  <a:cubicBezTo>
                    <a:pt x="176" y="117"/>
                    <a:pt x="176" y="117"/>
                    <a:pt x="176" y="117"/>
                  </a:cubicBezTo>
                  <a:cubicBezTo>
                    <a:pt x="21" y="117"/>
                    <a:pt x="21" y="117"/>
                    <a:pt x="21" y="117"/>
                  </a:cubicBezTo>
                  <a:cubicBezTo>
                    <a:pt x="21" y="115"/>
                    <a:pt x="21" y="115"/>
                    <a:pt x="21" y="115"/>
                  </a:cubicBezTo>
                  <a:lnTo>
                    <a:pt x="176" y="115"/>
                  </a:lnTo>
                  <a:close/>
                  <a:moveTo>
                    <a:pt x="21" y="119"/>
                  </a:moveTo>
                  <a:cubicBezTo>
                    <a:pt x="176" y="119"/>
                    <a:pt x="176" y="119"/>
                    <a:pt x="176" y="119"/>
                  </a:cubicBezTo>
                  <a:cubicBezTo>
                    <a:pt x="176" y="179"/>
                    <a:pt x="176" y="179"/>
                    <a:pt x="176" y="179"/>
                  </a:cubicBezTo>
                  <a:cubicBezTo>
                    <a:pt x="21" y="179"/>
                    <a:pt x="21" y="179"/>
                    <a:pt x="21" y="179"/>
                  </a:cubicBezTo>
                  <a:lnTo>
                    <a:pt x="21" y="119"/>
                  </a:lnTo>
                  <a:close/>
                  <a:moveTo>
                    <a:pt x="189" y="179"/>
                  </a:moveTo>
                  <a:cubicBezTo>
                    <a:pt x="189" y="147"/>
                    <a:pt x="189" y="147"/>
                    <a:pt x="189" y="147"/>
                  </a:cubicBezTo>
                  <a:cubicBezTo>
                    <a:pt x="214" y="147"/>
                    <a:pt x="214" y="147"/>
                    <a:pt x="214" y="147"/>
                  </a:cubicBezTo>
                  <a:cubicBezTo>
                    <a:pt x="214" y="179"/>
                    <a:pt x="214" y="179"/>
                    <a:pt x="214" y="179"/>
                  </a:cubicBezTo>
                  <a:lnTo>
                    <a:pt x="189" y="1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234">
              <a:extLst>
                <a:ext uri="{FF2B5EF4-FFF2-40B4-BE49-F238E27FC236}">
                  <a16:creationId xmlns:a16="http://schemas.microsoft.com/office/drawing/2014/main" id="{82C8F238-9DED-47FE-84B2-7E135001520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34088" y="3622675"/>
              <a:ext cx="96838" cy="92075"/>
            </a:xfrm>
            <a:custGeom>
              <a:avLst/>
              <a:gdLst>
                <a:gd name="T0" fmla="*/ 39 w 61"/>
                <a:gd name="T1" fmla="*/ 22 h 58"/>
                <a:gd name="T2" fmla="*/ 30 w 61"/>
                <a:gd name="T3" fmla="*/ 0 h 58"/>
                <a:gd name="T4" fmla="*/ 22 w 61"/>
                <a:gd name="T5" fmla="*/ 22 h 58"/>
                <a:gd name="T6" fmla="*/ 0 w 61"/>
                <a:gd name="T7" fmla="*/ 22 h 58"/>
                <a:gd name="T8" fmla="*/ 17 w 61"/>
                <a:gd name="T9" fmla="*/ 36 h 58"/>
                <a:gd name="T10" fmla="*/ 13 w 61"/>
                <a:gd name="T11" fmla="*/ 58 h 58"/>
                <a:gd name="T12" fmla="*/ 30 w 61"/>
                <a:gd name="T13" fmla="*/ 44 h 58"/>
                <a:gd name="T14" fmla="*/ 48 w 61"/>
                <a:gd name="T15" fmla="*/ 58 h 58"/>
                <a:gd name="T16" fmla="*/ 43 w 61"/>
                <a:gd name="T17" fmla="*/ 36 h 58"/>
                <a:gd name="T18" fmla="*/ 61 w 61"/>
                <a:gd name="T19" fmla="*/ 22 h 58"/>
                <a:gd name="T20" fmla="*/ 39 w 61"/>
                <a:gd name="T21" fmla="*/ 2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" h="58">
                  <a:moveTo>
                    <a:pt x="39" y="22"/>
                  </a:moveTo>
                  <a:lnTo>
                    <a:pt x="30" y="0"/>
                  </a:lnTo>
                  <a:lnTo>
                    <a:pt x="22" y="22"/>
                  </a:lnTo>
                  <a:lnTo>
                    <a:pt x="0" y="22"/>
                  </a:lnTo>
                  <a:lnTo>
                    <a:pt x="17" y="36"/>
                  </a:lnTo>
                  <a:lnTo>
                    <a:pt x="13" y="58"/>
                  </a:lnTo>
                  <a:lnTo>
                    <a:pt x="30" y="44"/>
                  </a:lnTo>
                  <a:lnTo>
                    <a:pt x="48" y="58"/>
                  </a:lnTo>
                  <a:lnTo>
                    <a:pt x="43" y="36"/>
                  </a:lnTo>
                  <a:lnTo>
                    <a:pt x="61" y="22"/>
                  </a:lnTo>
                  <a:lnTo>
                    <a:pt x="39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235">
              <a:extLst>
                <a:ext uri="{FF2B5EF4-FFF2-40B4-BE49-F238E27FC236}">
                  <a16:creationId xmlns:a16="http://schemas.microsoft.com/office/drawing/2014/main" id="{313DB6CD-53BD-4467-BAC2-9574B29118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34088" y="4630738"/>
              <a:ext cx="14288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0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236">
              <a:extLst>
                <a:ext uri="{FF2B5EF4-FFF2-40B4-BE49-F238E27FC236}">
                  <a16:creationId xmlns:a16="http://schemas.microsoft.com/office/drawing/2014/main" id="{ED810CEC-F018-4C0B-9810-1E73F23587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10288" y="4630738"/>
              <a:ext cx="12700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0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237">
              <a:extLst>
                <a:ext uri="{FF2B5EF4-FFF2-40B4-BE49-F238E27FC236}">
                  <a16:creationId xmlns:a16="http://schemas.microsoft.com/office/drawing/2014/main" id="{1AB2A739-793D-485B-BE23-3F533BC9D92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69013" y="4630738"/>
              <a:ext cx="12700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1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238">
              <a:extLst>
                <a:ext uri="{FF2B5EF4-FFF2-40B4-BE49-F238E27FC236}">
                  <a16:creationId xmlns:a16="http://schemas.microsoft.com/office/drawing/2014/main" id="{3A8A59DA-0F25-4124-AC8C-5E1AD48093F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40438" y="3811588"/>
              <a:ext cx="14288" cy="42863"/>
            </a:xfrm>
            <a:custGeom>
              <a:avLst/>
              <a:gdLst>
                <a:gd name="T0" fmla="*/ 1 w 2"/>
                <a:gd name="T1" fmla="*/ 6 h 6"/>
                <a:gd name="T2" fmla="*/ 2 w 2"/>
                <a:gd name="T3" fmla="*/ 5 h 6"/>
                <a:gd name="T4" fmla="*/ 2 w 2"/>
                <a:gd name="T5" fmla="*/ 1 h 6"/>
                <a:gd name="T6" fmla="*/ 1 w 2"/>
                <a:gd name="T7" fmla="*/ 0 h 6"/>
                <a:gd name="T8" fmla="*/ 0 w 2"/>
                <a:gd name="T9" fmla="*/ 1 h 6"/>
                <a:gd name="T10" fmla="*/ 0 w 2"/>
                <a:gd name="T11" fmla="*/ 5 h 6"/>
                <a:gd name="T12" fmla="*/ 1 w 2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6">
                  <a:moveTo>
                    <a:pt x="1" y="6"/>
                  </a:moveTo>
                  <a:cubicBezTo>
                    <a:pt x="2" y="6"/>
                    <a:pt x="2" y="6"/>
                    <a:pt x="2" y="5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1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239">
              <a:extLst>
                <a:ext uri="{FF2B5EF4-FFF2-40B4-BE49-F238E27FC236}">
                  <a16:creationId xmlns:a16="http://schemas.microsoft.com/office/drawing/2014/main" id="{56CE7D27-7F5A-427A-9AF3-48B3C3F434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02350" y="3811588"/>
              <a:ext cx="14288" cy="42863"/>
            </a:xfrm>
            <a:custGeom>
              <a:avLst/>
              <a:gdLst>
                <a:gd name="T0" fmla="*/ 1 w 2"/>
                <a:gd name="T1" fmla="*/ 6 h 6"/>
                <a:gd name="T2" fmla="*/ 2 w 2"/>
                <a:gd name="T3" fmla="*/ 5 h 6"/>
                <a:gd name="T4" fmla="*/ 2 w 2"/>
                <a:gd name="T5" fmla="*/ 1 h 6"/>
                <a:gd name="T6" fmla="*/ 1 w 2"/>
                <a:gd name="T7" fmla="*/ 0 h 6"/>
                <a:gd name="T8" fmla="*/ 0 w 2"/>
                <a:gd name="T9" fmla="*/ 1 h 6"/>
                <a:gd name="T10" fmla="*/ 0 w 2"/>
                <a:gd name="T11" fmla="*/ 5 h 6"/>
                <a:gd name="T12" fmla="*/ 1 w 2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6">
                  <a:moveTo>
                    <a:pt x="1" y="6"/>
                  </a:moveTo>
                  <a:cubicBezTo>
                    <a:pt x="1" y="6"/>
                    <a:pt x="2" y="6"/>
                    <a:pt x="2" y="5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0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240">
              <a:extLst>
                <a:ext uri="{FF2B5EF4-FFF2-40B4-BE49-F238E27FC236}">
                  <a16:creationId xmlns:a16="http://schemas.microsoft.com/office/drawing/2014/main" id="{84049F3B-2E1E-4862-A97F-83EB7820A4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05488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241">
              <a:extLst>
                <a:ext uri="{FF2B5EF4-FFF2-40B4-BE49-F238E27FC236}">
                  <a16:creationId xmlns:a16="http://schemas.microsoft.com/office/drawing/2014/main" id="{A06C720D-649A-4CAC-B9E9-49B17D108F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02300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242">
              <a:extLst>
                <a:ext uri="{FF2B5EF4-FFF2-40B4-BE49-F238E27FC236}">
                  <a16:creationId xmlns:a16="http://schemas.microsoft.com/office/drawing/2014/main" id="{40F7C9B7-244D-476B-99C3-FD9BB4B8A7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99113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243">
              <a:extLst>
                <a:ext uri="{FF2B5EF4-FFF2-40B4-BE49-F238E27FC236}">
                  <a16:creationId xmlns:a16="http://schemas.microsoft.com/office/drawing/2014/main" id="{A8552E29-45C6-4A79-971A-2EB63CF5CDE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94338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244">
              <a:extLst>
                <a:ext uri="{FF2B5EF4-FFF2-40B4-BE49-F238E27FC236}">
                  <a16:creationId xmlns:a16="http://schemas.microsoft.com/office/drawing/2014/main" id="{57B4B2F7-6F83-4365-83EA-5FEDEF63663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91150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245">
              <a:extLst>
                <a:ext uri="{FF2B5EF4-FFF2-40B4-BE49-F238E27FC236}">
                  <a16:creationId xmlns:a16="http://schemas.microsoft.com/office/drawing/2014/main" id="{3CD431FE-DB73-4156-9312-DE937190A5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87963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246">
              <a:extLst>
                <a:ext uri="{FF2B5EF4-FFF2-40B4-BE49-F238E27FC236}">
                  <a16:creationId xmlns:a16="http://schemas.microsoft.com/office/drawing/2014/main" id="{E1548B52-C122-4A0E-898A-EC0047BD919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83188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247">
              <a:extLst>
                <a:ext uri="{FF2B5EF4-FFF2-40B4-BE49-F238E27FC236}">
                  <a16:creationId xmlns:a16="http://schemas.microsoft.com/office/drawing/2014/main" id="{4A6B2D17-A08F-43CA-9112-D9A9ACF814D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80000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248">
              <a:extLst>
                <a:ext uri="{FF2B5EF4-FFF2-40B4-BE49-F238E27FC236}">
                  <a16:creationId xmlns:a16="http://schemas.microsoft.com/office/drawing/2014/main" id="{9A6AC67A-8CB8-447D-B4F0-EA360434AC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76813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249">
              <a:extLst>
                <a:ext uri="{FF2B5EF4-FFF2-40B4-BE49-F238E27FC236}">
                  <a16:creationId xmlns:a16="http://schemas.microsoft.com/office/drawing/2014/main" id="{82D32F8D-4565-4424-8477-91840B2CC9E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7997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250">
              <a:extLst>
                <a:ext uri="{FF2B5EF4-FFF2-40B4-BE49-F238E27FC236}">
                  <a16:creationId xmlns:a16="http://schemas.microsoft.com/office/drawing/2014/main" id="{E6613F31-341A-48D5-81E4-01F51CA90E7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05488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251">
              <a:extLst>
                <a:ext uri="{FF2B5EF4-FFF2-40B4-BE49-F238E27FC236}">
                  <a16:creationId xmlns:a16="http://schemas.microsoft.com/office/drawing/2014/main" id="{BD5A78C7-BF98-4AFD-A82B-761B1E2F2D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02300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252">
              <a:extLst>
                <a:ext uri="{FF2B5EF4-FFF2-40B4-BE49-F238E27FC236}">
                  <a16:creationId xmlns:a16="http://schemas.microsoft.com/office/drawing/2014/main" id="{4F06DC2F-7F32-4027-B966-3152485BB05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99113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253">
              <a:extLst>
                <a:ext uri="{FF2B5EF4-FFF2-40B4-BE49-F238E27FC236}">
                  <a16:creationId xmlns:a16="http://schemas.microsoft.com/office/drawing/2014/main" id="{167D37AA-C734-4DF5-8386-3FDE1B248D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94338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254">
              <a:extLst>
                <a:ext uri="{FF2B5EF4-FFF2-40B4-BE49-F238E27FC236}">
                  <a16:creationId xmlns:a16="http://schemas.microsoft.com/office/drawing/2014/main" id="{E40345C0-94B5-431A-9A1A-B064FC838F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91150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255">
              <a:extLst>
                <a:ext uri="{FF2B5EF4-FFF2-40B4-BE49-F238E27FC236}">
                  <a16:creationId xmlns:a16="http://schemas.microsoft.com/office/drawing/2014/main" id="{08E01F0E-FF0A-4966-9E36-3E1FBCC3E1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87963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256">
              <a:extLst>
                <a:ext uri="{FF2B5EF4-FFF2-40B4-BE49-F238E27FC236}">
                  <a16:creationId xmlns:a16="http://schemas.microsoft.com/office/drawing/2014/main" id="{CAE41AF7-2565-42A1-864D-BB6D61D65B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83188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257">
              <a:extLst>
                <a:ext uri="{FF2B5EF4-FFF2-40B4-BE49-F238E27FC236}">
                  <a16:creationId xmlns:a16="http://schemas.microsoft.com/office/drawing/2014/main" id="{18FA28F1-675B-464D-9BA7-CCAD1971B60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80000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258">
              <a:extLst>
                <a:ext uri="{FF2B5EF4-FFF2-40B4-BE49-F238E27FC236}">
                  <a16:creationId xmlns:a16="http://schemas.microsoft.com/office/drawing/2014/main" id="{24496CCA-DE07-4B9F-9E29-0E1757CFC97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76813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259">
              <a:extLst>
                <a:ext uri="{FF2B5EF4-FFF2-40B4-BE49-F238E27FC236}">
                  <a16:creationId xmlns:a16="http://schemas.microsoft.com/office/drawing/2014/main" id="{E752C36D-131D-4E14-8B50-AFD81625BE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7997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260">
              <a:extLst>
                <a:ext uri="{FF2B5EF4-FFF2-40B4-BE49-F238E27FC236}">
                  <a16:creationId xmlns:a16="http://schemas.microsoft.com/office/drawing/2014/main" id="{DB1428D3-77FD-4393-9766-D4275B4C67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312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261">
              <a:extLst>
                <a:ext uri="{FF2B5EF4-FFF2-40B4-BE49-F238E27FC236}">
                  <a16:creationId xmlns:a16="http://schemas.microsoft.com/office/drawing/2014/main" id="{D3A888D8-006D-420A-A0A0-8F79CD6AC9F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8350" y="4435475"/>
              <a:ext cx="63500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262">
              <a:extLst>
                <a:ext uri="{FF2B5EF4-FFF2-40B4-BE49-F238E27FC236}">
                  <a16:creationId xmlns:a16="http://schemas.microsoft.com/office/drawing/2014/main" id="{311FC0C3-1726-4467-A242-20CD43055C0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15163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263">
              <a:extLst>
                <a:ext uri="{FF2B5EF4-FFF2-40B4-BE49-F238E27FC236}">
                  <a16:creationId xmlns:a16="http://schemas.microsoft.com/office/drawing/2014/main" id="{CE0DA6B1-EA8B-4C11-AAEF-5BB8CAE8CD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1197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264">
              <a:extLst>
                <a:ext uri="{FF2B5EF4-FFF2-40B4-BE49-F238E27FC236}">
                  <a16:creationId xmlns:a16="http://schemas.microsoft.com/office/drawing/2014/main" id="{608896A8-1F35-452E-B5C8-ECF55E9BA87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07200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265">
              <a:extLst>
                <a:ext uri="{FF2B5EF4-FFF2-40B4-BE49-F238E27FC236}">
                  <a16:creationId xmlns:a16="http://schemas.microsoft.com/office/drawing/2014/main" id="{E65A469B-D1E6-42AB-94BD-769F710B60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04013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266">
              <a:extLst>
                <a:ext uri="{FF2B5EF4-FFF2-40B4-BE49-F238E27FC236}">
                  <a16:creationId xmlns:a16="http://schemas.microsoft.com/office/drawing/2014/main" id="{B1EBCD36-D658-412E-B290-E693A46363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00825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267">
              <a:extLst>
                <a:ext uri="{FF2B5EF4-FFF2-40B4-BE49-F238E27FC236}">
                  <a16:creationId xmlns:a16="http://schemas.microsoft.com/office/drawing/2014/main" id="{F5CD7711-BD07-46F4-9D29-2F14BD0AF45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97638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268">
              <a:extLst>
                <a:ext uri="{FF2B5EF4-FFF2-40B4-BE49-F238E27FC236}">
                  <a16:creationId xmlns:a16="http://schemas.microsoft.com/office/drawing/2014/main" id="{BBA8388C-2FCA-4FF6-B601-DEE58F0363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92863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269">
              <a:extLst>
                <a:ext uri="{FF2B5EF4-FFF2-40B4-BE49-F238E27FC236}">
                  <a16:creationId xmlns:a16="http://schemas.microsoft.com/office/drawing/2014/main" id="{C3EA6332-C892-42B1-B651-96DF9ACD28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9602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Freeform 270">
              <a:extLst>
                <a:ext uri="{FF2B5EF4-FFF2-40B4-BE49-F238E27FC236}">
                  <a16:creationId xmlns:a16="http://schemas.microsoft.com/office/drawing/2014/main" id="{205D020F-2EB1-42EF-AD8E-823AC956D8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312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Freeform 271">
              <a:extLst>
                <a:ext uri="{FF2B5EF4-FFF2-40B4-BE49-F238E27FC236}">
                  <a16:creationId xmlns:a16="http://schemas.microsoft.com/office/drawing/2014/main" id="{C1F30E08-C5AB-43CF-84FA-B7909BC5415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8350" y="4603750"/>
              <a:ext cx="63500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Freeform 272">
              <a:extLst>
                <a:ext uri="{FF2B5EF4-FFF2-40B4-BE49-F238E27FC236}">
                  <a16:creationId xmlns:a16="http://schemas.microsoft.com/office/drawing/2014/main" id="{4F8ABF3F-7AF3-4074-AC21-A553FAD39C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15163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Freeform 273">
              <a:extLst>
                <a:ext uri="{FF2B5EF4-FFF2-40B4-BE49-F238E27FC236}">
                  <a16:creationId xmlns:a16="http://schemas.microsoft.com/office/drawing/2014/main" id="{ECF0BCAD-221B-45FE-AAB8-0C0DE035988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1197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Freeform 274">
              <a:extLst>
                <a:ext uri="{FF2B5EF4-FFF2-40B4-BE49-F238E27FC236}">
                  <a16:creationId xmlns:a16="http://schemas.microsoft.com/office/drawing/2014/main" id="{62F18E42-CA71-42AE-9A6A-19F199C1AE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07200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" name="Freeform 275">
              <a:extLst>
                <a:ext uri="{FF2B5EF4-FFF2-40B4-BE49-F238E27FC236}">
                  <a16:creationId xmlns:a16="http://schemas.microsoft.com/office/drawing/2014/main" id="{7C55A56C-A68B-440F-B856-F4FF50B73C8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04013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" name="Freeform 276">
              <a:extLst>
                <a:ext uri="{FF2B5EF4-FFF2-40B4-BE49-F238E27FC236}">
                  <a16:creationId xmlns:a16="http://schemas.microsoft.com/office/drawing/2014/main" id="{C7D61C23-D820-42D4-9F7D-52FF32F4EE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00825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" name="Freeform 277">
              <a:extLst>
                <a:ext uri="{FF2B5EF4-FFF2-40B4-BE49-F238E27FC236}">
                  <a16:creationId xmlns:a16="http://schemas.microsoft.com/office/drawing/2014/main" id="{6BAE79E9-470A-45B7-A483-EC78A9DDDD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97638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9" name="Freeform 278">
              <a:extLst>
                <a:ext uri="{FF2B5EF4-FFF2-40B4-BE49-F238E27FC236}">
                  <a16:creationId xmlns:a16="http://schemas.microsoft.com/office/drawing/2014/main" id="{340C4CF3-B05A-4CDD-91FD-40BDEEDF8E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92863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0" name="Freeform 279">
              <a:extLst>
                <a:ext uri="{FF2B5EF4-FFF2-40B4-BE49-F238E27FC236}">
                  <a16:creationId xmlns:a16="http://schemas.microsoft.com/office/drawing/2014/main" id="{6A5549BC-60CE-4B5E-8D9A-6569A95842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9602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1" name="Freeform 280">
              <a:extLst>
                <a:ext uri="{FF2B5EF4-FFF2-40B4-BE49-F238E27FC236}">
                  <a16:creationId xmlns:a16="http://schemas.microsoft.com/office/drawing/2014/main" id="{D7D3C2EC-382E-4FA6-946B-098B0D1C736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101850" y="4162425"/>
              <a:ext cx="2170113" cy="679450"/>
            </a:xfrm>
            <a:custGeom>
              <a:avLst/>
              <a:gdLst>
                <a:gd name="T0" fmla="*/ 164 w 314"/>
                <a:gd name="T1" fmla="*/ 68 h 97"/>
                <a:gd name="T2" fmla="*/ 111 w 314"/>
                <a:gd name="T3" fmla="*/ 20 h 97"/>
                <a:gd name="T4" fmla="*/ 83 w 314"/>
                <a:gd name="T5" fmla="*/ 60 h 97"/>
                <a:gd name="T6" fmla="*/ 64 w 314"/>
                <a:gd name="T7" fmla="*/ 72 h 97"/>
                <a:gd name="T8" fmla="*/ 44 w 314"/>
                <a:gd name="T9" fmla="*/ 60 h 97"/>
                <a:gd name="T10" fmla="*/ 36 w 314"/>
                <a:gd name="T11" fmla="*/ 60 h 97"/>
                <a:gd name="T12" fmla="*/ 21 w 314"/>
                <a:gd name="T13" fmla="*/ 79 h 97"/>
                <a:gd name="T14" fmla="*/ 113 w 314"/>
                <a:gd name="T15" fmla="*/ 87 h 97"/>
                <a:gd name="T16" fmla="*/ 163 w 314"/>
                <a:gd name="T17" fmla="*/ 86 h 97"/>
                <a:gd name="T18" fmla="*/ 261 w 314"/>
                <a:gd name="T19" fmla="*/ 40 h 97"/>
                <a:gd name="T20" fmla="*/ 261 w 314"/>
                <a:gd name="T21" fmla="*/ 59 h 97"/>
                <a:gd name="T22" fmla="*/ 261 w 314"/>
                <a:gd name="T23" fmla="*/ 87 h 97"/>
                <a:gd name="T24" fmla="*/ 313 w 314"/>
                <a:gd name="T25" fmla="*/ 97 h 97"/>
                <a:gd name="T26" fmla="*/ 73 w 314"/>
                <a:gd name="T27" fmla="*/ 95 h 97"/>
                <a:gd name="T28" fmla="*/ 67 w 314"/>
                <a:gd name="T29" fmla="*/ 77 h 97"/>
                <a:gd name="T30" fmla="*/ 84 w 314"/>
                <a:gd name="T31" fmla="*/ 58 h 97"/>
                <a:gd name="T32" fmla="*/ 75 w 314"/>
                <a:gd name="T33" fmla="*/ 94 h 97"/>
                <a:gd name="T34" fmla="*/ 48 w 314"/>
                <a:gd name="T35" fmla="*/ 58 h 97"/>
                <a:gd name="T36" fmla="*/ 62 w 314"/>
                <a:gd name="T37" fmla="*/ 73 h 97"/>
                <a:gd name="T38" fmla="*/ 39 w 314"/>
                <a:gd name="T39" fmla="*/ 74 h 97"/>
                <a:gd name="T40" fmla="*/ 22 w 314"/>
                <a:gd name="T41" fmla="*/ 64 h 97"/>
                <a:gd name="T42" fmla="*/ 32 w 314"/>
                <a:gd name="T43" fmla="*/ 64 h 97"/>
                <a:gd name="T44" fmla="*/ 23 w 314"/>
                <a:gd name="T45" fmla="*/ 77 h 97"/>
                <a:gd name="T46" fmla="*/ 28 w 314"/>
                <a:gd name="T47" fmla="*/ 95 h 97"/>
                <a:gd name="T48" fmla="*/ 132 w 314"/>
                <a:gd name="T49" fmla="*/ 53 h 97"/>
                <a:gd name="T50" fmla="*/ 144 w 314"/>
                <a:gd name="T51" fmla="*/ 63 h 97"/>
                <a:gd name="T52" fmla="*/ 113 w 314"/>
                <a:gd name="T53" fmla="*/ 43 h 97"/>
                <a:gd name="T54" fmla="*/ 145 w 314"/>
                <a:gd name="T55" fmla="*/ 32 h 97"/>
                <a:gd name="T56" fmla="*/ 163 w 314"/>
                <a:gd name="T57" fmla="*/ 37 h 97"/>
                <a:gd name="T58" fmla="*/ 163 w 314"/>
                <a:gd name="T59" fmla="*/ 45 h 97"/>
                <a:gd name="T60" fmla="*/ 113 w 314"/>
                <a:gd name="T61" fmla="*/ 30 h 97"/>
                <a:gd name="T62" fmla="*/ 154 w 314"/>
                <a:gd name="T63" fmla="*/ 68 h 97"/>
                <a:gd name="T64" fmla="*/ 163 w 314"/>
                <a:gd name="T65" fmla="*/ 20 h 97"/>
                <a:gd name="T66" fmla="*/ 113 w 314"/>
                <a:gd name="T67" fmla="*/ 79 h 97"/>
                <a:gd name="T68" fmla="*/ 113 w 314"/>
                <a:gd name="T69" fmla="*/ 79 h 97"/>
                <a:gd name="T70" fmla="*/ 287 w 314"/>
                <a:gd name="T71" fmla="*/ 48 h 97"/>
                <a:gd name="T72" fmla="*/ 288 w 314"/>
                <a:gd name="T73" fmla="*/ 41 h 97"/>
                <a:gd name="T74" fmla="*/ 312 w 314"/>
                <a:gd name="T75" fmla="*/ 41 h 97"/>
                <a:gd name="T76" fmla="*/ 288 w 314"/>
                <a:gd name="T77" fmla="*/ 60 h 97"/>
                <a:gd name="T78" fmla="*/ 297 w 314"/>
                <a:gd name="T79" fmla="*/ 60 h 97"/>
                <a:gd name="T80" fmla="*/ 272 w 314"/>
                <a:gd name="T81" fmla="*/ 67 h 97"/>
                <a:gd name="T82" fmla="*/ 272 w 314"/>
                <a:gd name="T83" fmla="*/ 69 h 97"/>
                <a:gd name="T84" fmla="*/ 288 w 314"/>
                <a:gd name="T85" fmla="*/ 69 h 97"/>
                <a:gd name="T86" fmla="*/ 304 w 314"/>
                <a:gd name="T87" fmla="*/ 77 h 97"/>
                <a:gd name="T88" fmla="*/ 305 w 314"/>
                <a:gd name="T89" fmla="*/ 69 h 97"/>
                <a:gd name="T90" fmla="*/ 305 w 314"/>
                <a:gd name="T91" fmla="*/ 50 h 97"/>
                <a:gd name="T92" fmla="*/ 304 w 314"/>
                <a:gd name="T93" fmla="*/ 50 h 97"/>
                <a:gd name="T94" fmla="*/ 287 w 314"/>
                <a:gd name="T95" fmla="*/ 58 h 97"/>
                <a:gd name="T96" fmla="*/ 272 w 314"/>
                <a:gd name="T97" fmla="*/ 50 h 97"/>
                <a:gd name="T98" fmla="*/ 270 w 314"/>
                <a:gd name="T99" fmla="*/ 58 h 97"/>
                <a:gd name="T100" fmla="*/ 270 w 314"/>
                <a:gd name="T101" fmla="*/ 77 h 97"/>
                <a:gd name="T102" fmla="*/ 263 w 314"/>
                <a:gd name="T103" fmla="*/ 79 h 97"/>
                <a:gd name="T104" fmla="*/ 280 w 314"/>
                <a:gd name="T105" fmla="*/ 79 h 97"/>
                <a:gd name="T106" fmla="*/ 295 w 314"/>
                <a:gd name="T107" fmla="*/ 86 h 97"/>
                <a:gd name="T108" fmla="*/ 297 w 314"/>
                <a:gd name="T109" fmla="*/ 79 h 97"/>
                <a:gd name="T110" fmla="*/ 263 w 314"/>
                <a:gd name="T111" fmla="*/ 48 h 97"/>
                <a:gd name="T112" fmla="*/ 263 w 314"/>
                <a:gd name="T113" fmla="*/ 95 h 97"/>
                <a:gd name="T114" fmla="*/ 280 w 314"/>
                <a:gd name="T115" fmla="*/ 88 h 97"/>
                <a:gd name="T116" fmla="*/ 295 w 314"/>
                <a:gd name="T117" fmla="*/ 95 h 97"/>
                <a:gd name="T118" fmla="*/ 297 w 314"/>
                <a:gd name="T119" fmla="*/ 88 h 97"/>
                <a:gd name="T120" fmla="*/ 312 w 314"/>
                <a:gd name="T121" fmla="*/ 39 h 97"/>
                <a:gd name="T122" fmla="*/ 288 w 314"/>
                <a:gd name="T123" fmla="*/ 39 h 97"/>
                <a:gd name="T124" fmla="*/ 271 w 314"/>
                <a:gd name="T125" fmla="*/ 39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14" h="97">
                  <a:moveTo>
                    <a:pt x="263" y="1"/>
                  </a:moveTo>
                  <a:cubicBezTo>
                    <a:pt x="263" y="0"/>
                    <a:pt x="262" y="0"/>
                    <a:pt x="262" y="1"/>
                  </a:cubicBezTo>
                  <a:cubicBezTo>
                    <a:pt x="173" y="63"/>
                    <a:pt x="173" y="63"/>
                    <a:pt x="173" y="63"/>
                  </a:cubicBezTo>
                  <a:cubicBezTo>
                    <a:pt x="172" y="63"/>
                    <a:pt x="172" y="63"/>
                    <a:pt x="172" y="64"/>
                  </a:cubicBezTo>
                  <a:cubicBezTo>
                    <a:pt x="172" y="84"/>
                    <a:pt x="172" y="84"/>
                    <a:pt x="172" y="84"/>
                  </a:cubicBezTo>
                  <a:cubicBezTo>
                    <a:pt x="164" y="84"/>
                    <a:pt x="164" y="84"/>
                    <a:pt x="164" y="84"/>
                  </a:cubicBezTo>
                  <a:cubicBezTo>
                    <a:pt x="164" y="68"/>
                    <a:pt x="164" y="68"/>
                    <a:pt x="164" y="68"/>
                  </a:cubicBezTo>
                  <a:cubicBezTo>
                    <a:pt x="164" y="68"/>
                    <a:pt x="164" y="68"/>
                    <a:pt x="164" y="68"/>
                  </a:cubicBezTo>
                  <a:cubicBezTo>
                    <a:pt x="164" y="19"/>
                    <a:pt x="164" y="19"/>
                    <a:pt x="164" y="19"/>
                  </a:cubicBezTo>
                  <a:cubicBezTo>
                    <a:pt x="164" y="19"/>
                    <a:pt x="164" y="18"/>
                    <a:pt x="164" y="18"/>
                  </a:cubicBezTo>
                  <a:cubicBezTo>
                    <a:pt x="146" y="7"/>
                    <a:pt x="146" y="7"/>
                    <a:pt x="146" y="7"/>
                  </a:cubicBezTo>
                  <a:cubicBezTo>
                    <a:pt x="145" y="7"/>
                    <a:pt x="145" y="7"/>
                    <a:pt x="145" y="7"/>
                  </a:cubicBezTo>
                  <a:cubicBezTo>
                    <a:pt x="112" y="19"/>
                    <a:pt x="112" y="19"/>
                    <a:pt x="112" y="19"/>
                  </a:cubicBezTo>
                  <a:cubicBezTo>
                    <a:pt x="111" y="19"/>
                    <a:pt x="111" y="20"/>
                    <a:pt x="111" y="20"/>
                  </a:cubicBezTo>
                  <a:cubicBezTo>
                    <a:pt x="111" y="95"/>
                    <a:pt x="111" y="95"/>
                    <a:pt x="111" y="95"/>
                  </a:cubicBezTo>
                  <a:cubicBezTo>
                    <a:pt x="80" y="95"/>
                    <a:pt x="80" y="95"/>
                    <a:pt x="80" y="95"/>
                  </a:cubicBezTo>
                  <a:cubicBezTo>
                    <a:pt x="80" y="79"/>
                    <a:pt x="80" y="79"/>
                    <a:pt x="80" y="79"/>
                  </a:cubicBezTo>
                  <a:cubicBezTo>
                    <a:pt x="96" y="79"/>
                    <a:pt x="96" y="79"/>
                    <a:pt x="96" y="79"/>
                  </a:cubicBezTo>
                  <a:cubicBezTo>
                    <a:pt x="83" y="66"/>
                    <a:pt x="83" y="66"/>
                    <a:pt x="83" y="66"/>
                  </a:cubicBezTo>
                  <a:cubicBezTo>
                    <a:pt x="89" y="66"/>
                    <a:pt x="89" y="66"/>
                    <a:pt x="89" y="66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9" y="60"/>
                    <a:pt x="89" y="60"/>
                    <a:pt x="89" y="60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64" y="60"/>
                    <a:pt x="64" y="60"/>
                    <a:pt x="64" y="60"/>
                  </a:cubicBezTo>
                  <a:cubicBezTo>
                    <a:pt x="70" y="60"/>
                    <a:pt x="70" y="60"/>
                    <a:pt x="70" y="60"/>
                  </a:cubicBezTo>
                  <a:cubicBezTo>
                    <a:pt x="64" y="66"/>
                    <a:pt x="64" y="66"/>
                    <a:pt x="64" y="66"/>
                  </a:cubicBezTo>
                  <a:cubicBezTo>
                    <a:pt x="70" y="66"/>
                    <a:pt x="70" y="66"/>
                    <a:pt x="70" y="66"/>
                  </a:cubicBezTo>
                  <a:cubicBezTo>
                    <a:pt x="64" y="72"/>
                    <a:pt x="64" y="72"/>
                    <a:pt x="64" y="72"/>
                  </a:cubicBezTo>
                  <a:cubicBezTo>
                    <a:pt x="58" y="66"/>
                    <a:pt x="58" y="66"/>
                    <a:pt x="58" y="66"/>
                  </a:cubicBezTo>
                  <a:cubicBezTo>
                    <a:pt x="63" y="66"/>
                    <a:pt x="63" y="66"/>
                    <a:pt x="63" y="66"/>
                  </a:cubicBezTo>
                  <a:cubicBezTo>
                    <a:pt x="58" y="60"/>
                    <a:pt x="58" y="60"/>
                    <a:pt x="58" y="60"/>
                  </a:cubicBezTo>
                  <a:cubicBezTo>
                    <a:pt x="63" y="60"/>
                    <a:pt x="63" y="60"/>
                    <a:pt x="63" y="60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44" y="60"/>
                    <a:pt x="44" y="60"/>
                    <a:pt x="44" y="60"/>
                  </a:cubicBezTo>
                  <a:cubicBezTo>
                    <a:pt x="39" y="66"/>
                    <a:pt x="39" y="66"/>
                    <a:pt x="39" y="66"/>
                  </a:cubicBezTo>
                  <a:cubicBezTo>
                    <a:pt x="44" y="66"/>
                    <a:pt x="44" y="66"/>
                    <a:pt x="44" y="66"/>
                  </a:cubicBezTo>
                  <a:cubicBezTo>
                    <a:pt x="38" y="72"/>
                    <a:pt x="38" y="72"/>
                    <a:pt x="38" y="72"/>
                  </a:cubicBezTo>
                  <a:cubicBezTo>
                    <a:pt x="31" y="66"/>
                    <a:pt x="31" y="66"/>
                    <a:pt x="31" y="66"/>
                  </a:cubicBezTo>
                  <a:cubicBezTo>
                    <a:pt x="36" y="66"/>
                    <a:pt x="36" y="66"/>
                    <a:pt x="36" y="66"/>
                  </a:cubicBezTo>
                  <a:cubicBezTo>
                    <a:pt x="31" y="60"/>
                    <a:pt x="31" y="60"/>
                    <a:pt x="31" y="60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12" y="60"/>
                    <a:pt x="12" y="60"/>
                    <a:pt x="12" y="60"/>
                  </a:cubicBezTo>
                  <a:cubicBezTo>
                    <a:pt x="17" y="60"/>
                    <a:pt x="17" y="60"/>
                    <a:pt x="17" y="60"/>
                  </a:cubicBezTo>
                  <a:cubicBezTo>
                    <a:pt x="12" y="66"/>
                    <a:pt x="12" y="66"/>
                    <a:pt x="12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4" y="79"/>
                    <a:pt x="4" y="79"/>
                    <a:pt x="4" y="79"/>
                  </a:cubicBezTo>
                  <a:cubicBezTo>
                    <a:pt x="21" y="79"/>
                    <a:pt x="21" y="79"/>
                    <a:pt x="21" y="79"/>
                  </a:cubicBezTo>
                  <a:cubicBezTo>
                    <a:pt x="21" y="95"/>
                    <a:pt x="21" y="95"/>
                    <a:pt x="21" y="95"/>
                  </a:cubicBezTo>
                  <a:cubicBezTo>
                    <a:pt x="1" y="95"/>
                    <a:pt x="1" y="95"/>
                    <a:pt x="1" y="95"/>
                  </a:cubicBezTo>
                  <a:cubicBezTo>
                    <a:pt x="1" y="95"/>
                    <a:pt x="0" y="96"/>
                    <a:pt x="0" y="96"/>
                  </a:cubicBezTo>
                  <a:cubicBezTo>
                    <a:pt x="0" y="97"/>
                    <a:pt x="1" y="97"/>
                    <a:pt x="1" y="97"/>
                  </a:cubicBezTo>
                  <a:cubicBezTo>
                    <a:pt x="112" y="97"/>
                    <a:pt x="112" y="97"/>
                    <a:pt x="112" y="97"/>
                  </a:cubicBezTo>
                  <a:cubicBezTo>
                    <a:pt x="113" y="97"/>
                    <a:pt x="113" y="97"/>
                    <a:pt x="113" y="96"/>
                  </a:cubicBezTo>
                  <a:cubicBezTo>
                    <a:pt x="113" y="87"/>
                    <a:pt x="113" y="87"/>
                    <a:pt x="113" y="87"/>
                  </a:cubicBezTo>
                  <a:cubicBezTo>
                    <a:pt x="143" y="79"/>
                    <a:pt x="143" y="79"/>
                    <a:pt x="143" y="79"/>
                  </a:cubicBezTo>
                  <a:cubicBezTo>
                    <a:pt x="143" y="96"/>
                    <a:pt x="143" y="96"/>
                    <a:pt x="143" y="96"/>
                  </a:cubicBezTo>
                  <a:cubicBezTo>
                    <a:pt x="143" y="97"/>
                    <a:pt x="144" y="97"/>
                    <a:pt x="144" y="97"/>
                  </a:cubicBezTo>
                  <a:cubicBezTo>
                    <a:pt x="145" y="97"/>
                    <a:pt x="145" y="97"/>
                    <a:pt x="145" y="96"/>
                  </a:cubicBezTo>
                  <a:cubicBezTo>
                    <a:pt x="145" y="79"/>
                    <a:pt x="145" y="79"/>
                    <a:pt x="145" y="79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73" y="86"/>
                    <a:pt x="173" y="86"/>
                    <a:pt x="173" y="86"/>
                  </a:cubicBezTo>
                  <a:cubicBezTo>
                    <a:pt x="174" y="86"/>
                    <a:pt x="174" y="85"/>
                    <a:pt x="174" y="85"/>
                  </a:cubicBezTo>
                  <a:cubicBezTo>
                    <a:pt x="174" y="64"/>
                    <a:pt x="174" y="64"/>
                    <a:pt x="174" y="64"/>
                  </a:cubicBezTo>
                  <a:cubicBezTo>
                    <a:pt x="261" y="4"/>
                    <a:pt x="261" y="4"/>
                    <a:pt x="261" y="4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9"/>
                    <a:pt x="261" y="49"/>
                    <a:pt x="261" y="49"/>
                  </a:cubicBezTo>
                  <a:cubicBezTo>
                    <a:pt x="261" y="49"/>
                    <a:pt x="261" y="49"/>
                    <a:pt x="261" y="49"/>
                  </a:cubicBezTo>
                  <a:cubicBezTo>
                    <a:pt x="261" y="49"/>
                    <a:pt x="261" y="49"/>
                    <a:pt x="261" y="50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77"/>
                    <a:pt x="261" y="77"/>
                    <a:pt x="261" y="77"/>
                  </a:cubicBezTo>
                  <a:cubicBezTo>
                    <a:pt x="261" y="77"/>
                    <a:pt x="261" y="77"/>
                    <a:pt x="261" y="78"/>
                  </a:cubicBezTo>
                  <a:cubicBezTo>
                    <a:pt x="261" y="78"/>
                    <a:pt x="261" y="78"/>
                    <a:pt x="261" y="78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96"/>
                    <a:pt x="261" y="96"/>
                    <a:pt x="261" y="96"/>
                  </a:cubicBezTo>
                  <a:cubicBezTo>
                    <a:pt x="261" y="96"/>
                    <a:pt x="261" y="96"/>
                    <a:pt x="261" y="96"/>
                  </a:cubicBezTo>
                  <a:cubicBezTo>
                    <a:pt x="261" y="97"/>
                    <a:pt x="261" y="97"/>
                    <a:pt x="262" y="97"/>
                  </a:cubicBezTo>
                  <a:cubicBezTo>
                    <a:pt x="312" y="97"/>
                    <a:pt x="312" y="97"/>
                    <a:pt x="312" y="97"/>
                  </a:cubicBezTo>
                  <a:cubicBezTo>
                    <a:pt x="313" y="97"/>
                    <a:pt x="313" y="97"/>
                    <a:pt x="313" y="97"/>
                  </a:cubicBezTo>
                  <a:cubicBezTo>
                    <a:pt x="314" y="96"/>
                    <a:pt x="314" y="96"/>
                    <a:pt x="314" y="96"/>
                  </a:cubicBezTo>
                  <a:cubicBezTo>
                    <a:pt x="314" y="35"/>
                    <a:pt x="314" y="35"/>
                    <a:pt x="314" y="35"/>
                  </a:cubicBezTo>
                  <a:cubicBezTo>
                    <a:pt x="314" y="35"/>
                    <a:pt x="314" y="34"/>
                    <a:pt x="313" y="34"/>
                  </a:cubicBezTo>
                  <a:lnTo>
                    <a:pt x="263" y="1"/>
                  </a:lnTo>
                  <a:close/>
                  <a:moveTo>
                    <a:pt x="71" y="79"/>
                  </a:moveTo>
                  <a:cubicBezTo>
                    <a:pt x="73" y="79"/>
                    <a:pt x="73" y="79"/>
                    <a:pt x="73" y="79"/>
                  </a:cubicBezTo>
                  <a:cubicBezTo>
                    <a:pt x="73" y="95"/>
                    <a:pt x="73" y="95"/>
                    <a:pt x="73" y="95"/>
                  </a:cubicBezTo>
                  <a:cubicBezTo>
                    <a:pt x="54" y="95"/>
                    <a:pt x="54" y="95"/>
                    <a:pt x="54" y="95"/>
                  </a:cubicBezTo>
                  <a:cubicBezTo>
                    <a:pt x="54" y="79"/>
                    <a:pt x="54" y="79"/>
                    <a:pt x="54" y="79"/>
                  </a:cubicBezTo>
                  <a:cubicBezTo>
                    <a:pt x="56" y="79"/>
                    <a:pt x="56" y="79"/>
                    <a:pt x="56" y="79"/>
                  </a:cubicBezTo>
                  <a:lnTo>
                    <a:pt x="71" y="79"/>
                  </a:lnTo>
                  <a:close/>
                  <a:moveTo>
                    <a:pt x="61" y="77"/>
                  </a:moveTo>
                  <a:cubicBezTo>
                    <a:pt x="64" y="74"/>
                    <a:pt x="64" y="74"/>
                    <a:pt x="64" y="74"/>
                  </a:cubicBezTo>
                  <a:cubicBezTo>
                    <a:pt x="67" y="77"/>
                    <a:pt x="67" y="77"/>
                    <a:pt x="67" y="77"/>
                  </a:cubicBezTo>
                  <a:lnTo>
                    <a:pt x="61" y="77"/>
                  </a:lnTo>
                  <a:close/>
                  <a:moveTo>
                    <a:pt x="74" y="64"/>
                  </a:moveTo>
                  <a:cubicBezTo>
                    <a:pt x="69" y="64"/>
                    <a:pt x="69" y="64"/>
                    <a:pt x="69" y="64"/>
                  </a:cubicBezTo>
                  <a:cubicBezTo>
                    <a:pt x="74" y="58"/>
                    <a:pt x="74" y="58"/>
                    <a:pt x="74" y="58"/>
                  </a:cubicBezTo>
                  <a:cubicBezTo>
                    <a:pt x="69" y="58"/>
                    <a:pt x="69" y="58"/>
                    <a:pt x="69" y="58"/>
                  </a:cubicBezTo>
                  <a:cubicBezTo>
                    <a:pt x="76" y="50"/>
                    <a:pt x="76" y="50"/>
                    <a:pt x="76" y="50"/>
                  </a:cubicBezTo>
                  <a:cubicBezTo>
                    <a:pt x="84" y="58"/>
                    <a:pt x="84" y="58"/>
                    <a:pt x="84" y="58"/>
                  </a:cubicBezTo>
                  <a:cubicBezTo>
                    <a:pt x="79" y="58"/>
                    <a:pt x="79" y="58"/>
                    <a:pt x="79" y="58"/>
                  </a:cubicBezTo>
                  <a:cubicBezTo>
                    <a:pt x="84" y="64"/>
                    <a:pt x="84" y="64"/>
                    <a:pt x="84" y="64"/>
                  </a:cubicBezTo>
                  <a:cubicBezTo>
                    <a:pt x="79" y="64"/>
                    <a:pt x="79" y="64"/>
                    <a:pt x="79" y="64"/>
                  </a:cubicBezTo>
                  <a:cubicBezTo>
                    <a:pt x="92" y="77"/>
                    <a:pt x="92" y="77"/>
                    <a:pt x="92" y="77"/>
                  </a:cubicBezTo>
                  <a:cubicBezTo>
                    <a:pt x="78" y="77"/>
                    <a:pt x="78" y="77"/>
                    <a:pt x="78" y="77"/>
                  </a:cubicBezTo>
                  <a:cubicBezTo>
                    <a:pt x="78" y="94"/>
                    <a:pt x="78" y="94"/>
                    <a:pt x="78" y="94"/>
                  </a:cubicBezTo>
                  <a:cubicBezTo>
                    <a:pt x="75" y="94"/>
                    <a:pt x="75" y="94"/>
                    <a:pt x="75" y="94"/>
                  </a:cubicBezTo>
                  <a:cubicBezTo>
                    <a:pt x="75" y="77"/>
                    <a:pt x="75" y="77"/>
                    <a:pt x="75" y="77"/>
                  </a:cubicBezTo>
                  <a:cubicBezTo>
                    <a:pt x="69" y="77"/>
                    <a:pt x="69" y="77"/>
                    <a:pt x="69" y="77"/>
                  </a:cubicBezTo>
                  <a:cubicBezTo>
                    <a:pt x="65" y="73"/>
                    <a:pt x="65" y="73"/>
                    <a:pt x="65" y="73"/>
                  </a:cubicBezTo>
                  <a:lnTo>
                    <a:pt x="74" y="64"/>
                  </a:lnTo>
                  <a:close/>
                  <a:moveTo>
                    <a:pt x="49" y="64"/>
                  </a:moveTo>
                  <a:cubicBezTo>
                    <a:pt x="43" y="64"/>
                    <a:pt x="43" y="64"/>
                    <a:pt x="43" y="64"/>
                  </a:cubicBezTo>
                  <a:cubicBezTo>
                    <a:pt x="48" y="58"/>
                    <a:pt x="48" y="58"/>
                    <a:pt x="48" y="58"/>
                  </a:cubicBezTo>
                  <a:cubicBezTo>
                    <a:pt x="43" y="58"/>
                    <a:pt x="43" y="58"/>
                    <a:pt x="43" y="58"/>
                  </a:cubicBezTo>
                  <a:cubicBezTo>
                    <a:pt x="51" y="50"/>
                    <a:pt x="51" y="50"/>
                    <a:pt x="51" y="50"/>
                  </a:cubicBezTo>
                  <a:cubicBezTo>
                    <a:pt x="59" y="58"/>
                    <a:pt x="59" y="58"/>
                    <a:pt x="59" y="58"/>
                  </a:cubicBezTo>
                  <a:cubicBezTo>
                    <a:pt x="53" y="58"/>
                    <a:pt x="53" y="58"/>
                    <a:pt x="53" y="58"/>
                  </a:cubicBezTo>
                  <a:cubicBezTo>
                    <a:pt x="59" y="64"/>
                    <a:pt x="59" y="64"/>
                    <a:pt x="59" y="64"/>
                  </a:cubicBezTo>
                  <a:cubicBezTo>
                    <a:pt x="54" y="64"/>
                    <a:pt x="54" y="64"/>
                    <a:pt x="54" y="64"/>
                  </a:cubicBezTo>
                  <a:cubicBezTo>
                    <a:pt x="62" y="73"/>
                    <a:pt x="62" y="73"/>
                    <a:pt x="62" y="73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2" y="77"/>
                    <a:pt x="52" y="77"/>
                    <a:pt x="52" y="77"/>
                  </a:cubicBezTo>
                  <a:cubicBezTo>
                    <a:pt x="52" y="94"/>
                    <a:pt x="52" y="94"/>
                    <a:pt x="52" y="94"/>
                  </a:cubicBezTo>
                  <a:cubicBezTo>
                    <a:pt x="49" y="94"/>
                    <a:pt x="49" y="94"/>
                    <a:pt x="49" y="94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42" y="77"/>
                    <a:pt x="42" y="77"/>
                    <a:pt x="42" y="77"/>
                  </a:cubicBezTo>
                  <a:cubicBezTo>
                    <a:pt x="39" y="74"/>
                    <a:pt x="39" y="74"/>
                    <a:pt x="39" y="74"/>
                  </a:cubicBezTo>
                  <a:lnTo>
                    <a:pt x="49" y="64"/>
                  </a:lnTo>
                  <a:close/>
                  <a:moveTo>
                    <a:pt x="40" y="77"/>
                  </a:moveTo>
                  <a:cubicBezTo>
                    <a:pt x="35" y="77"/>
                    <a:pt x="35" y="77"/>
                    <a:pt x="35" y="77"/>
                  </a:cubicBezTo>
                  <a:cubicBezTo>
                    <a:pt x="38" y="75"/>
                    <a:pt x="38" y="75"/>
                    <a:pt x="38" y="75"/>
                  </a:cubicBezTo>
                  <a:lnTo>
                    <a:pt x="40" y="77"/>
                  </a:lnTo>
                  <a:close/>
                  <a:moveTo>
                    <a:pt x="8" y="77"/>
                  </a:moveTo>
                  <a:cubicBezTo>
                    <a:pt x="22" y="64"/>
                    <a:pt x="22" y="64"/>
                    <a:pt x="22" y="64"/>
                  </a:cubicBezTo>
                  <a:cubicBezTo>
                    <a:pt x="16" y="64"/>
                    <a:pt x="16" y="64"/>
                    <a:pt x="16" y="64"/>
                  </a:cubicBezTo>
                  <a:cubicBezTo>
                    <a:pt x="22" y="58"/>
                    <a:pt x="22" y="58"/>
                    <a:pt x="22" y="58"/>
                  </a:cubicBezTo>
                  <a:cubicBezTo>
                    <a:pt x="16" y="58"/>
                    <a:pt x="16" y="58"/>
                    <a:pt x="16" y="58"/>
                  </a:cubicBezTo>
                  <a:cubicBezTo>
                    <a:pt x="24" y="50"/>
                    <a:pt x="24" y="50"/>
                    <a:pt x="24" y="50"/>
                  </a:cubicBezTo>
                  <a:cubicBezTo>
                    <a:pt x="32" y="58"/>
                    <a:pt x="32" y="58"/>
                    <a:pt x="32" y="58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32" y="64"/>
                    <a:pt x="32" y="64"/>
                    <a:pt x="32" y="64"/>
                  </a:cubicBezTo>
                  <a:cubicBezTo>
                    <a:pt x="27" y="64"/>
                    <a:pt x="27" y="64"/>
                    <a:pt x="27" y="64"/>
                  </a:cubicBezTo>
                  <a:cubicBezTo>
                    <a:pt x="36" y="74"/>
                    <a:pt x="36" y="74"/>
                    <a:pt x="36" y="74"/>
                  </a:cubicBezTo>
                  <a:cubicBezTo>
                    <a:pt x="33" y="77"/>
                    <a:pt x="33" y="77"/>
                    <a:pt x="33" y="77"/>
                  </a:cubicBezTo>
                  <a:cubicBezTo>
                    <a:pt x="26" y="77"/>
                    <a:pt x="26" y="77"/>
                    <a:pt x="26" y="77"/>
                  </a:cubicBezTo>
                  <a:cubicBezTo>
                    <a:pt x="26" y="94"/>
                    <a:pt x="26" y="94"/>
                    <a:pt x="26" y="94"/>
                  </a:cubicBezTo>
                  <a:cubicBezTo>
                    <a:pt x="23" y="94"/>
                    <a:pt x="23" y="94"/>
                    <a:pt x="23" y="94"/>
                  </a:cubicBezTo>
                  <a:cubicBezTo>
                    <a:pt x="23" y="77"/>
                    <a:pt x="23" y="77"/>
                    <a:pt x="23" y="77"/>
                  </a:cubicBezTo>
                  <a:lnTo>
                    <a:pt x="8" y="77"/>
                  </a:lnTo>
                  <a:close/>
                  <a:moveTo>
                    <a:pt x="28" y="79"/>
                  </a:moveTo>
                  <a:cubicBezTo>
                    <a:pt x="31" y="79"/>
                    <a:pt x="31" y="79"/>
                    <a:pt x="31" y="79"/>
                  </a:cubicBezTo>
                  <a:cubicBezTo>
                    <a:pt x="44" y="79"/>
                    <a:pt x="44" y="79"/>
                    <a:pt x="44" y="79"/>
                  </a:cubicBezTo>
                  <a:cubicBezTo>
                    <a:pt x="48" y="79"/>
                    <a:pt x="48" y="79"/>
                    <a:pt x="48" y="79"/>
                  </a:cubicBezTo>
                  <a:cubicBezTo>
                    <a:pt x="48" y="95"/>
                    <a:pt x="48" y="95"/>
                    <a:pt x="48" y="95"/>
                  </a:cubicBezTo>
                  <a:cubicBezTo>
                    <a:pt x="28" y="95"/>
                    <a:pt x="28" y="95"/>
                    <a:pt x="28" y="95"/>
                  </a:cubicBezTo>
                  <a:lnTo>
                    <a:pt x="28" y="79"/>
                  </a:lnTo>
                  <a:close/>
                  <a:moveTo>
                    <a:pt x="113" y="45"/>
                  </a:moveTo>
                  <a:cubicBezTo>
                    <a:pt x="129" y="51"/>
                    <a:pt x="129" y="51"/>
                    <a:pt x="129" y="51"/>
                  </a:cubicBezTo>
                  <a:cubicBezTo>
                    <a:pt x="113" y="56"/>
                    <a:pt x="113" y="56"/>
                    <a:pt x="113" y="56"/>
                  </a:cubicBezTo>
                  <a:lnTo>
                    <a:pt x="113" y="45"/>
                  </a:lnTo>
                  <a:close/>
                  <a:moveTo>
                    <a:pt x="113" y="58"/>
                  </a:moveTo>
                  <a:cubicBezTo>
                    <a:pt x="132" y="53"/>
                    <a:pt x="132" y="53"/>
                    <a:pt x="132" y="53"/>
                  </a:cubicBezTo>
                  <a:cubicBezTo>
                    <a:pt x="140" y="56"/>
                    <a:pt x="140" y="56"/>
                    <a:pt x="140" y="56"/>
                  </a:cubicBezTo>
                  <a:cubicBezTo>
                    <a:pt x="113" y="63"/>
                    <a:pt x="113" y="63"/>
                    <a:pt x="113" y="63"/>
                  </a:cubicBezTo>
                  <a:lnTo>
                    <a:pt x="113" y="58"/>
                  </a:lnTo>
                  <a:close/>
                  <a:moveTo>
                    <a:pt x="113" y="65"/>
                  </a:moveTo>
                  <a:cubicBezTo>
                    <a:pt x="142" y="57"/>
                    <a:pt x="142" y="57"/>
                    <a:pt x="142" y="57"/>
                  </a:cubicBezTo>
                  <a:cubicBezTo>
                    <a:pt x="151" y="65"/>
                    <a:pt x="151" y="65"/>
                    <a:pt x="151" y="65"/>
                  </a:cubicBezTo>
                  <a:cubicBezTo>
                    <a:pt x="144" y="63"/>
                    <a:pt x="144" y="63"/>
                    <a:pt x="144" y="63"/>
                  </a:cubicBezTo>
                  <a:cubicBezTo>
                    <a:pt x="144" y="63"/>
                    <a:pt x="144" y="63"/>
                    <a:pt x="144" y="63"/>
                  </a:cubicBezTo>
                  <a:cubicBezTo>
                    <a:pt x="113" y="71"/>
                    <a:pt x="113" y="71"/>
                    <a:pt x="113" y="71"/>
                  </a:cubicBezTo>
                  <a:lnTo>
                    <a:pt x="113" y="65"/>
                  </a:lnTo>
                  <a:close/>
                  <a:moveTo>
                    <a:pt x="143" y="55"/>
                  </a:moveTo>
                  <a:cubicBezTo>
                    <a:pt x="143" y="55"/>
                    <a:pt x="143" y="55"/>
                    <a:pt x="143" y="55"/>
                  </a:cubicBezTo>
                  <a:cubicBezTo>
                    <a:pt x="143" y="55"/>
                    <a:pt x="143" y="55"/>
                    <a:pt x="143" y="55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37"/>
                    <a:pt x="113" y="37"/>
                    <a:pt x="113" y="37"/>
                  </a:cubicBezTo>
                  <a:cubicBezTo>
                    <a:pt x="142" y="50"/>
                    <a:pt x="142" y="50"/>
                    <a:pt x="142" y="50"/>
                  </a:cubicBezTo>
                  <a:cubicBezTo>
                    <a:pt x="163" y="69"/>
                    <a:pt x="163" y="69"/>
                    <a:pt x="163" y="69"/>
                  </a:cubicBezTo>
                  <a:cubicBezTo>
                    <a:pt x="163" y="73"/>
                    <a:pt x="163" y="73"/>
                    <a:pt x="163" y="73"/>
                  </a:cubicBezTo>
                  <a:lnTo>
                    <a:pt x="143" y="55"/>
                  </a:lnTo>
                  <a:close/>
                  <a:moveTo>
                    <a:pt x="163" y="43"/>
                  </a:moveTo>
                  <a:cubicBezTo>
                    <a:pt x="145" y="32"/>
                    <a:pt x="145" y="32"/>
                    <a:pt x="145" y="32"/>
                  </a:cubicBezTo>
                  <a:cubicBezTo>
                    <a:pt x="144" y="32"/>
                    <a:pt x="144" y="32"/>
                    <a:pt x="144" y="32"/>
                  </a:cubicBezTo>
                  <a:cubicBezTo>
                    <a:pt x="122" y="39"/>
                    <a:pt x="122" y="39"/>
                    <a:pt x="122" y="39"/>
                  </a:cubicBezTo>
                  <a:cubicBezTo>
                    <a:pt x="122" y="39"/>
                    <a:pt x="122" y="39"/>
                    <a:pt x="122" y="39"/>
                  </a:cubicBezTo>
                  <a:cubicBezTo>
                    <a:pt x="115" y="36"/>
                    <a:pt x="115" y="36"/>
                    <a:pt x="115" y="36"/>
                  </a:cubicBezTo>
                  <a:cubicBezTo>
                    <a:pt x="144" y="25"/>
                    <a:pt x="144" y="25"/>
                    <a:pt x="144" y="25"/>
                  </a:cubicBezTo>
                  <a:cubicBezTo>
                    <a:pt x="162" y="37"/>
                    <a:pt x="162" y="37"/>
                    <a:pt x="162" y="37"/>
                  </a:cubicBezTo>
                  <a:cubicBezTo>
                    <a:pt x="162" y="37"/>
                    <a:pt x="163" y="37"/>
                    <a:pt x="163" y="37"/>
                  </a:cubicBezTo>
                  <a:lnTo>
                    <a:pt x="163" y="43"/>
                  </a:lnTo>
                  <a:close/>
                  <a:moveTo>
                    <a:pt x="144" y="48"/>
                  </a:moveTo>
                  <a:cubicBezTo>
                    <a:pt x="143" y="48"/>
                    <a:pt x="143" y="48"/>
                    <a:pt x="143" y="48"/>
                  </a:cubicBezTo>
                  <a:cubicBezTo>
                    <a:pt x="125" y="40"/>
                    <a:pt x="125" y="40"/>
                    <a:pt x="125" y="40"/>
                  </a:cubicBezTo>
                  <a:cubicBezTo>
                    <a:pt x="144" y="34"/>
                    <a:pt x="144" y="34"/>
                    <a:pt x="144" y="34"/>
                  </a:cubicBezTo>
                  <a:cubicBezTo>
                    <a:pt x="162" y="45"/>
                    <a:pt x="162" y="45"/>
                    <a:pt x="162" y="45"/>
                  </a:cubicBezTo>
                  <a:cubicBezTo>
                    <a:pt x="162" y="45"/>
                    <a:pt x="163" y="45"/>
                    <a:pt x="163" y="45"/>
                  </a:cubicBezTo>
                  <a:cubicBezTo>
                    <a:pt x="163" y="66"/>
                    <a:pt x="163" y="66"/>
                    <a:pt x="163" y="66"/>
                  </a:cubicBezTo>
                  <a:lnTo>
                    <a:pt x="144" y="48"/>
                  </a:lnTo>
                  <a:close/>
                  <a:moveTo>
                    <a:pt x="163" y="35"/>
                  </a:moveTo>
                  <a:cubicBezTo>
                    <a:pt x="145" y="23"/>
                    <a:pt x="145" y="23"/>
                    <a:pt x="145" y="23"/>
                  </a:cubicBezTo>
                  <a:cubicBezTo>
                    <a:pt x="144" y="23"/>
                    <a:pt x="144" y="23"/>
                    <a:pt x="144" y="23"/>
                  </a:cubicBezTo>
                  <a:cubicBezTo>
                    <a:pt x="113" y="35"/>
                    <a:pt x="113" y="35"/>
                    <a:pt x="113" y="35"/>
                  </a:cubicBezTo>
                  <a:cubicBezTo>
                    <a:pt x="113" y="30"/>
                    <a:pt x="113" y="30"/>
                    <a:pt x="113" y="30"/>
                  </a:cubicBezTo>
                  <a:cubicBezTo>
                    <a:pt x="144" y="18"/>
                    <a:pt x="144" y="18"/>
                    <a:pt x="144" y="18"/>
                  </a:cubicBezTo>
                  <a:cubicBezTo>
                    <a:pt x="162" y="30"/>
                    <a:pt x="162" y="30"/>
                    <a:pt x="162" y="30"/>
                  </a:cubicBezTo>
                  <a:cubicBezTo>
                    <a:pt x="162" y="30"/>
                    <a:pt x="163" y="30"/>
                    <a:pt x="163" y="30"/>
                  </a:cubicBezTo>
                  <a:lnTo>
                    <a:pt x="163" y="35"/>
                  </a:lnTo>
                  <a:close/>
                  <a:moveTo>
                    <a:pt x="113" y="73"/>
                  </a:moveTo>
                  <a:cubicBezTo>
                    <a:pt x="144" y="64"/>
                    <a:pt x="144" y="64"/>
                    <a:pt x="144" y="64"/>
                  </a:cubicBezTo>
                  <a:cubicBezTo>
                    <a:pt x="154" y="68"/>
                    <a:pt x="154" y="68"/>
                    <a:pt x="154" y="68"/>
                  </a:cubicBezTo>
                  <a:cubicBezTo>
                    <a:pt x="162" y="76"/>
                    <a:pt x="162" y="76"/>
                    <a:pt x="162" y="76"/>
                  </a:cubicBezTo>
                  <a:cubicBezTo>
                    <a:pt x="144" y="69"/>
                    <a:pt x="144" y="69"/>
                    <a:pt x="144" y="69"/>
                  </a:cubicBezTo>
                  <a:cubicBezTo>
                    <a:pt x="144" y="69"/>
                    <a:pt x="144" y="69"/>
                    <a:pt x="144" y="69"/>
                  </a:cubicBezTo>
                  <a:cubicBezTo>
                    <a:pt x="113" y="77"/>
                    <a:pt x="113" y="77"/>
                    <a:pt x="113" y="77"/>
                  </a:cubicBezTo>
                  <a:lnTo>
                    <a:pt x="113" y="73"/>
                  </a:lnTo>
                  <a:close/>
                  <a:moveTo>
                    <a:pt x="145" y="9"/>
                  </a:moveTo>
                  <a:cubicBezTo>
                    <a:pt x="163" y="20"/>
                    <a:pt x="163" y="20"/>
                    <a:pt x="163" y="20"/>
                  </a:cubicBezTo>
                  <a:cubicBezTo>
                    <a:pt x="163" y="28"/>
                    <a:pt x="163" y="28"/>
                    <a:pt x="163" y="28"/>
                  </a:cubicBezTo>
                  <a:cubicBezTo>
                    <a:pt x="145" y="17"/>
                    <a:pt x="145" y="17"/>
                    <a:pt x="145" y="17"/>
                  </a:cubicBezTo>
                  <a:cubicBezTo>
                    <a:pt x="144" y="16"/>
                    <a:pt x="144" y="16"/>
                    <a:pt x="144" y="16"/>
                  </a:cubicBezTo>
                  <a:cubicBezTo>
                    <a:pt x="113" y="28"/>
                    <a:pt x="113" y="28"/>
                    <a:pt x="113" y="28"/>
                  </a:cubicBezTo>
                  <a:cubicBezTo>
                    <a:pt x="113" y="21"/>
                    <a:pt x="113" y="21"/>
                    <a:pt x="113" y="21"/>
                  </a:cubicBezTo>
                  <a:lnTo>
                    <a:pt x="145" y="9"/>
                  </a:lnTo>
                  <a:close/>
                  <a:moveTo>
                    <a:pt x="113" y="79"/>
                  </a:moveTo>
                  <a:cubicBezTo>
                    <a:pt x="144" y="71"/>
                    <a:pt x="144" y="71"/>
                    <a:pt x="144" y="71"/>
                  </a:cubicBezTo>
                  <a:cubicBezTo>
                    <a:pt x="163" y="78"/>
                    <a:pt x="163" y="78"/>
                    <a:pt x="163" y="78"/>
                  </a:cubicBezTo>
                  <a:cubicBezTo>
                    <a:pt x="163" y="84"/>
                    <a:pt x="163" y="84"/>
                    <a:pt x="163" y="84"/>
                  </a:cubicBezTo>
                  <a:cubicBezTo>
                    <a:pt x="144" y="77"/>
                    <a:pt x="144" y="77"/>
                    <a:pt x="144" y="77"/>
                  </a:cubicBezTo>
                  <a:cubicBezTo>
                    <a:pt x="144" y="77"/>
                    <a:pt x="144" y="77"/>
                    <a:pt x="144" y="77"/>
                  </a:cubicBezTo>
                  <a:cubicBezTo>
                    <a:pt x="113" y="85"/>
                    <a:pt x="113" y="85"/>
                    <a:pt x="113" y="85"/>
                  </a:cubicBezTo>
                  <a:lnTo>
                    <a:pt x="113" y="79"/>
                  </a:lnTo>
                  <a:close/>
                  <a:moveTo>
                    <a:pt x="278" y="41"/>
                  </a:moveTo>
                  <a:cubicBezTo>
                    <a:pt x="278" y="48"/>
                    <a:pt x="278" y="48"/>
                    <a:pt x="278" y="48"/>
                  </a:cubicBezTo>
                  <a:cubicBezTo>
                    <a:pt x="272" y="48"/>
                    <a:pt x="272" y="48"/>
                    <a:pt x="272" y="48"/>
                  </a:cubicBezTo>
                  <a:cubicBezTo>
                    <a:pt x="272" y="41"/>
                    <a:pt x="272" y="41"/>
                    <a:pt x="272" y="41"/>
                  </a:cubicBezTo>
                  <a:lnTo>
                    <a:pt x="278" y="41"/>
                  </a:lnTo>
                  <a:close/>
                  <a:moveTo>
                    <a:pt x="287" y="41"/>
                  </a:moveTo>
                  <a:cubicBezTo>
                    <a:pt x="287" y="48"/>
                    <a:pt x="287" y="48"/>
                    <a:pt x="287" y="48"/>
                  </a:cubicBezTo>
                  <a:cubicBezTo>
                    <a:pt x="280" y="48"/>
                    <a:pt x="280" y="48"/>
                    <a:pt x="280" y="48"/>
                  </a:cubicBezTo>
                  <a:cubicBezTo>
                    <a:pt x="280" y="41"/>
                    <a:pt x="280" y="41"/>
                    <a:pt x="280" y="41"/>
                  </a:cubicBezTo>
                  <a:lnTo>
                    <a:pt x="287" y="41"/>
                  </a:lnTo>
                  <a:close/>
                  <a:moveTo>
                    <a:pt x="295" y="41"/>
                  </a:moveTo>
                  <a:cubicBezTo>
                    <a:pt x="295" y="48"/>
                    <a:pt x="295" y="48"/>
                    <a:pt x="295" y="48"/>
                  </a:cubicBezTo>
                  <a:cubicBezTo>
                    <a:pt x="288" y="48"/>
                    <a:pt x="288" y="48"/>
                    <a:pt x="288" y="48"/>
                  </a:cubicBezTo>
                  <a:cubicBezTo>
                    <a:pt x="288" y="41"/>
                    <a:pt x="288" y="41"/>
                    <a:pt x="288" y="41"/>
                  </a:cubicBezTo>
                  <a:lnTo>
                    <a:pt x="295" y="41"/>
                  </a:lnTo>
                  <a:close/>
                  <a:moveTo>
                    <a:pt x="304" y="41"/>
                  </a:moveTo>
                  <a:cubicBezTo>
                    <a:pt x="304" y="48"/>
                    <a:pt x="304" y="48"/>
                    <a:pt x="304" y="48"/>
                  </a:cubicBezTo>
                  <a:cubicBezTo>
                    <a:pt x="297" y="48"/>
                    <a:pt x="297" y="48"/>
                    <a:pt x="297" y="48"/>
                  </a:cubicBezTo>
                  <a:cubicBezTo>
                    <a:pt x="297" y="41"/>
                    <a:pt x="297" y="41"/>
                    <a:pt x="297" y="41"/>
                  </a:cubicBezTo>
                  <a:lnTo>
                    <a:pt x="304" y="41"/>
                  </a:lnTo>
                  <a:close/>
                  <a:moveTo>
                    <a:pt x="312" y="41"/>
                  </a:moveTo>
                  <a:cubicBezTo>
                    <a:pt x="312" y="48"/>
                    <a:pt x="312" y="48"/>
                    <a:pt x="312" y="48"/>
                  </a:cubicBezTo>
                  <a:cubicBezTo>
                    <a:pt x="305" y="48"/>
                    <a:pt x="305" y="48"/>
                    <a:pt x="305" y="48"/>
                  </a:cubicBezTo>
                  <a:cubicBezTo>
                    <a:pt x="305" y="41"/>
                    <a:pt x="305" y="41"/>
                    <a:pt x="305" y="41"/>
                  </a:cubicBezTo>
                  <a:lnTo>
                    <a:pt x="312" y="41"/>
                  </a:lnTo>
                  <a:close/>
                  <a:moveTo>
                    <a:pt x="295" y="67"/>
                  </a:moveTo>
                  <a:cubicBezTo>
                    <a:pt x="288" y="67"/>
                    <a:pt x="288" y="67"/>
                    <a:pt x="288" y="67"/>
                  </a:cubicBezTo>
                  <a:cubicBezTo>
                    <a:pt x="288" y="60"/>
                    <a:pt x="288" y="60"/>
                    <a:pt x="288" y="60"/>
                  </a:cubicBezTo>
                  <a:cubicBezTo>
                    <a:pt x="295" y="60"/>
                    <a:pt x="295" y="60"/>
                    <a:pt x="295" y="60"/>
                  </a:cubicBezTo>
                  <a:lnTo>
                    <a:pt x="295" y="67"/>
                  </a:lnTo>
                  <a:close/>
                  <a:moveTo>
                    <a:pt x="297" y="60"/>
                  </a:moveTo>
                  <a:cubicBezTo>
                    <a:pt x="304" y="60"/>
                    <a:pt x="304" y="60"/>
                    <a:pt x="304" y="60"/>
                  </a:cubicBezTo>
                  <a:cubicBezTo>
                    <a:pt x="304" y="67"/>
                    <a:pt x="304" y="67"/>
                    <a:pt x="304" y="67"/>
                  </a:cubicBezTo>
                  <a:cubicBezTo>
                    <a:pt x="297" y="67"/>
                    <a:pt x="297" y="67"/>
                    <a:pt x="297" y="67"/>
                  </a:cubicBezTo>
                  <a:lnTo>
                    <a:pt x="297" y="60"/>
                  </a:lnTo>
                  <a:close/>
                  <a:moveTo>
                    <a:pt x="287" y="67"/>
                  </a:moveTo>
                  <a:cubicBezTo>
                    <a:pt x="280" y="67"/>
                    <a:pt x="280" y="67"/>
                    <a:pt x="280" y="67"/>
                  </a:cubicBezTo>
                  <a:cubicBezTo>
                    <a:pt x="280" y="60"/>
                    <a:pt x="280" y="60"/>
                    <a:pt x="280" y="60"/>
                  </a:cubicBezTo>
                  <a:cubicBezTo>
                    <a:pt x="287" y="60"/>
                    <a:pt x="287" y="60"/>
                    <a:pt x="287" y="60"/>
                  </a:cubicBezTo>
                  <a:lnTo>
                    <a:pt x="287" y="67"/>
                  </a:lnTo>
                  <a:close/>
                  <a:moveTo>
                    <a:pt x="278" y="67"/>
                  </a:moveTo>
                  <a:cubicBezTo>
                    <a:pt x="272" y="67"/>
                    <a:pt x="272" y="67"/>
                    <a:pt x="272" y="67"/>
                  </a:cubicBezTo>
                  <a:cubicBezTo>
                    <a:pt x="272" y="60"/>
                    <a:pt x="272" y="60"/>
                    <a:pt x="272" y="60"/>
                  </a:cubicBezTo>
                  <a:cubicBezTo>
                    <a:pt x="278" y="60"/>
                    <a:pt x="278" y="60"/>
                    <a:pt x="278" y="60"/>
                  </a:cubicBezTo>
                  <a:lnTo>
                    <a:pt x="278" y="67"/>
                  </a:lnTo>
                  <a:close/>
                  <a:moveTo>
                    <a:pt x="278" y="69"/>
                  </a:moveTo>
                  <a:cubicBezTo>
                    <a:pt x="278" y="77"/>
                    <a:pt x="278" y="77"/>
                    <a:pt x="278" y="77"/>
                  </a:cubicBezTo>
                  <a:cubicBezTo>
                    <a:pt x="272" y="77"/>
                    <a:pt x="272" y="77"/>
                    <a:pt x="272" y="77"/>
                  </a:cubicBezTo>
                  <a:cubicBezTo>
                    <a:pt x="272" y="69"/>
                    <a:pt x="272" y="69"/>
                    <a:pt x="272" y="69"/>
                  </a:cubicBezTo>
                  <a:lnTo>
                    <a:pt x="278" y="69"/>
                  </a:lnTo>
                  <a:close/>
                  <a:moveTo>
                    <a:pt x="280" y="69"/>
                  </a:moveTo>
                  <a:cubicBezTo>
                    <a:pt x="287" y="69"/>
                    <a:pt x="287" y="69"/>
                    <a:pt x="287" y="69"/>
                  </a:cubicBezTo>
                  <a:cubicBezTo>
                    <a:pt x="287" y="77"/>
                    <a:pt x="287" y="77"/>
                    <a:pt x="287" y="77"/>
                  </a:cubicBezTo>
                  <a:cubicBezTo>
                    <a:pt x="280" y="77"/>
                    <a:pt x="280" y="77"/>
                    <a:pt x="280" y="77"/>
                  </a:cubicBezTo>
                  <a:lnTo>
                    <a:pt x="280" y="69"/>
                  </a:lnTo>
                  <a:close/>
                  <a:moveTo>
                    <a:pt x="288" y="69"/>
                  </a:moveTo>
                  <a:cubicBezTo>
                    <a:pt x="295" y="69"/>
                    <a:pt x="295" y="69"/>
                    <a:pt x="295" y="69"/>
                  </a:cubicBezTo>
                  <a:cubicBezTo>
                    <a:pt x="295" y="77"/>
                    <a:pt x="295" y="77"/>
                    <a:pt x="295" y="77"/>
                  </a:cubicBezTo>
                  <a:cubicBezTo>
                    <a:pt x="288" y="77"/>
                    <a:pt x="288" y="77"/>
                    <a:pt x="288" y="77"/>
                  </a:cubicBezTo>
                  <a:lnTo>
                    <a:pt x="288" y="69"/>
                  </a:lnTo>
                  <a:close/>
                  <a:moveTo>
                    <a:pt x="297" y="69"/>
                  </a:moveTo>
                  <a:cubicBezTo>
                    <a:pt x="304" y="69"/>
                    <a:pt x="304" y="69"/>
                    <a:pt x="304" y="69"/>
                  </a:cubicBezTo>
                  <a:cubicBezTo>
                    <a:pt x="304" y="77"/>
                    <a:pt x="304" y="77"/>
                    <a:pt x="304" y="77"/>
                  </a:cubicBezTo>
                  <a:cubicBezTo>
                    <a:pt x="297" y="77"/>
                    <a:pt x="297" y="77"/>
                    <a:pt x="297" y="77"/>
                  </a:cubicBezTo>
                  <a:lnTo>
                    <a:pt x="297" y="69"/>
                  </a:lnTo>
                  <a:close/>
                  <a:moveTo>
                    <a:pt x="305" y="69"/>
                  </a:moveTo>
                  <a:cubicBezTo>
                    <a:pt x="312" y="69"/>
                    <a:pt x="312" y="69"/>
                    <a:pt x="312" y="69"/>
                  </a:cubicBezTo>
                  <a:cubicBezTo>
                    <a:pt x="312" y="77"/>
                    <a:pt x="312" y="77"/>
                    <a:pt x="312" y="77"/>
                  </a:cubicBezTo>
                  <a:cubicBezTo>
                    <a:pt x="305" y="77"/>
                    <a:pt x="305" y="77"/>
                    <a:pt x="305" y="77"/>
                  </a:cubicBezTo>
                  <a:lnTo>
                    <a:pt x="305" y="69"/>
                  </a:lnTo>
                  <a:close/>
                  <a:moveTo>
                    <a:pt x="305" y="67"/>
                  </a:moveTo>
                  <a:cubicBezTo>
                    <a:pt x="305" y="60"/>
                    <a:pt x="305" y="60"/>
                    <a:pt x="305" y="60"/>
                  </a:cubicBezTo>
                  <a:cubicBezTo>
                    <a:pt x="312" y="60"/>
                    <a:pt x="312" y="60"/>
                    <a:pt x="312" y="60"/>
                  </a:cubicBezTo>
                  <a:cubicBezTo>
                    <a:pt x="312" y="67"/>
                    <a:pt x="312" y="67"/>
                    <a:pt x="312" y="67"/>
                  </a:cubicBezTo>
                  <a:lnTo>
                    <a:pt x="305" y="67"/>
                  </a:lnTo>
                  <a:close/>
                  <a:moveTo>
                    <a:pt x="305" y="58"/>
                  </a:moveTo>
                  <a:cubicBezTo>
                    <a:pt x="305" y="50"/>
                    <a:pt x="305" y="50"/>
                    <a:pt x="305" y="50"/>
                  </a:cubicBezTo>
                  <a:cubicBezTo>
                    <a:pt x="312" y="50"/>
                    <a:pt x="312" y="50"/>
                    <a:pt x="312" y="50"/>
                  </a:cubicBezTo>
                  <a:cubicBezTo>
                    <a:pt x="312" y="58"/>
                    <a:pt x="312" y="58"/>
                    <a:pt x="312" y="58"/>
                  </a:cubicBezTo>
                  <a:lnTo>
                    <a:pt x="305" y="58"/>
                  </a:lnTo>
                  <a:close/>
                  <a:moveTo>
                    <a:pt x="304" y="58"/>
                  </a:moveTo>
                  <a:cubicBezTo>
                    <a:pt x="297" y="58"/>
                    <a:pt x="297" y="58"/>
                    <a:pt x="297" y="58"/>
                  </a:cubicBezTo>
                  <a:cubicBezTo>
                    <a:pt x="297" y="50"/>
                    <a:pt x="297" y="50"/>
                    <a:pt x="297" y="50"/>
                  </a:cubicBezTo>
                  <a:cubicBezTo>
                    <a:pt x="304" y="50"/>
                    <a:pt x="304" y="50"/>
                    <a:pt x="304" y="50"/>
                  </a:cubicBezTo>
                  <a:lnTo>
                    <a:pt x="304" y="58"/>
                  </a:lnTo>
                  <a:close/>
                  <a:moveTo>
                    <a:pt x="295" y="58"/>
                  </a:moveTo>
                  <a:cubicBezTo>
                    <a:pt x="288" y="58"/>
                    <a:pt x="288" y="58"/>
                    <a:pt x="288" y="58"/>
                  </a:cubicBezTo>
                  <a:cubicBezTo>
                    <a:pt x="288" y="50"/>
                    <a:pt x="288" y="50"/>
                    <a:pt x="288" y="50"/>
                  </a:cubicBezTo>
                  <a:cubicBezTo>
                    <a:pt x="295" y="50"/>
                    <a:pt x="295" y="50"/>
                    <a:pt x="295" y="50"/>
                  </a:cubicBezTo>
                  <a:lnTo>
                    <a:pt x="295" y="58"/>
                  </a:lnTo>
                  <a:close/>
                  <a:moveTo>
                    <a:pt x="287" y="58"/>
                  </a:moveTo>
                  <a:cubicBezTo>
                    <a:pt x="280" y="58"/>
                    <a:pt x="280" y="58"/>
                    <a:pt x="280" y="58"/>
                  </a:cubicBezTo>
                  <a:cubicBezTo>
                    <a:pt x="280" y="50"/>
                    <a:pt x="280" y="50"/>
                    <a:pt x="280" y="50"/>
                  </a:cubicBezTo>
                  <a:cubicBezTo>
                    <a:pt x="287" y="50"/>
                    <a:pt x="287" y="50"/>
                    <a:pt x="287" y="50"/>
                  </a:cubicBezTo>
                  <a:lnTo>
                    <a:pt x="287" y="58"/>
                  </a:lnTo>
                  <a:close/>
                  <a:moveTo>
                    <a:pt x="278" y="58"/>
                  </a:moveTo>
                  <a:cubicBezTo>
                    <a:pt x="272" y="58"/>
                    <a:pt x="272" y="58"/>
                    <a:pt x="272" y="58"/>
                  </a:cubicBezTo>
                  <a:cubicBezTo>
                    <a:pt x="272" y="50"/>
                    <a:pt x="272" y="50"/>
                    <a:pt x="272" y="50"/>
                  </a:cubicBezTo>
                  <a:cubicBezTo>
                    <a:pt x="278" y="50"/>
                    <a:pt x="278" y="50"/>
                    <a:pt x="278" y="50"/>
                  </a:cubicBezTo>
                  <a:lnTo>
                    <a:pt x="278" y="58"/>
                  </a:lnTo>
                  <a:close/>
                  <a:moveTo>
                    <a:pt x="270" y="58"/>
                  </a:moveTo>
                  <a:cubicBezTo>
                    <a:pt x="263" y="58"/>
                    <a:pt x="263" y="58"/>
                    <a:pt x="263" y="58"/>
                  </a:cubicBezTo>
                  <a:cubicBezTo>
                    <a:pt x="263" y="50"/>
                    <a:pt x="263" y="50"/>
                    <a:pt x="263" y="50"/>
                  </a:cubicBezTo>
                  <a:cubicBezTo>
                    <a:pt x="270" y="50"/>
                    <a:pt x="270" y="50"/>
                    <a:pt x="270" y="50"/>
                  </a:cubicBezTo>
                  <a:lnTo>
                    <a:pt x="270" y="58"/>
                  </a:lnTo>
                  <a:close/>
                  <a:moveTo>
                    <a:pt x="270" y="60"/>
                  </a:moveTo>
                  <a:cubicBezTo>
                    <a:pt x="270" y="67"/>
                    <a:pt x="270" y="67"/>
                    <a:pt x="270" y="67"/>
                  </a:cubicBezTo>
                  <a:cubicBezTo>
                    <a:pt x="263" y="67"/>
                    <a:pt x="263" y="67"/>
                    <a:pt x="263" y="67"/>
                  </a:cubicBezTo>
                  <a:cubicBezTo>
                    <a:pt x="263" y="60"/>
                    <a:pt x="263" y="60"/>
                    <a:pt x="263" y="60"/>
                  </a:cubicBezTo>
                  <a:lnTo>
                    <a:pt x="270" y="60"/>
                  </a:lnTo>
                  <a:close/>
                  <a:moveTo>
                    <a:pt x="270" y="69"/>
                  </a:moveTo>
                  <a:cubicBezTo>
                    <a:pt x="270" y="77"/>
                    <a:pt x="270" y="77"/>
                    <a:pt x="270" y="77"/>
                  </a:cubicBezTo>
                  <a:cubicBezTo>
                    <a:pt x="263" y="77"/>
                    <a:pt x="263" y="77"/>
                    <a:pt x="263" y="77"/>
                  </a:cubicBezTo>
                  <a:cubicBezTo>
                    <a:pt x="263" y="69"/>
                    <a:pt x="263" y="69"/>
                    <a:pt x="263" y="69"/>
                  </a:cubicBezTo>
                  <a:lnTo>
                    <a:pt x="270" y="69"/>
                  </a:lnTo>
                  <a:close/>
                  <a:moveTo>
                    <a:pt x="270" y="79"/>
                  </a:moveTo>
                  <a:cubicBezTo>
                    <a:pt x="270" y="86"/>
                    <a:pt x="270" y="86"/>
                    <a:pt x="270" y="86"/>
                  </a:cubicBezTo>
                  <a:cubicBezTo>
                    <a:pt x="263" y="86"/>
                    <a:pt x="263" y="86"/>
                    <a:pt x="263" y="86"/>
                  </a:cubicBezTo>
                  <a:cubicBezTo>
                    <a:pt x="263" y="79"/>
                    <a:pt x="263" y="79"/>
                    <a:pt x="263" y="79"/>
                  </a:cubicBezTo>
                  <a:lnTo>
                    <a:pt x="270" y="79"/>
                  </a:lnTo>
                  <a:close/>
                  <a:moveTo>
                    <a:pt x="272" y="79"/>
                  </a:moveTo>
                  <a:cubicBezTo>
                    <a:pt x="278" y="79"/>
                    <a:pt x="278" y="79"/>
                    <a:pt x="278" y="79"/>
                  </a:cubicBezTo>
                  <a:cubicBezTo>
                    <a:pt x="278" y="86"/>
                    <a:pt x="278" y="86"/>
                    <a:pt x="278" y="86"/>
                  </a:cubicBezTo>
                  <a:cubicBezTo>
                    <a:pt x="272" y="86"/>
                    <a:pt x="272" y="86"/>
                    <a:pt x="272" y="86"/>
                  </a:cubicBezTo>
                  <a:lnTo>
                    <a:pt x="272" y="79"/>
                  </a:lnTo>
                  <a:close/>
                  <a:moveTo>
                    <a:pt x="280" y="79"/>
                  </a:moveTo>
                  <a:cubicBezTo>
                    <a:pt x="287" y="79"/>
                    <a:pt x="287" y="79"/>
                    <a:pt x="287" y="79"/>
                  </a:cubicBezTo>
                  <a:cubicBezTo>
                    <a:pt x="287" y="86"/>
                    <a:pt x="287" y="86"/>
                    <a:pt x="287" y="86"/>
                  </a:cubicBezTo>
                  <a:cubicBezTo>
                    <a:pt x="280" y="86"/>
                    <a:pt x="280" y="86"/>
                    <a:pt x="280" y="86"/>
                  </a:cubicBezTo>
                  <a:lnTo>
                    <a:pt x="280" y="79"/>
                  </a:lnTo>
                  <a:close/>
                  <a:moveTo>
                    <a:pt x="288" y="79"/>
                  </a:moveTo>
                  <a:cubicBezTo>
                    <a:pt x="295" y="79"/>
                    <a:pt x="295" y="79"/>
                    <a:pt x="295" y="79"/>
                  </a:cubicBezTo>
                  <a:cubicBezTo>
                    <a:pt x="295" y="86"/>
                    <a:pt x="295" y="86"/>
                    <a:pt x="295" y="86"/>
                  </a:cubicBezTo>
                  <a:cubicBezTo>
                    <a:pt x="288" y="86"/>
                    <a:pt x="288" y="86"/>
                    <a:pt x="288" y="86"/>
                  </a:cubicBezTo>
                  <a:lnTo>
                    <a:pt x="288" y="79"/>
                  </a:lnTo>
                  <a:close/>
                  <a:moveTo>
                    <a:pt x="297" y="79"/>
                  </a:moveTo>
                  <a:cubicBezTo>
                    <a:pt x="304" y="79"/>
                    <a:pt x="304" y="79"/>
                    <a:pt x="304" y="79"/>
                  </a:cubicBezTo>
                  <a:cubicBezTo>
                    <a:pt x="304" y="86"/>
                    <a:pt x="304" y="86"/>
                    <a:pt x="304" y="86"/>
                  </a:cubicBezTo>
                  <a:cubicBezTo>
                    <a:pt x="297" y="86"/>
                    <a:pt x="297" y="86"/>
                    <a:pt x="297" y="86"/>
                  </a:cubicBezTo>
                  <a:lnTo>
                    <a:pt x="297" y="79"/>
                  </a:lnTo>
                  <a:close/>
                  <a:moveTo>
                    <a:pt x="305" y="79"/>
                  </a:moveTo>
                  <a:cubicBezTo>
                    <a:pt x="312" y="79"/>
                    <a:pt x="312" y="79"/>
                    <a:pt x="312" y="79"/>
                  </a:cubicBezTo>
                  <a:cubicBezTo>
                    <a:pt x="312" y="86"/>
                    <a:pt x="312" y="86"/>
                    <a:pt x="312" y="86"/>
                  </a:cubicBezTo>
                  <a:cubicBezTo>
                    <a:pt x="305" y="86"/>
                    <a:pt x="305" y="86"/>
                    <a:pt x="305" y="86"/>
                  </a:cubicBezTo>
                  <a:lnTo>
                    <a:pt x="305" y="79"/>
                  </a:lnTo>
                  <a:close/>
                  <a:moveTo>
                    <a:pt x="270" y="48"/>
                  </a:moveTo>
                  <a:cubicBezTo>
                    <a:pt x="263" y="48"/>
                    <a:pt x="263" y="48"/>
                    <a:pt x="263" y="48"/>
                  </a:cubicBezTo>
                  <a:cubicBezTo>
                    <a:pt x="263" y="41"/>
                    <a:pt x="263" y="41"/>
                    <a:pt x="263" y="41"/>
                  </a:cubicBezTo>
                  <a:cubicBezTo>
                    <a:pt x="270" y="41"/>
                    <a:pt x="270" y="41"/>
                    <a:pt x="270" y="41"/>
                  </a:cubicBezTo>
                  <a:lnTo>
                    <a:pt x="270" y="48"/>
                  </a:lnTo>
                  <a:close/>
                  <a:moveTo>
                    <a:pt x="263" y="88"/>
                  </a:moveTo>
                  <a:cubicBezTo>
                    <a:pt x="270" y="88"/>
                    <a:pt x="270" y="88"/>
                    <a:pt x="270" y="88"/>
                  </a:cubicBezTo>
                  <a:cubicBezTo>
                    <a:pt x="270" y="95"/>
                    <a:pt x="270" y="95"/>
                    <a:pt x="270" y="95"/>
                  </a:cubicBezTo>
                  <a:cubicBezTo>
                    <a:pt x="263" y="95"/>
                    <a:pt x="263" y="95"/>
                    <a:pt x="263" y="95"/>
                  </a:cubicBezTo>
                  <a:lnTo>
                    <a:pt x="263" y="88"/>
                  </a:lnTo>
                  <a:close/>
                  <a:moveTo>
                    <a:pt x="272" y="88"/>
                  </a:moveTo>
                  <a:cubicBezTo>
                    <a:pt x="278" y="88"/>
                    <a:pt x="278" y="88"/>
                    <a:pt x="278" y="88"/>
                  </a:cubicBezTo>
                  <a:cubicBezTo>
                    <a:pt x="278" y="95"/>
                    <a:pt x="278" y="95"/>
                    <a:pt x="278" y="95"/>
                  </a:cubicBezTo>
                  <a:cubicBezTo>
                    <a:pt x="272" y="95"/>
                    <a:pt x="272" y="95"/>
                    <a:pt x="272" y="95"/>
                  </a:cubicBezTo>
                  <a:lnTo>
                    <a:pt x="272" y="88"/>
                  </a:lnTo>
                  <a:close/>
                  <a:moveTo>
                    <a:pt x="280" y="88"/>
                  </a:moveTo>
                  <a:cubicBezTo>
                    <a:pt x="287" y="88"/>
                    <a:pt x="287" y="88"/>
                    <a:pt x="287" y="88"/>
                  </a:cubicBezTo>
                  <a:cubicBezTo>
                    <a:pt x="287" y="95"/>
                    <a:pt x="287" y="95"/>
                    <a:pt x="287" y="95"/>
                  </a:cubicBezTo>
                  <a:cubicBezTo>
                    <a:pt x="280" y="95"/>
                    <a:pt x="280" y="95"/>
                    <a:pt x="280" y="95"/>
                  </a:cubicBezTo>
                  <a:lnTo>
                    <a:pt x="280" y="88"/>
                  </a:lnTo>
                  <a:close/>
                  <a:moveTo>
                    <a:pt x="288" y="88"/>
                  </a:moveTo>
                  <a:cubicBezTo>
                    <a:pt x="295" y="88"/>
                    <a:pt x="295" y="88"/>
                    <a:pt x="295" y="88"/>
                  </a:cubicBezTo>
                  <a:cubicBezTo>
                    <a:pt x="295" y="95"/>
                    <a:pt x="295" y="95"/>
                    <a:pt x="295" y="95"/>
                  </a:cubicBezTo>
                  <a:cubicBezTo>
                    <a:pt x="288" y="95"/>
                    <a:pt x="288" y="95"/>
                    <a:pt x="288" y="95"/>
                  </a:cubicBezTo>
                  <a:lnTo>
                    <a:pt x="288" y="88"/>
                  </a:lnTo>
                  <a:close/>
                  <a:moveTo>
                    <a:pt x="297" y="88"/>
                  </a:moveTo>
                  <a:cubicBezTo>
                    <a:pt x="304" y="88"/>
                    <a:pt x="304" y="88"/>
                    <a:pt x="304" y="88"/>
                  </a:cubicBezTo>
                  <a:cubicBezTo>
                    <a:pt x="304" y="95"/>
                    <a:pt x="304" y="95"/>
                    <a:pt x="304" y="95"/>
                  </a:cubicBezTo>
                  <a:cubicBezTo>
                    <a:pt x="297" y="95"/>
                    <a:pt x="297" y="95"/>
                    <a:pt x="297" y="95"/>
                  </a:cubicBezTo>
                  <a:lnTo>
                    <a:pt x="297" y="88"/>
                  </a:lnTo>
                  <a:close/>
                  <a:moveTo>
                    <a:pt x="305" y="88"/>
                  </a:moveTo>
                  <a:cubicBezTo>
                    <a:pt x="312" y="88"/>
                    <a:pt x="312" y="88"/>
                    <a:pt x="312" y="88"/>
                  </a:cubicBezTo>
                  <a:cubicBezTo>
                    <a:pt x="312" y="95"/>
                    <a:pt x="312" y="95"/>
                    <a:pt x="312" y="95"/>
                  </a:cubicBezTo>
                  <a:cubicBezTo>
                    <a:pt x="305" y="95"/>
                    <a:pt x="305" y="95"/>
                    <a:pt x="305" y="95"/>
                  </a:cubicBezTo>
                  <a:lnTo>
                    <a:pt x="305" y="88"/>
                  </a:lnTo>
                  <a:close/>
                  <a:moveTo>
                    <a:pt x="312" y="36"/>
                  </a:moveTo>
                  <a:cubicBezTo>
                    <a:pt x="312" y="39"/>
                    <a:pt x="312" y="39"/>
                    <a:pt x="312" y="39"/>
                  </a:cubicBezTo>
                  <a:cubicBezTo>
                    <a:pt x="305" y="39"/>
                    <a:pt x="305" y="39"/>
                    <a:pt x="305" y="39"/>
                  </a:cubicBezTo>
                  <a:cubicBezTo>
                    <a:pt x="305" y="39"/>
                    <a:pt x="304" y="39"/>
                    <a:pt x="304" y="39"/>
                  </a:cubicBezTo>
                  <a:cubicBezTo>
                    <a:pt x="304" y="39"/>
                    <a:pt x="304" y="39"/>
                    <a:pt x="304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88" y="39"/>
                    <a:pt x="288" y="39"/>
                    <a:pt x="288" y="39"/>
                  </a:cubicBezTo>
                  <a:cubicBezTo>
                    <a:pt x="288" y="39"/>
                    <a:pt x="288" y="39"/>
                    <a:pt x="288" y="39"/>
                  </a:cubicBezTo>
                  <a:cubicBezTo>
                    <a:pt x="287" y="39"/>
                    <a:pt x="287" y="39"/>
                    <a:pt x="287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1" y="39"/>
                    <a:pt x="271" y="39"/>
                    <a:pt x="271" y="39"/>
                  </a:cubicBezTo>
                  <a:cubicBezTo>
                    <a:pt x="271" y="39"/>
                    <a:pt x="271" y="39"/>
                    <a:pt x="271" y="39"/>
                  </a:cubicBezTo>
                  <a:cubicBezTo>
                    <a:pt x="271" y="39"/>
                    <a:pt x="271" y="39"/>
                    <a:pt x="270" y="39"/>
                  </a:cubicBezTo>
                  <a:cubicBezTo>
                    <a:pt x="263" y="39"/>
                    <a:pt x="263" y="39"/>
                    <a:pt x="263" y="39"/>
                  </a:cubicBezTo>
                  <a:cubicBezTo>
                    <a:pt x="263" y="3"/>
                    <a:pt x="263" y="3"/>
                    <a:pt x="263" y="3"/>
                  </a:cubicBezTo>
                  <a:lnTo>
                    <a:pt x="312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" name="Freeform 281">
              <a:extLst>
                <a:ext uri="{FF2B5EF4-FFF2-40B4-BE49-F238E27FC236}">
                  <a16:creationId xmlns:a16="http://schemas.microsoft.com/office/drawing/2014/main" id="{16BC58F0-6CC0-413E-BE4E-8816EE6892E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313238" y="4302125"/>
              <a:ext cx="434975" cy="531813"/>
            </a:xfrm>
            <a:custGeom>
              <a:avLst/>
              <a:gdLst>
                <a:gd name="T0" fmla="*/ 217 w 274"/>
                <a:gd name="T1" fmla="*/ 119 h 335"/>
                <a:gd name="T2" fmla="*/ 178 w 274"/>
                <a:gd name="T3" fmla="*/ 80 h 335"/>
                <a:gd name="T4" fmla="*/ 217 w 274"/>
                <a:gd name="T5" fmla="*/ 80 h 335"/>
                <a:gd name="T6" fmla="*/ 139 w 274"/>
                <a:gd name="T7" fmla="*/ 0 h 335"/>
                <a:gd name="T8" fmla="*/ 56 w 274"/>
                <a:gd name="T9" fmla="*/ 80 h 335"/>
                <a:gd name="T10" fmla="*/ 96 w 274"/>
                <a:gd name="T11" fmla="*/ 80 h 335"/>
                <a:gd name="T12" fmla="*/ 56 w 274"/>
                <a:gd name="T13" fmla="*/ 119 h 335"/>
                <a:gd name="T14" fmla="*/ 96 w 274"/>
                <a:gd name="T15" fmla="*/ 119 h 335"/>
                <a:gd name="T16" fmla="*/ 0 w 274"/>
                <a:gd name="T17" fmla="*/ 216 h 335"/>
                <a:gd name="T18" fmla="*/ 117 w 274"/>
                <a:gd name="T19" fmla="*/ 216 h 335"/>
                <a:gd name="T20" fmla="*/ 117 w 274"/>
                <a:gd name="T21" fmla="*/ 335 h 335"/>
                <a:gd name="T22" fmla="*/ 156 w 274"/>
                <a:gd name="T23" fmla="*/ 335 h 335"/>
                <a:gd name="T24" fmla="*/ 156 w 274"/>
                <a:gd name="T25" fmla="*/ 216 h 335"/>
                <a:gd name="T26" fmla="*/ 274 w 274"/>
                <a:gd name="T27" fmla="*/ 216 h 335"/>
                <a:gd name="T28" fmla="*/ 183 w 274"/>
                <a:gd name="T29" fmla="*/ 119 h 335"/>
                <a:gd name="T30" fmla="*/ 217 w 274"/>
                <a:gd name="T31" fmla="*/ 119 h 335"/>
                <a:gd name="T32" fmla="*/ 252 w 274"/>
                <a:gd name="T33" fmla="*/ 207 h 335"/>
                <a:gd name="T34" fmla="*/ 152 w 274"/>
                <a:gd name="T35" fmla="*/ 207 h 335"/>
                <a:gd name="T36" fmla="*/ 152 w 274"/>
                <a:gd name="T37" fmla="*/ 331 h 335"/>
                <a:gd name="T38" fmla="*/ 122 w 274"/>
                <a:gd name="T39" fmla="*/ 331 h 335"/>
                <a:gd name="T40" fmla="*/ 122 w 274"/>
                <a:gd name="T41" fmla="*/ 207 h 335"/>
                <a:gd name="T42" fmla="*/ 21 w 274"/>
                <a:gd name="T43" fmla="*/ 207 h 335"/>
                <a:gd name="T44" fmla="*/ 113 w 274"/>
                <a:gd name="T45" fmla="*/ 110 h 335"/>
                <a:gd name="T46" fmla="*/ 78 w 274"/>
                <a:gd name="T47" fmla="*/ 110 h 335"/>
                <a:gd name="T48" fmla="*/ 113 w 274"/>
                <a:gd name="T49" fmla="*/ 75 h 335"/>
                <a:gd name="T50" fmla="*/ 78 w 274"/>
                <a:gd name="T51" fmla="*/ 75 h 335"/>
                <a:gd name="T52" fmla="*/ 139 w 274"/>
                <a:gd name="T53" fmla="*/ 9 h 335"/>
                <a:gd name="T54" fmla="*/ 200 w 274"/>
                <a:gd name="T55" fmla="*/ 75 h 335"/>
                <a:gd name="T56" fmla="*/ 161 w 274"/>
                <a:gd name="T57" fmla="*/ 75 h 335"/>
                <a:gd name="T58" fmla="*/ 200 w 274"/>
                <a:gd name="T59" fmla="*/ 110 h 335"/>
                <a:gd name="T60" fmla="*/ 161 w 274"/>
                <a:gd name="T61" fmla="*/ 110 h 335"/>
                <a:gd name="T62" fmla="*/ 252 w 274"/>
                <a:gd name="T63" fmla="*/ 207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4" h="335">
                  <a:moveTo>
                    <a:pt x="217" y="119"/>
                  </a:moveTo>
                  <a:lnTo>
                    <a:pt x="178" y="80"/>
                  </a:lnTo>
                  <a:lnTo>
                    <a:pt x="217" y="80"/>
                  </a:lnTo>
                  <a:lnTo>
                    <a:pt x="139" y="0"/>
                  </a:lnTo>
                  <a:lnTo>
                    <a:pt x="56" y="80"/>
                  </a:lnTo>
                  <a:lnTo>
                    <a:pt x="96" y="80"/>
                  </a:lnTo>
                  <a:lnTo>
                    <a:pt x="56" y="119"/>
                  </a:lnTo>
                  <a:lnTo>
                    <a:pt x="96" y="119"/>
                  </a:lnTo>
                  <a:lnTo>
                    <a:pt x="0" y="216"/>
                  </a:lnTo>
                  <a:lnTo>
                    <a:pt x="117" y="216"/>
                  </a:lnTo>
                  <a:lnTo>
                    <a:pt x="117" y="335"/>
                  </a:lnTo>
                  <a:lnTo>
                    <a:pt x="156" y="335"/>
                  </a:lnTo>
                  <a:lnTo>
                    <a:pt x="156" y="216"/>
                  </a:lnTo>
                  <a:lnTo>
                    <a:pt x="274" y="216"/>
                  </a:lnTo>
                  <a:lnTo>
                    <a:pt x="183" y="119"/>
                  </a:lnTo>
                  <a:lnTo>
                    <a:pt x="217" y="119"/>
                  </a:lnTo>
                  <a:close/>
                  <a:moveTo>
                    <a:pt x="252" y="207"/>
                  </a:moveTo>
                  <a:lnTo>
                    <a:pt x="152" y="207"/>
                  </a:lnTo>
                  <a:lnTo>
                    <a:pt x="152" y="331"/>
                  </a:lnTo>
                  <a:lnTo>
                    <a:pt x="122" y="331"/>
                  </a:lnTo>
                  <a:lnTo>
                    <a:pt x="122" y="207"/>
                  </a:lnTo>
                  <a:lnTo>
                    <a:pt x="21" y="207"/>
                  </a:lnTo>
                  <a:lnTo>
                    <a:pt x="113" y="110"/>
                  </a:lnTo>
                  <a:lnTo>
                    <a:pt x="78" y="110"/>
                  </a:lnTo>
                  <a:lnTo>
                    <a:pt x="113" y="75"/>
                  </a:lnTo>
                  <a:lnTo>
                    <a:pt x="78" y="75"/>
                  </a:lnTo>
                  <a:lnTo>
                    <a:pt x="139" y="9"/>
                  </a:lnTo>
                  <a:lnTo>
                    <a:pt x="200" y="75"/>
                  </a:lnTo>
                  <a:lnTo>
                    <a:pt x="161" y="75"/>
                  </a:lnTo>
                  <a:lnTo>
                    <a:pt x="200" y="110"/>
                  </a:lnTo>
                  <a:lnTo>
                    <a:pt x="161" y="110"/>
                  </a:lnTo>
                  <a:lnTo>
                    <a:pt x="252" y="2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" name="Freeform 282">
              <a:extLst>
                <a:ext uri="{FF2B5EF4-FFF2-40B4-BE49-F238E27FC236}">
                  <a16:creationId xmlns:a16="http://schemas.microsoft.com/office/drawing/2014/main" id="{1821E3E8-7F32-4498-BE0E-80442040CFE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381875" y="4302125"/>
              <a:ext cx="428625" cy="531813"/>
            </a:xfrm>
            <a:custGeom>
              <a:avLst/>
              <a:gdLst>
                <a:gd name="T0" fmla="*/ 217 w 270"/>
                <a:gd name="T1" fmla="*/ 119 h 335"/>
                <a:gd name="T2" fmla="*/ 178 w 270"/>
                <a:gd name="T3" fmla="*/ 80 h 335"/>
                <a:gd name="T4" fmla="*/ 217 w 270"/>
                <a:gd name="T5" fmla="*/ 80 h 335"/>
                <a:gd name="T6" fmla="*/ 139 w 270"/>
                <a:gd name="T7" fmla="*/ 0 h 335"/>
                <a:gd name="T8" fmla="*/ 56 w 270"/>
                <a:gd name="T9" fmla="*/ 80 h 335"/>
                <a:gd name="T10" fmla="*/ 96 w 270"/>
                <a:gd name="T11" fmla="*/ 80 h 335"/>
                <a:gd name="T12" fmla="*/ 56 w 270"/>
                <a:gd name="T13" fmla="*/ 119 h 335"/>
                <a:gd name="T14" fmla="*/ 96 w 270"/>
                <a:gd name="T15" fmla="*/ 119 h 335"/>
                <a:gd name="T16" fmla="*/ 0 w 270"/>
                <a:gd name="T17" fmla="*/ 216 h 335"/>
                <a:gd name="T18" fmla="*/ 113 w 270"/>
                <a:gd name="T19" fmla="*/ 216 h 335"/>
                <a:gd name="T20" fmla="*/ 113 w 270"/>
                <a:gd name="T21" fmla="*/ 335 h 335"/>
                <a:gd name="T22" fmla="*/ 157 w 270"/>
                <a:gd name="T23" fmla="*/ 335 h 335"/>
                <a:gd name="T24" fmla="*/ 157 w 270"/>
                <a:gd name="T25" fmla="*/ 216 h 335"/>
                <a:gd name="T26" fmla="*/ 270 w 270"/>
                <a:gd name="T27" fmla="*/ 216 h 335"/>
                <a:gd name="T28" fmla="*/ 178 w 270"/>
                <a:gd name="T29" fmla="*/ 119 h 335"/>
                <a:gd name="T30" fmla="*/ 217 w 270"/>
                <a:gd name="T31" fmla="*/ 119 h 335"/>
                <a:gd name="T32" fmla="*/ 252 w 270"/>
                <a:gd name="T33" fmla="*/ 207 h 335"/>
                <a:gd name="T34" fmla="*/ 148 w 270"/>
                <a:gd name="T35" fmla="*/ 207 h 335"/>
                <a:gd name="T36" fmla="*/ 148 w 270"/>
                <a:gd name="T37" fmla="*/ 331 h 335"/>
                <a:gd name="T38" fmla="*/ 122 w 270"/>
                <a:gd name="T39" fmla="*/ 331 h 335"/>
                <a:gd name="T40" fmla="*/ 122 w 270"/>
                <a:gd name="T41" fmla="*/ 207 h 335"/>
                <a:gd name="T42" fmla="*/ 22 w 270"/>
                <a:gd name="T43" fmla="*/ 207 h 335"/>
                <a:gd name="T44" fmla="*/ 113 w 270"/>
                <a:gd name="T45" fmla="*/ 110 h 335"/>
                <a:gd name="T46" fmla="*/ 74 w 270"/>
                <a:gd name="T47" fmla="*/ 110 h 335"/>
                <a:gd name="T48" fmla="*/ 113 w 270"/>
                <a:gd name="T49" fmla="*/ 75 h 335"/>
                <a:gd name="T50" fmla="*/ 74 w 270"/>
                <a:gd name="T51" fmla="*/ 75 h 335"/>
                <a:gd name="T52" fmla="*/ 139 w 270"/>
                <a:gd name="T53" fmla="*/ 9 h 335"/>
                <a:gd name="T54" fmla="*/ 196 w 270"/>
                <a:gd name="T55" fmla="*/ 75 h 335"/>
                <a:gd name="T56" fmla="*/ 161 w 270"/>
                <a:gd name="T57" fmla="*/ 75 h 335"/>
                <a:gd name="T58" fmla="*/ 196 w 270"/>
                <a:gd name="T59" fmla="*/ 110 h 335"/>
                <a:gd name="T60" fmla="*/ 161 w 270"/>
                <a:gd name="T61" fmla="*/ 110 h 335"/>
                <a:gd name="T62" fmla="*/ 252 w 270"/>
                <a:gd name="T63" fmla="*/ 207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0" h="335">
                  <a:moveTo>
                    <a:pt x="217" y="119"/>
                  </a:moveTo>
                  <a:lnTo>
                    <a:pt x="178" y="80"/>
                  </a:lnTo>
                  <a:lnTo>
                    <a:pt x="217" y="80"/>
                  </a:lnTo>
                  <a:lnTo>
                    <a:pt x="139" y="0"/>
                  </a:lnTo>
                  <a:lnTo>
                    <a:pt x="56" y="80"/>
                  </a:lnTo>
                  <a:lnTo>
                    <a:pt x="96" y="80"/>
                  </a:lnTo>
                  <a:lnTo>
                    <a:pt x="56" y="119"/>
                  </a:lnTo>
                  <a:lnTo>
                    <a:pt x="96" y="119"/>
                  </a:lnTo>
                  <a:lnTo>
                    <a:pt x="0" y="216"/>
                  </a:lnTo>
                  <a:lnTo>
                    <a:pt x="113" y="216"/>
                  </a:lnTo>
                  <a:lnTo>
                    <a:pt x="113" y="335"/>
                  </a:lnTo>
                  <a:lnTo>
                    <a:pt x="157" y="335"/>
                  </a:lnTo>
                  <a:lnTo>
                    <a:pt x="157" y="216"/>
                  </a:lnTo>
                  <a:lnTo>
                    <a:pt x="270" y="216"/>
                  </a:lnTo>
                  <a:lnTo>
                    <a:pt x="178" y="119"/>
                  </a:lnTo>
                  <a:lnTo>
                    <a:pt x="217" y="119"/>
                  </a:lnTo>
                  <a:close/>
                  <a:moveTo>
                    <a:pt x="252" y="207"/>
                  </a:moveTo>
                  <a:lnTo>
                    <a:pt x="148" y="207"/>
                  </a:lnTo>
                  <a:lnTo>
                    <a:pt x="148" y="331"/>
                  </a:lnTo>
                  <a:lnTo>
                    <a:pt x="122" y="331"/>
                  </a:lnTo>
                  <a:lnTo>
                    <a:pt x="122" y="207"/>
                  </a:lnTo>
                  <a:lnTo>
                    <a:pt x="22" y="207"/>
                  </a:lnTo>
                  <a:lnTo>
                    <a:pt x="113" y="110"/>
                  </a:lnTo>
                  <a:lnTo>
                    <a:pt x="74" y="110"/>
                  </a:lnTo>
                  <a:lnTo>
                    <a:pt x="113" y="75"/>
                  </a:lnTo>
                  <a:lnTo>
                    <a:pt x="74" y="75"/>
                  </a:lnTo>
                  <a:lnTo>
                    <a:pt x="139" y="9"/>
                  </a:lnTo>
                  <a:lnTo>
                    <a:pt x="196" y="75"/>
                  </a:lnTo>
                  <a:lnTo>
                    <a:pt x="161" y="75"/>
                  </a:lnTo>
                  <a:lnTo>
                    <a:pt x="196" y="110"/>
                  </a:lnTo>
                  <a:lnTo>
                    <a:pt x="161" y="110"/>
                  </a:lnTo>
                  <a:lnTo>
                    <a:pt x="252" y="2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4" name="Freeform 283">
              <a:extLst>
                <a:ext uri="{FF2B5EF4-FFF2-40B4-BE49-F238E27FC236}">
                  <a16:creationId xmlns:a16="http://schemas.microsoft.com/office/drawing/2014/main" id="{87769C4B-50E5-4722-9DF6-894B31A0959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722100" y="4714875"/>
              <a:ext cx="26988" cy="34925"/>
            </a:xfrm>
            <a:custGeom>
              <a:avLst/>
              <a:gdLst>
                <a:gd name="T0" fmla="*/ 2 w 4"/>
                <a:gd name="T1" fmla="*/ 0 h 5"/>
                <a:gd name="T2" fmla="*/ 0 w 4"/>
                <a:gd name="T3" fmla="*/ 1 h 5"/>
                <a:gd name="T4" fmla="*/ 1 w 4"/>
                <a:gd name="T5" fmla="*/ 4 h 5"/>
                <a:gd name="T6" fmla="*/ 2 w 4"/>
                <a:gd name="T7" fmla="*/ 5 h 5"/>
                <a:gd name="T8" fmla="*/ 3 w 4"/>
                <a:gd name="T9" fmla="*/ 4 h 5"/>
                <a:gd name="T10" fmla="*/ 3 w 4"/>
                <a:gd name="T11" fmla="*/ 1 h 5"/>
                <a:gd name="T12" fmla="*/ 2 w 4"/>
                <a:gd name="T13" fmla="*/ 0 h 5"/>
                <a:gd name="T14" fmla="*/ 2 w 4"/>
                <a:gd name="T15" fmla="*/ 4 h 5"/>
                <a:gd name="T16" fmla="*/ 1 w 4"/>
                <a:gd name="T17" fmla="*/ 3 h 5"/>
                <a:gd name="T18" fmla="*/ 1 w 4"/>
                <a:gd name="T19" fmla="*/ 1 h 5"/>
                <a:gd name="T20" fmla="*/ 2 w 4"/>
                <a:gd name="T21" fmla="*/ 1 h 5"/>
                <a:gd name="T22" fmla="*/ 2 w 4"/>
                <a:gd name="T23" fmla="*/ 1 h 5"/>
                <a:gd name="T24" fmla="*/ 2 w 4"/>
                <a:gd name="T2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" h="5">
                  <a:moveTo>
                    <a:pt x="2" y="0"/>
                  </a:moveTo>
                  <a:cubicBezTo>
                    <a:pt x="1" y="0"/>
                    <a:pt x="1" y="0"/>
                    <a:pt x="0" y="1"/>
                  </a:cubicBezTo>
                  <a:cubicBezTo>
                    <a:pt x="0" y="1"/>
                    <a:pt x="0" y="4"/>
                    <a:pt x="1" y="4"/>
                  </a:cubicBezTo>
                  <a:cubicBezTo>
                    <a:pt x="1" y="4"/>
                    <a:pt x="2" y="5"/>
                    <a:pt x="2" y="5"/>
                  </a:cubicBezTo>
                  <a:cubicBezTo>
                    <a:pt x="2" y="5"/>
                    <a:pt x="2" y="4"/>
                    <a:pt x="3" y="4"/>
                  </a:cubicBezTo>
                  <a:cubicBezTo>
                    <a:pt x="4" y="4"/>
                    <a:pt x="4" y="2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lose/>
                  <a:moveTo>
                    <a:pt x="2" y="4"/>
                  </a:moveTo>
                  <a:cubicBezTo>
                    <a:pt x="2" y="4"/>
                    <a:pt x="2" y="4"/>
                    <a:pt x="1" y="3"/>
                  </a:cubicBezTo>
                  <a:cubicBezTo>
                    <a:pt x="1" y="3"/>
                    <a:pt x="1" y="2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3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5" name="Freeform 284">
              <a:extLst>
                <a:ext uri="{FF2B5EF4-FFF2-40B4-BE49-F238E27FC236}">
                  <a16:creationId xmlns:a16="http://schemas.microsoft.com/office/drawing/2014/main" id="{BE8DB1D6-450F-4E40-A27D-F36B2DBD9C0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798300" y="4778375"/>
              <a:ext cx="20638" cy="34925"/>
            </a:xfrm>
            <a:custGeom>
              <a:avLst/>
              <a:gdLst>
                <a:gd name="T0" fmla="*/ 0 w 3"/>
                <a:gd name="T1" fmla="*/ 3 h 5"/>
                <a:gd name="T2" fmla="*/ 1 w 3"/>
                <a:gd name="T3" fmla="*/ 5 h 5"/>
                <a:gd name="T4" fmla="*/ 2 w 3"/>
                <a:gd name="T5" fmla="*/ 5 h 5"/>
                <a:gd name="T6" fmla="*/ 3 w 3"/>
                <a:gd name="T7" fmla="*/ 4 h 5"/>
                <a:gd name="T8" fmla="*/ 3 w 3"/>
                <a:gd name="T9" fmla="*/ 1 h 5"/>
                <a:gd name="T10" fmla="*/ 1 w 3"/>
                <a:gd name="T11" fmla="*/ 0 h 5"/>
                <a:gd name="T12" fmla="*/ 0 w 3"/>
                <a:gd name="T13" fmla="*/ 3 h 5"/>
                <a:gd name="T14" fmla="*/ 2 w 3"/>
                <a:gd name="T15" fmla="*/ 1 h 5"/>
                <a:gd name="T16" fmla="*/ 2 w 3"/>
                <a:gd name="T17" fmla="*/ 2 h 5"/>
                <a:gd name="T18" fmla="*/ 2 w 3"/>
                <a:gd name="T19" fmla="*/ 4 h 5"/>
                <a:gd name="T20" fmla="*/ 2 w 3"/>
                <a:gd name="T21" fmla="*/ 4 h 5"/>
                <a:gd name="T22" fmla="*/ 1 w 3"/>
                <a:gd name="T23" fmla="*/ 4 h 5"/>
                <a:gd name="T24" fmla="*/ 1 w 3"/>
                <a:gd name="T25" fmla="*/ 3 h 5"/>
                <a:gd name="T26" fmla="*/ 1 w 3"/>
                <a:gd name="T27" fmla="*/ 1 h 5"/>
                <a:gd name="T28" fmla="*/ 2 w 3"/>
                <a:gd name="T2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" h="5">
                  <a:moveTo>
                    <a:pt x="0" y="3"/>
                  </a:moveTo>
                  <a:cubicBezTo>
                    <a:pt x="0" y="4"/>
                    <a:pt x="1" y="5"/>
                    <a:pt x="1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3" y="4"/>
                  </a:cubicBezTo>
                  <a:cubicBezTo>
                    <a:pt x="3" y="4"/>
                    <a:pt x="3" y="2"/>
                    <a:pt x="3" y="1"/>
                  </a:cubicBezTo>
                  <a:cubicBezTo>
                    <a:pt x="3" y="1"/>
                    <a:pt x="2" y="0"/>
                    <a:pt x="1" y="0"/>
                  </a:cubicBezTo>
                  <a:cubicBezTo>
                    <a:pt x="0" y="1"/>
                    <a:pt x="0" y="2"/>
                    <a:pt x="0" y="3"/>
                  </a:cubicBezTo>
                  <a:close/>
                  <a:moveTo>
                    <a:pt x="2" y="1"/>
                  </a:moveTo>
                  <a:cubicBezTo>
                    <a:pt x="2" y="1"/>
                    <a:pt x="2" y="1"/>
                    <a:pt x="2" y="2"/>
                  </a:cubicBezTo>
                  <a:cubicBezTo>
                    <a:pt x="2" y="2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1" y="4"/>
                    <a:pt x="1" y="4"/>
                  </a:cubicBezTo>
                  <a:cubicBezTo>
                    <a:pt x="1" y="4"/>
                    <a:pt x="1" y="3"/>
                    <a:pt x="1" y="3"/>
                  </a:cubicBezTo>
                  <a:cubicBezTo>
                    <a:pt x="1" y="2"/>
                    <a:pt x="1" y="1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6" name="Freeform 285">
              <a:extLst>
                <a:ext uri="{FF2B5EF4-FFF2-40B4-BE49-F238E27FC236}">
                  <a16:creationId xmlns:a16="http://schemas.microsoft.com/office/drawing/2014/main" id="{AE417526-85EC-404A-AA70-52135222E3B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941050" y="4232275"/>
              <a:ext cx="1244600" cy="615950"/>
            </a:xfrm>
            <a:custGeom>
              <a:avLst/>
              <a:gdLst>
                <a:gd name="T0" fmla="*/ 175 w 180"/>
                <a:gd name="T1" fmla="*/ 84 h 88"/>
                <a:gd name="T2" fmla="*/ 168 w 180"/>
                <a:gd name="T3" fmla="*/ 84 h 88"/>
                <a:gd name="T4" fmla="*/ 168 w 180"/>
                <a:gd name="T5" fmla="*/ 3 h 88"/>
                <a:gd name="T6" fmla="*/ 165 w 180"/>
                <a:gd name="T7" fmla="*/ 0 h 88"/>
                <a:gd name="T8" fmla="*/ 56 w 180"/>
                <a:gd name="T9" fmla="*/ 0 h 88"/>
                <a:gd name="T10" fmla="*/ 52 w 180"/>
                <a:gd name="T11" fmla="*/ 5 h 88"/>
                <a:gd name="T12" fmla="*/ 52 w 180"/>
                <a:gd name="T13" fmla="*/ 42 h 88"/>
                <a:gd name="T14" fmla="*/ 125 w 180"/>
                <a:gd name="T15" fmla="*/ 43 h 88"/>
                <a:gd name="T16" fmla="*/ 127 w 180"/>
                <a:gd name="T17" fmla="*/ 65 h 88"/>
                <a:gd name="T18" fmla="*/ 165 w 180"/>
                <a:gd name="T19" fmla="*/ 66 h 88"/>
                <a:gd name="T20" fmla="*/ 107 w 180"/>
                <a:gd name="T21" fmla="*/ 85 h 88"/>
                <a:gd name="T22" fmla="*/ 126 w 180"/>
                <a:gd name="T23" fmla="*/ 66 h 88"/>
                <a:gd name="T24" fmla="*/ 126 w 180"/>
                <a:gd name="T25" fmla="*/ 45 h 88"/>
                <a:gd name="T26" fmla="*/ 21 w 180"/>
                <a:gd name="T27" fmla="*/ 43 h 88"/>
                <a:gd name="T28" fmla="*/ 17 w 180"/>
                <a:gd name="T29" fmla="*/ 44 h 88"/>
                <a:gd name="T30" fmla="*/ 16 w 180"/>
                <a:gd name="T31" fmla="*/ 49 h 88"/>
                <a:gd name="T32" fmla="*/ 15 w 180"/>
                <a:gd name="T33" fmla="*/ 65 h 88"/>
                <a:gd name="T34" fmla="*/ 13 w 180"/>
                <a:gd name="T35" fmla="*/ 64 h 88"/>
                <a:gd name="T36" fmla="*/ 10 w 180"/>
                <a:gd name="T37" fmla="*/ 62 h 88"/>
                <a:gd name="T38" fmla="*/ 6 w 180"/>
                <a:gd name="T39" fmla="*/ 62 h 88"/>
                <a:gd name="T40" fmla="*/ 5 w 180"/>
                <a:gd name="T41" fmla="*/ 68 h 88"/>
                <a:gd name="T42" fmla="*/ 5 w 180"/>
                <a:gd name="T43" fmla="*/ 84 h 88"/>
                <a:gd name="T44" fmla="*/ 0 w 180"/>
                <a:gd name="T45" fmla="*/ 86 h 88"/>
                <a:gd name="T46" fmla="*/ 3 w 180"/>
                <a:gd name="T47" fmla="*/ 88 h 88"/>
                <a:gd name="T48" fmla="*/ 6 w 180"/>
                <a:gd name="T49" fmla="*/ 88 h 88"/>
                <a:gd name="T50" fmla="*/ 172 w 180"/>
                <a:gd name="T51" fmla="*/ 88 h 88"/>
                <a:gd name="T52" fmla="*/ 180 w 180"/>
                <a:gd name="T53" fmla="*/ 87 h 88"/>
                <a:gd name="T54" fmla="*/ 178 w 180"/>
                <a:gd name="T55" fmla="*/ 87 h 88"/>
                <a:gd name="T56" fmla="*/ 169 w 180"/>
                <a:gd name="T57" fmla="*/ 87 h 88"/>
                <a:gd name="T58" fmla="*/ 5 w 180"/>
                <a:gd name="T59" fmla="*/ 87 h 88"/>
                <a:gd name="T60" fmla="*/ 1 w 180"/>
                <a:gd name="T61" fmla="*/ 86 h 88"/>
                <a:gd name="T62" fmla="*/ 4 w 180"/>
                <a:gd name="T63" fmla="*/ 85 h 88"/>
                <a:gd name="T64" fmla="*/ 6 w 180"/>
                <a:gd name="T65" fmla="*/ 85 h 88"/>
                <a:gd name="T66" fmla="*/ 6 w 180"/>
                <a:gd name="T67" fmla="*/ 68 h 88"/>
                <a:gd name="T68" fmla="*/ 7 w 180"/>
                <a:gd name="T69" fmla="*/ 63 h 88"/>
                <a:gd name="T70" fmla="*/ 10 w 180"/>
                <a:gd name="T71" fmla="*/ 63 h 88"/>
                <a:gd name="T72" fmla="*/ 12 w 180"/>
                <a:gd name="T73" fmla="*/ 64 h 88"/>
                <a:gd name="T74" fmla="*/ 13 w 180"/>
                <a:gd name="T75" fmla="*/ 66 h 88"/>
                <a:gd name="T76" fmla="*/ 17 w 180"/>
                <a:gd name="T77" fmla="*/ 66 h 88"/>
                <a:gd name="T78" fmla="*/ 17 w 180"/>
                <a:gd name="T79" fmla="*/ 66 h 88"/>
                <a:gd name="T80" fmla="*/ 17 w 180"/>
                <a:gd name="T81" fmla="*/ 48 h 88"/>
                <a:gd name="T82" fmla="*/ 20 w 180"/>
                <a:gd name="T83" fmla="*/ 44 h 88"/>
                <a:gd name="T84" fmla="*/ 125 w 180"/>
                <a:gd name="T85" fmla="*/ 44 h 88"/>
                <a:gd name="T86" fmla="*/ 126 w 180"/>
                <a:gd name="T87" fmla="*/ 65 h 88"/>
                <a:gd name="T88" fmla="*/ 106 w 180"/>
                <a:gd name="T89" fmla="*/ 66 h 88"/>
                <a:gd name="T90" fmla="*/ 107 w 180"/>
                <a:gd name="T91" fmla="*/ 85 h 88"/>
                <a:gd name="T92" fmla="*/ 166 w 180"/>
                <a:gd name="T93" fmla="*/ 85 h 88"/>
                <a:gd name="T94" fmla="*/ 166 w 180"/>
                <a:gd name="T95" fmla="*/ 65 h 88"/>
                <a:gd name="T96" fmla="*/ 128 w 180"/>
                <a:gd name="T97" fmla="*/ 45 h 88"/>
                <a:gd name="T98" fmla="*/ 53 w 180"/>
                <a:gd name="T99" fmla="*/ 42 h 88"/>
                <a:gd name="T100" fmla="*/ 53 w 180"/>
                <a:gd name="T101" fmla="*/ 5 h 88"/>
                <a:gd name="T102" fmla="*/ 56 w 180"/>
                <a:gd name="T103" fmla="*/ 1 h 88"/>
                <a:gd name="T104" fmla="*/ 165 w 180"/>
                <a:gd name="T105" fmla="*/ 1 h 88"/>
                <a:gd name="T106" fmla="*/ 167 w 180"/>
                <a:gd name="T107" fmla="*/ 3 h 88"/>
                <a:gd name="T108" fmla="*/ 167 w 180"/>
                <a:gd name="T109" fmla="*/ 85 h 88"/>
                <a:gd name="T110" fmla="*/ 174 w 180"/>
                <a:gd name="T111" fmla="*/ 85 h 88"/>
                <a:gd name="T112" fmla="*/ 179 w 180"/>
                <a:gd name="T113" fmla="*/ 86 h 88"/>
                <a:gd name="T114" fmla="*/ 178 w 180"/>
                <a:gd name="T115" fmla="*/ 87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80" h="88">
                  <a:moveTo>
                    <a:pt x="180" y="85"/>
                  </a:moveTo>
                  <a:cubicBezTo>
                    <a:pt x="179" y="84"/>
                    <a:pt x="177" y="84"/>
                    <a:pt x="175" y="84"/>
                  </a:cubicBezTo>
                  <a:cubicBezTo>
                    <a:pt x="175" y="84"/>
                    <a:pt x="175" y="84"/>
                    <a:pt x="174" y="84"/>
                  </a:cubicBezTo>
                  <a:cubicBezTo>
                    <a:pt x="168" y="84"/>
                    <a:pt x="168" y="84"/>
                    <a:pt x="168" y="84"/>
                  </a:cubicBezTo>
                  <a:cubicBezTo>
                    <a:pt x="168" y="80"/>
                    <a:pt x="168" y="73"/>
                    <a:pt x="168" y="64"/>
                  </a:cubicBezTo>
                  <a:cubicBezTo>
                    <a:pt x="168" y="40"/>
                    <a:pt x="168" y="4"/>
                    <a:pt x="168" y="3"/>
                  </a:cubicBezTo>
                  <a:cubicBezTo>
                    <a:pt x="168" y="3"/>
                    <a:pt x="168" y="2"/>
                    <a:pt x="167" y="1"/>
                  </a:cubicBezTo>
                  <a:cubicBezTo>
                    <a:pt x="167" y="0"/>
                    <a:pt x="166" y="0"/>
                    <a:pt x="165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7" y="0"/>
                    <a:pt x="56" y="0"/>
                    <a:pt x="56" y="0"/>
                  </a:cubicBezTo>
                  <a:cubicBezTo>
                    <a:pt x="55" y="0"/>
                    <a:pt x="54" y="0"/>
                    <a:pt x="53" y="0"/>
                  </a:cubicBezTo>
                  <a:cubicBezTo>
                    <a:pt x="52" y="0"/>
                    <a:pt x="52" y="3"/>
                    <a:pt x="52" y="5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2" y="42"/>
                    <a:pt x="52" y="42"/>
                    <a:pt x="52" y="42"/>
                  </a:cubicBezTo>
                  <a:cubicBezTo>
                    <a:pt x="52" y="43"/>
                    <a:pt x="52" y="43"/>
                    <a:pt x="52" y="43"/>
                  </a:cubicBezTo>
                  <a:cubicBezTo>
                    <a:pt x="125" y="43"/>
                    <a:pt x="125" y="43"/>
                    <a:pt x="125" y="43"/>
                  </a:cubicBezTo>
                  <a:cubicBezTo>
                    <a:pt x="126" y="43"/>
                    <a:pt x="127" y="44"/>
                    <a:pt x="127" y="45"/>
                  </a:cubicBezTo>
                  <a:cubicBezTo>
                    <a:pt x="127" y="65"/>
                    <a:pt x="127" y="65"/>
                    <a:pt x="127" y="65"/>
                  </a:cubicBezTo>
                  <a:cubicBezTo>
                    <a:pt x="127" y="66"/>
                    <a:pt x="127" y="66"/>
                    <a:pt x="127" y="66"/>
                  </a:cubicBezTo>
                  <a:cubicBezTo>
                    <a:pt x="165" y="66"/>
                    <a:pt x="165" y="66"/>
                    <a:pt x="165" y="66"/>
                  </a:cubicBezTo>
                  <a:cubicBezTo>
                    <a:pt x="165" y="85"/>
                    <a:pt x="165" y="85"/>
                    <a:pt x="165" y="85"/>
                  </a:cubicBezTo>
                  <a:cubicBezTo>
                    <a:pt x="107" y="85"/>
                    <a:pt x="107" y="85"/>
                    <a:pt x="107" y="85"/>
                  </a:cubicBezTo>
                  <a:cubicBezTo>
                    <a:pt x="107" y="66"/>
                    <a:pt x="107" y="66"/>
                    <a:pt x="107" y="66"/>
                  </a:cubicBezTo>
                  <a:cubicBezTo>
                    <a:pt x="126" y="66"/>
                    <a:pt x="126" y="66"/>
                    <a:pt x="126" y="66"/>
                  </a:cubicBezTo>
                  <a:cubicBezTo>
                    <a:pt x="126" y="66"/>
                    <a:pt x="126" y="66"/>
                    <a:pt x="126" y="6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4"/>
                    <a:pt x="126" y="43"/>
                    <a:pt x="125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1" y="43"/>
                    <a:pt x="20" y="43"/>
                  </a:cubicBezTo>
                  <a:cubicBezTo>
                    <a:pt x="19" y="43"/>
                    <a:pt x="18" y="43"/>
                    <a:pt x="17" y="44"/>
                  </a:cubicBezTo>
                  <a:cubicBezTo>
                    <a:pt x="16" y="44"/>
                    <a:pt x="16" y="46"/>
                    <a:pt x="16" y="48"/>
                  </a:cubicBezTo>
                  <a:cubicBezTo>
                    <a:pt x="16" y="48"/>
                    <a:pt x="16" y="49"/>
                    <a:pt x="16" y="49"/>
                  </a:cubicBezTo>
                  <a:cubicBezTo>
                    <a:pt x="16" y="65"/>
                    <a:pt x="16" y="65"/>
                    <a:pt x="16" y="65"/>
                  </a:cubicBezTo>
                  <a:cubicBezTo>
                    <a:pt x="16" y="65"/>
                    <a:pt x="16" y="65"/>
                    <a:pt x="15" y="65"/>
                  </a:cubicBezTo>
                  <a:cubicBezTo>
                    <a:pt x="15" y="65"/>
                    <a:pt x="14" y="65"/>
                    <a:pt x="13" y="65"/>
                  </a:cubicBezTo>
                  <a:cubicBezTo>
                    <a:pt x="13" y="65"/>
                    <a:pt x="13" y="65"/>
                    <a:pt x="13" y="64"/>
                  </a:cubicBezTo>
                  <a:cubicBezTo>
                    <a:pt x="13" y="64"/>
                    <a:pt x="13" y="63"/>
                    <a:pt x="13" y="62"/>
                  </a:cubicBezTo>
                  <a:cubicBezTo>
                    <a:pt x="12" y="62"/>
                    <a:pt x="11" y="62"/>
                    <a:pt x="10" y="62"/>
                  </a:cubicBezTo>
                  <a:cubicBezTo>
                    <a:pt x="10" y="62"/>
                    <a:pt x="9" y="62"/>
                    <a:pt x="9" y="62"/>
                  </a:cubicBezTo>
                  <a:cubicBezTo>
                    <a:pt x="8" y="62"/>
                    <a:pt x="7" y="62"/>
                    <a:pt x="6" y="62"/>
                  </a:cubicBezTo>
                  <a:cubicBezTo>
                    <a:pt x="5" y="63"/>
                    <a:pt x="5" y="64"/>
                    <a:pt x="5" y="66"/>
                  </a:cubicBezTo>
                  <a:cubicBezTo>
                    <a:pt x="5" y="67"/>
                    <a:pt x="5" y="67"/>
                    <a:pt x="5" y="68"/>
                  </a:cubicBezTo>
                  <a:cubicBezTo>
                    <a:pt x="5" y="72"/>
                    <a:pt x="5" y="72"/>
                    <a:pt x="5" y="72"/>
                  </a:cubicBezTo>
                  <a:cubicBezTo>
                    <a:pt x="5" y="76"/>
                    <a:pt x="5" y="81"/>
                    <a:pt x="5" y="84"/>
                  </a:cubicBezTo>
                  <a:cubicBezTo>
                    <a:pt x="5" y="84"/>
                    <a:pt x="5" y="84"/>
                    <a:pt x="4" y="84"/>
                  </a:cubicBezTo>
                  <a:cubicBezTo>
                    <a:pt x="3" y="84"/>
                    <a:pt x="0" y="84"/>
                    <a:pt x="0" y="86"/>
                  </a:cubicBezTo>
                  <a:cubicBezTo>
                    <a:pt x="0" y="87"/>
                    <a:pt x="0" y="87"/>
                    <a:pt x="1" y="87"/>
                  </a:cubicBezTo>
                  <a:cubicBezTo>
                    <a:pt x="1" y="88"/>
                    <a:pt x="2" y="88"/>
                    <a:pt x="3" y="88"/>
                  </a:cubicBezTo>
                  <a:cubicBezTo>
                    <a:pt x="4" y="88"/>
                    <a:pt x="4" y="88"/>
                    <a:pt x="5" y="88"/>
                  </a:cubicBezTo>
                  <a:cubicBezTo>
                    <a:pt x="5" y="88"/>
                    <a:pt x="6" y="88"/>
                    <a:pt x="6" y="88"/>
                  </a:cubicBezTo>
                  <a:cubicBezTo>
                    <a:pt x="169" y="88"/>
                    <a:pt x="169" y="88"/>
                    <a:pt x="169" y="88"/>
                  </a:cubicBezTo>
                  <a:cubicBezTo>
                    <a:pt x="170" y="88"/>
                    <a:pt x="171" y="88"/>
                    <a:pt x="172" y="88"/>
                  </a:cubicBezTo>
                  <a:cubicBezTo>
                    <a:pt x="174" y="88"/>
                    <a:pt x="176" y="88"/>
                    <a:pt x="178" y="88"/>
                  </a:cubicBezTo>
                  <a:cubicBezTo>
                    <a:pt x="180" y="88"/>
                    <a:pt x="180" y="87"/>
                    <a:pt x="180" y="87"/>
                  </a:cubicBezTo>
                  <a:cubicBezTo>
                    <a:pt x="180" y="86"/>
                    <a:pt x="180" y="85"/>
                    <a:pt x="180" y="85"/>
                  </a:cubicBezTo>
                  <a:close/>
                  <a:moveTo>
                    <a:pt x="178" y="87"/>
                  </a:moveTo>
                  <a:cubicBezTo>
                    <a:pt x="176" y="87"/>
                    <a:pt x="174" y="87"/>
                    <a:pt x="172" y="87"/>
                  </a:cubicBezTo>
                  <a:cubicBezTo>
                    <a:pt x="171" y="87"/>
                    <a:pt x="170" y="87"/>
                    <a:pt x="169" y="87"/>
                  </a:cubicBezTo>
                  <a:cubicBezTo>
                    <a:pt x="6" y="87"/>
                    <a:pt x="6" y="87"/>
                    <a:pt x="6" y="87"/>
                  </a:cubicBezTo>
                  <a:cubicBezTo>
                    <a:pt x="6" y="87"/>
                    <a:pt x="5" y="87"/>
                    <a:pt x="5" y="87"/>
                  </a:cubicBezTo>
                  <a:cubicBezTo>
                    <a:pt x="3" y="87"/>
                    <a:pt x="2" y="87"/>
                    <a:pt x="1" y="87"/>
                  </a:cubicBezTo>
                  <a:cubicBezTo>
                    <a:pt x="1" y="87"/>
                    <a:pt x="1" y="87"/>
                    <a:pt x="1" y="86"/>
                  </a:cubicBezTo>
                  <a:cubicBezTo>
                    <a:pt x="1" y="85"/>
                    <a:pt x="2" y="85"/>
                    <a:pt x="3" y="85"/>
                  </a:cubicBezTo>
                  <a:cubicBezTo>
                    <a:pt x="3" y="85"/>
                    <a:pt x="4" y="85"/>
                    <a:pt x="4" y="85"/>
                  </a:cubicBezTo>
                  <a:cubicBezTo>
                    <a:pt x="5" y="85"/>
                    <a:pt x="5" y="85"/>
                    <a:pt x="6" y="85"/>
                  </a:cubicBezTo>
                  <a:cubicBezTo>
                    <a:pt x="6" y="85"/>
                    <a:pt x="6" y="85"/>
                    <a:pt x="6" y="85"/>
                  </a:cubicBezTo>
                  <a:cubicBezTo>
                    <a:pt x="6" y="81"/>
                    <a:pt x="6" y="76"/>
                    <a:pt x="6" y="72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6" y="67"/>
                    <a:pt x="6" y="67"/>
                    <a:pt x="6" y="66"/>
                  </a:cubicBezTo>
                  <a:cubicBezTo>
                    <a:pt x="6" y="65"/>
                    <a:pt x="6" y="63"/>
                    <a:pt x="7" y="63"/>
                  </a:cubicBezTo>
                  <a:cubicBezTo>
                    <a:pt x="7" y="62"/>
                    <a:pt x="8" y="63"/>
                    <a:pt x="9" y="63"/>
                  </a:cubicBezTo>
                  <a:cubicBezTo>
                    <a:pt x="9" y="63"/>
                    <a:pt x="10" y="63"/>
                    <a:pt x="10" y="63"/>
                  </a:cubicBezTo>
                  <a:cubicBezTo>
                    <a:pt x="11" y="62"/>
                    <a:pt x="12" y="62"/>
                    <a:pt x="12" y="63"/>
                  </a:cubicBezTo>
                  <a:cubicBezTo>
                    <a:pt x="12" y="63"/>
                    <a:pt x="12" y="64"/>
                    <a:pt x="12" y="64"/>
                  </a:cubicBezTo>
                  <a:cubicBezTo>
                    <a:pt x="12" y="65"/>
                    <a:pt x="12" y="65"/>
                    <a:pt x="12" y="66"/>
                  </a:cubicBezTo>
                  <a:cubicBezTo>
                    <a:pt x="12" y="66"/>
                    <a:pt x="12" y="66"/>
                    <a:pt x="13" y="66"/>
                  </a:cubicBezTo>
                  <a:cubicBezTo>
                    <a:pt x="13" y="66"/>
                    <a:pt x="14" y="66"/>
                    <a:pt x="15" y="66"/>
                  </a:cubicBezTo>
                  <a:cubicBezTo>
                    <a:pt x="16" y="66"/>
                    <a:pt x="16" y="66"/>
                    <a:pt x="17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17" y="49"/>
                    <a:pt x="17" y="49"/>
                    <a:pt x="17" y="49"/>
                  </a:cubicBezTo>
                  <a:cubicBezTo>
                    <a:pt x="17" y="49"/>
                    <a:pt x="17" y="48"/>
                    <a:pt x="17" y="48"/>
                  </a:cubicBezTo>
                  <a:cubicBezTo>
                    <a:pt x="17" y="47"/>
                    <a:pt x="17" y="45"/>
                    <a:pt x="18" y="44"/>
                  </a:cubicBezTo>
                  <a:cubicBezTo>
                    <a:pt x="18" y="44"/>
                    <a:pt x="19" y="44"/>
                    <a:pt x="20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125" y="44"/>
                    <a:pt x="125" y="44"/>
                    <a:pt x="125" y="44"/>
                  </a:cubicBezTo>
                  <a:cubicBezTo>
                    <a:pt x="125" y="44"/>
                    <a:pt x="126" y="44"/>
                    <a:pt x="126" y="45"/>
                  </a:cubicBezTo>
                  <a:cubicBezTo>
                    <a:pt x="126" y="65"/>
                    <a:pt x="126" y="65"/>
                    <a:pt x="126" y="65"/>
                  </a:cubicBezTo>
                  <a:cubicBezTo>
                    <a:pt x="107" y="65"/>
                    <a:pt x="107" y="65"/>
                    <a:pt x="107" y="65"/>
                  </a:cubicBezTo>
                  <a:cubicBezTo>
                    <a:pt x="107" y="65"/>
                    <a:pt x="106" y="65"/>
                    <a:pt x="106" y="66"/>
                  </a:cubicBezTo>
                  <a:cubicBezTo>
                    <a:pt x="106" y="85"/>
                    <a:pt x="106" y="85"/>
                    <a:pt x="106" y="85"/>
                  </a:cubicBezTo>
                  <a:cubicBezTo>
                    <a:pt x="106" y="85"/>
                    <a:pt x="107" y="85"/>
                    <a:pt x="107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6" y="65"/>
                    <a:pt x="166" y="65"/>
                    <a:pt x="166" y="65"/>
                  </a:cubicBezTo>
                  <a:cubicBezTo>
                    <a:pt x="166" y="65"/>
                    <a:pt x="166" y="65"/>
                    <a:pt x="166" y="65"/>
                  </a:cubicBezTo>
                  <a:cubicBezTo>
                    <a:pt x="128" y="65"/>
                    <a:pt x="128" y="65"/>
                    <a:pt x="128" y="65"/>
                  </a:cubicBezTo>
                  <a:cubicBezTo>
                    <a:pt x="128" y="45"/>
                    <a:pt x="128" y="45"/>
                    <a:pt x="128" y="45"/>
                  </a:cubicBezTo>
                  <a:cubicBezTo>
                    <a:pt x="128" y="43"/>
                    <a:pt x="126" y="42"/>
                    <a:pt x="125" y="42"/>
                  </a:cubicBezTo>
                  <a:cubicBezTo>
                    <a:pt x="53" y="42"/>
                    <a:pt x="53" y="42"/>
                    <a:pt x="53" y="42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3" y="6"/>
                    <a:pt x="53" y="6"/>
                    <a:pt x="53" y="5"/>
                  </a:cubicBezTo>
                  <a:cubicBezTo>
                    <a:pt x="53" y="3"/>
                    <a:pt x="53" y="1"/>
                    <a:pt x="54" y="1"/>
                  </a:cubicBezTo>
                  <a:cubicBezTo>
                    <a:pt x="54" y="1"/>
                    <a:pt x="55" y="1"/>
                    <a:pt x="56" y="1"/>
                  </a:cubicBezTo>
                  <a:cubicBezTo>
                    <a:pt x="56" y="1"/>
                    <a:pt x="57" y="1"/>
                    <a:pt x="57" y="1"/>
                  </a:cubicBezTo>
                  <a:cubicBezTo>
                    <a:pt x="165" y="1"/>
                    <a:pt x="165" y="1"/>
                    <a:pt x="165" y="1"/>
                  </a:cubicBezTo>
                  <a:cubicBezTo>
                    <a:pt x="166" y="1"/>
                    <a:pt x="166" y="1"/>
                    <a:pt x="167" y="2"/>
                  </a:cubicBezTo>
                  <a:cubicBezTo>
                    <a:pt x="167" y="2"/>
                    <a:pt x="167" y="3"/>
                    <a:pt x="167" y="3"/>
                  </a:cubicBezTo>
                  <a:cubicBezTo>
                    <a:pt x="167" y="4"/>
                    <a:pt x="167" y="31"/>
                    <a:pt x="167" y="64"/>
                  </a:cubicBezTo>
                  <a:cubicBezTo>
                    <a:pt x="167" y="73"/>
                    <a:pt x="167" y="81"/>
                    <a:pt x="167" y="85"/>
                  </a:cubicBezTo>
                  <a:cubicBezTo>
                    <a:pt x="167" y="85"/>
                    <a:pt x="167" y="85"/>
                    <a:pt x="168" y="85"/>
                  </a:cubicBezTo>
                  <a:cubicBezTo>
                    <a:pt x="174" y="85"/>
                    <a:pt x="174" y="85"/>
                    <a:pt x="174" y="85"/>
                  </a:cubicBezTo>
                  <a:cubicBezTo>
                    <a:pt x="175" y="85"/>
                    <a:pt x="175" y="85"/>
                    <a:pt x="175" y="85"/>
                  </a:cubicBezTo>
                  <a:cubicBezTo>
                    <a:pt x="177" y="85"/>
                    <a:pt x="178" y="85"/>
                    <a:pt x="179" y="86"/>
                  </a:cubicBezTo>
                  <a:cubicBezTo>
                    <a:pt x="179" y="86"/>
                    <a:pt x="179" y="86"/>
                    <a:pt x="179" y="86"/>
                  </a:cubicBezTo>
                  <a:cubicBezTo>
                    <a:pt x="179" y="87"/>
                    <a:pt x="179" y="87"/>
                    <a:pt x="178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7" name="Freeform 286">
              <a:extLst>
                <a:ext uri="{FF2B5EF4-FFF2-40B4-BE49-F238E27FC236}">
                  <a16:creationId xmlns:a16="http://schemas.microsoft.com/office/drawing/2014/main" id="{64D8619D-6D83-4F4C-AE26-3AD9ABC5B45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15775" y="4275138"/>
              <a:ext cx="14288" cy="160338"/>
            </a:xfrm>
            <a:custGeom>
              <a:avLst/>
              <a:gdLst>
                <a:gd name="T0" fmla="*/ 1 w 2"/>
                <a:gd name="T1" fmla="*/ 23 h 23"/>
                <a:gd name="T2" fmla="*/ 2 w 2"/>
                <a:gd name="T3" fmla="*/ 22 h 23"/>
                <a:gd name="T4" fmla="*/ 2 w 2"/>
                <a:gd name="T5" fmla="*/ 1 h 23"/>
                <a:gd name="T6" fmla="*/ 1 w 2"/>
                <a:gd name="T7" fmla="*/ 0 h 23"/>
                <a:gd name="T8" fmla="*/ 0 w 2"/>
                <a:gd name="T9" fmla="*/ 1 h 23"/>
                <a:gd name="T10" fmla="*/ 0 w 2"/>
                <a:gd name="T11" fmla="*/ 22 h 23"/>
                <a:gd name="T12" fmla="*/ 1 w 2"/>
                <a:gd name="T13" fmla="*/ 23 h 23"/>
                <a:gd name="T14" fmla="*/ 1 w 2"/>
                <a:gd name="T15" fmla="*/ 1 h 23"/>
                <a:gd name="T16" fmla="*/ 1 w 2"/>
                <a:gd name="T17" fmla="*/ 1 h 23"/>
                <a:gd name="T18" fmla="*/ 1 w 2"/>
                <a:gd name="T19" fmla="*/ 1 h 23"/>
                <a:gd name="T20" fmla="*/ 1 w 2"/>
                <a:gd name="T21" fmla="*/ 22 h 23"/>
                <a:gd name="T22" fmla="*/ 1 w 2"/>
                <a:gd name="T23" fmla="*/ 22 h 23"/>
                <a:gd name="T24" fmla="*/ 1 w 2"/>
                <a:gd name="T25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23">
                  <a:moveTo>
                    <a:pt x="1" y="23"/>
                  </a:moveTo>
                  <a:cubicBezTo>
                    <a:pt x="1" y="23"/>
                    <a:pt x="2" y="23"/>
                    <a:pt x="2" y="2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3"/>
                    <a:pt x="0" y="23"/>
                    <a:pt x="1" y="2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" name="Freeform 287">
              <a:extLst>
                <a:ext uri="{FF2B5EF4-FFF2-40B4-BE49-F238E27FC236}">
                  <a16:creationId xmlns:a16="http://schemas.microsoft.com/office/drawing/2014/main" id="{A5B2AD3C-E0C8-42E3-B65C-8AE0A844EAF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736388" y="4568825"/>
              <a:ext cx="12700" cy="90488"/>
            </a:xfrm>
            <a:custGeom>
              <a:avLst/>
              <a:gdLst>
                <a:gd name="T0" fmla="*/ 1 w 2"/>
                <a:gd name="T1" fmla="*/ 13 h 13"/>
                <a:gd name="T2" fmla="*/ 2 w 2"/>
                <a:gd name="T3" fmla="*/ 12 h 13"/>
                <a:gd name="T4" fmla="*/ 2 w 2"/>
                <a:gd name="T5" fmla="*/ 1 h 13"/>
                <a:gd name="T6" fmla="*/ 1 w 2"/>
                <a:gd name="T7" fmla="*/ 0 h 13"/>
                <a:gd name="T8" fmla="*/ 0 w 2"/>
                <a:gd name="T9" fmla="*/ 1 h 13"/>
                <a:gd name="T10" fmla="*/ 0 w 2"/>
                <a:gd name="T11" fmla="*/ 12 h 13"/>
                <a:gd name="T12" fmla="*/ 1 w 2"/>
                <a:gd name="T13" fmla="*/ 13 h 13"/>
                <a:gd name="T14" fmla="*/ 1 w 2"/>
                <a:gd name="T15" fmla="*/ 1 h 13"/>
                <a:gd name="T16" fmla="*/ 1 w 2"/>
                <a:gd name="T17" fmla="*/ 1 h 13"/>
                <a:gd name="T18" fmla="*/ 1 w 2"/>
                <a:gd name="T19" fmla="*/ 1 h 13"/>
                <a:gd name="T20" fmla="*/ 1 w 2"/>
                <a:gd name="T21" fmla="*/ 12 h 13"/>
                <a:gd name="T22" fmla="*/ 1 w 2"/>
                <a:gd name="T23" fmla="*/ 12 h 13"/>
                <a:gd name="T24" fmla="*/ 1 w 2"/>
                <a:gd name="T25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3">
                  <a:moveTo>
                    <a:pt x="1" y="13"/>
                  </a:moveTo>
                  <a:cubicBezTo>
                    <a:pt x="2" y="13"/>
                    <a:pt x="2" y="13"/>
                    <a:pt x="2" y="1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3"/>
                    <a:pt x="0" y="13"/>
                    <a:pt x="1" y="1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" name="Freeform 288">
              <a:extLst>
                <a:ext uri="{FF2B5EF4-FFF2-40B4-BE49-F238E27FC236}">
                  <a16:creationId xmlns:a16="http://schemas.microsoft.com/office/drawing/2014/main" id="{F30438EC-EF3A-4A78-9F3E-256376D13C8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845925" y="4476750"/>
              <a:ext cx="242888" cy="182563"/>
            </a:xfrm>
            <a:custGeom>
              <a:avLst/>
              <a:gdLst>
                <a:gd name="T0" fmla="*/ 35 w 35"/>
                <a:gd name="T1" fmla="*/ 0 h 26"/>
                <a:gd name="T2" fmla="*/ 0 w 35"/>
                <a:gd name="T3" fmla="*/ 0 h 26"/>
                <a:gd name="T4" fmla="*/ 0 w 35"/>
                <a:gd name="T5" fmla="*/ 1 h 26"/>
                <a:gd name="T6" fmla="*/ 0 w 35"/>
                <a:gd name="T7" fmla="*/ 25 h 26"/>
                <a:gd name="T8" fmla="*/ 0 w 35"/>
                <a:gd name="T9" fmla="*/ 26 h 26"/>
                <a:gd name="T10" fmla="*/ 35 w 35"/>
                <a:gd name="T11" fmla="*/ 26 h 26"/>
                <a:gd name="T12" fmla="*/ 35 w 35"/>
                <a:gd name="T13" fmla="*/ 25 h 26"/>
                <a:gd name="T14" fmla="*/ 35 w 35"/>
                <a:gd name="T15" fmla="*/ 1 h 26"/>
                <a:gd name="T16" fmla="*/ 35 w 35"/>
                <a:gd name="T17" fmla="*/ 0 h 26"/>
                <a:gd name="T18" fmla="*/ 34 w 35"/>
                <a:gd name="T19" fmla="*/ 25 h 26"/>
                <a:gd name="T20" fmla="*/ 1 w 35"/>
                <a:gd name="T21" fmla="*/ 25 h 26"/>
                <a:gd name="T22" fmla="*/ 1 w 35"/>
                <a:gd name="T23" fmla="*/ 1 h 26"/>
                <a:gd name="T24" fmla="*/ 34 w 35"/>
                <a:gd name="T25" fmla="*/ 1 h 26"/>
                <a:gd name="T26" fmla="*/ 34 w 35"/>
                <a:gd name="T27" fmla="*/ 2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5" h="26">
                  <a:moveTo>
                    <a:pt x="3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26"/>
                    <a:pt x="35" y="26"/>
                    <a:pt x="35" y="25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35" y="0"/>
                    <a:pt x="35" y="0"/>
                    <a:pt x="35" y="0"/>
                  </a:cubicBezTo>
                  <a:close/>
                  <a:moveTo>
                    <a:pt x="34" y="25"/>
                  </a:moveTo>
                  <a:cubicBezTo>
                    <a:pt x="1" y="25"/>
                    <a:pt x="1" y="25"/>
                    <a:pt x="1" y="25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34" y="1"/>
                    <a:pt x="34" y="1"/>
                    <a:pt x="34" y="1"/>
                  </a:cubicBezTo>
                  <a:lnTo>
                    <a:pt x="34" y="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" name="Freeform 289">
              <a:extLst>
                <a:ext uri="{FF2B5EF4-FFF2-40B4-BE49-F238E27FC236}">
                  <a16:creationId xmlns:a16="http://schemas.microsoft.com/office/drawing/2014/main" id="{8E5AE7F1-8F89-45F4-BC56-D0D3D994E07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804650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0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" name="Freeform 290">
              <a:extLst>
                <a:ext uri="{FF2B5EF4-FFF2-40B4-BE49-F238E27FC236}">
                  <a16:creationId xmlns:a16="http://schemas.microsoft.com/office/drawing/2014/main" id="{C76BD220-A05C-47B6-8EA9-0FE69D69AF0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542713" y="4568825"/>
              <a:ext cx="20638" cy="133350"/>
            </a:xfrm>
            <a:custGeom>
              <a:avLst/>
              <a:gdLst>
                <a:gd name="T0" fmla="*/ 2 w 3"/>
                <a:gd name="T1" fmla="*/ 19 h 19"/>
                <a:gd name="T2" fmla="*/ 3 w 3"/>
                <a:gd name="T3" fmla="*/ 18 h 19"/>
                <a:gd name="T4" fmla="*/ 3 w 3"/>
                <a:gd name="T5" fmla="*/ 1 h 19"/>
                <a:gd name="T6" fmla="*/ 2 w 3"/>
                <a:gd name="T7" fmla="*/ 0 h 19"/>
                <a:gd name="T8" fmla="*/ 0 w 3"/>
                <a:gd name="T9" fmla="*/ 1 h 19"/>
                <a:gd name="T10" fmla="*/ 0 w 3"/>
                <a:gd name="T11" fmla="*/ 18 h 19"/>
                <a:gd name="T12" fmla="*/ 2 w 3"/>
                <a:gd name="T13" fmla="*/ 19 h 19"/>
                <a:gd name="T14" fmla="*/ 1 w 3"/>
                <a:gd name="T15" fmla="*/ 1 h 19"/>
                <a:gd name="T16" fmla="*/ 2 w 3"/>
                <a:gd name="T17" fmla="*/ 1 h 19"/>
                <a:gd name="T18" fmla="*/ 2 w 3"/>
                <a:gd name="T19" fmla="*/ 1 h 19"/>
                <a:gd name="T20" fmla="*/ 2 w 3"/>
                <a:gd name="T21" fmla="*/ 18 h 19"/>
                <a:gd name="T22" fmla="*/ 1 w 3"/>
                <a:gd name="T23" fmla="*/ 18 h 19"/>
                <a:gd name="T24" fmla="*/ 1 w 3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" h="19">
                  <a:moveTo>
                    <a:pt x="2" y="19"/>
                  </a:moveTo>
                  <a:cubicBezTo>
                    <a:pt x="2" y="19"/>
                    <a:pt x="3" y="19"/>
                    <a:pt x="3" y="18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1" y="19"/>
                    <a:pt x="2" y="19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2" y="18"/>
                    <a:pt x="1" y="18"/>
                    <a:pt x="1" y="18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" name="Freeform 291">
              <a:extLst>
                <a:ext uri="{FF2B5EF4-FFF2-40B4-BE49-F238E27FC236}">
                  <a16:creationId xmlns:a16="http://schemas.microsoft.com/office/drawing/2014/main" id="{1E24D476-599D-483E-AA1F-F2D275BE5D0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363325" y="4275138"/>
              <a:ext cx="12700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2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2 w 2"/>
                <a:gd name="T23" fmla="*/ 2 h 31"/>
                <a:gd name="T24" fmla="*/ 2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2" y="30"/>
                  </a:moveTo>
                  <a:cubicBezTo>
                    <a:pt x="2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2" y="1"/>
                    <a:pt x="2" y="2"/>
                  </a:cubicBezTo>
                  <a:lnTo>
                    <a:pt x="2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" name="Freeform 292">
              <a:extLst>
                <a:ext uri="{FF2B5EF4-FFF2-40B4-BE49-F238E27FC236}">
                  <a16:creationId xmlns:a16="http://schemas.microsoft.com/office/drawing/2014/main" id="{5EFAC2CE-2C3F-44E5-B7B4-18BD4A87C36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425238" y="4589463"/>
              <a:ext cx="61913" cy="112713"/>
            </a:xfrm>
            <a:custGeom>
              <a:avLst/>
              <a:gdLst>
                <a:gd name="T0" fmla="*/ 1 w 9"/>
                <a:gd name="T1" fmla="*/ 16 h 16"/>
                <a:gd name="T2" fmla="*/ 8 w 9"/>
                <a:gd name="T3" fmla="*/ 16 h 16"/>
                <a:gd name="T4" fmla="*/ 9 w 9"/>
                <a:gd name="T5" fmla="*/ 15 h 16"/>
                <a:gd name="T6" fmla="*/ 9 w 9"/>
                <a:gd name="T7" fmla="*/ 1 h 16"/>
                <a:gd name="T8" fmla="*/ 8 w 9"/>
                <a:gd name="T9" fmla="*/ 0 h 16"/>
                <a:gd name="T10" fmla="*/ 1 w 9"/>
                <a:gd name="T11" fmla="*/ 0 h 16"/>
                <a:gd name="T12" fmla="*/ 0 w 9"/>
                <a:gd name="T13" fmla="*/ 1 h 16"/>
                <a:gd name="T14" fmla="*/ 0 w 9"/>
                <a:gd name="T15" fmla="*/ 15 h 16"/>
                <a:gd name="T16" fmla="*/ 1 w 9"/>
                <a:gd name="T17" fmla="*/ 16 h 16"/>
                <a:gd name="T18" fmla="*/ 1 w 9"/>
                <a:gd name="T19" fmla="*/ 1 h 16"/>
                <a:gd name="T20" fmla="*/ 8 w 9"/>
                <a:gd name="T21" fmla="*/ 1 h 16"/>
                <a:gd name="T22" fmla="*/ 8 w 9"/>
                <a:gd name="T23" fmla="*/ 15 h 16"/>
                <a:gd name="T24" fmla="*/ 1 w 9"/>
                <a:gd name="T25" fmla="*/ 15 h 16"/>
                <a:gd name="T26" fmla="*/ 1 w 9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" h="16">
                  <a:moveTo>
                    <a:pt x="1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9" y="15"/>
                    <a:pt x="9" y="15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8" y="0"/>
                    <a:pt x="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6"/>
                    <a:pt x="1" y="16"/>
                  </a:cubicBezTo>
                  <a:close/>
                  <a:moveTo>
                    <a:pt x="1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" name="Freeform 293">
              <a:extLst>
                <a:ext uri="{FF2B5EF4-FFF2-40B4-BE49-F238E27FC236}">
                  <a16:creationId xmlns:a16="http://schemas.microsoft.com/office/drawing/2014/main" id="{D6483921-AF48-46AB-943B-20AD9C85559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695113" y="4275138"/>
              <a:ext cx="12700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0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" name="Freeform 294">
              <a:extLst>
                <a:ext uri="{FF2B5EF4-FFF2-40B4-BE49-F238E27FC236}">
                  <a16:creationId xmlns:a16="http://schemas.microsoft.com/office/drawing/2014/main" id="{C86171CD-2BED-492C-92F2-B1DBF966821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583988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" name="Freeform 295">
              <a:extLst>
                <a:ext uri="{FF2B5EF4-FFF2-40B4-BE49-F238E27FC236}">
                  <a16:creationId xmlns:a16="http://schemas.microsoft.com/office/drawing/2014/main" id="{86D24EEF-0AEA-4D5F-ACCC-1AD6741CF4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472863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" name="Freeform 296">
              <a:extLst>
                <a:ext uri="{FF2B5EF4-FFF2-40B4-BE49-F238E27FC236}">
                  <a16:creationId xmlns:a16="http://schemas.microsoft.com/office/drawing/2014/main" id="{E0F71EC8-23B2-4651-9591-BBB7CBB41E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064875" y="4799013"/>
              <a:ext cx="560388" cy="22225"/>
            </a:xfrm>
            <a:custGeom>
              <a:avLst/>
              <a:gdLst>
                <a:gd name="T0" fmla="*/ 80 w 81"/>
                <a:gd name="T1" fmla="*/ 0 h 3"/>
                <a:gd name="T2" fmla="*/ 1 w 81"/>
                <a:gd name="T3" fmla="*/ 0 h 3"/>
                <a:gd name="T4" fmla="*/ 0 w 81"/>
                <a:gd name="T5" fmla="*/ 0 h 3"/>
                <a:gd name="T6" fmla="*/ 0 w 81"/>
                <a:gd name="T7" fmla="*/ 3 h 3"/>
                <a:gd name="T8" fmla="*/ 1 w 81"/>
                <a:gd name="T9" fmla="*/ 3 h 3"/>
                <a:gd name="T10" fmla="*/ 80 w 81"/>
                <a:gd name="T11" fmla="*/ 3 h 3"/>
                <a:gd name="T12" fmla="*/ 81 w 81"/>
                <a:gd name="T13" fmla="*/ 3 h 3"/>
                <a:gd name="T14" fmla="*/ 81 w 81"/>
                <a:gd name="T15" fmla="*/ 0 h 3"/>
                <a:gd name="T16" fmla="*/ 80 w 81"/>
                <a:gd name="T17" fmla="*/ 0 h 3"/>
                <a:gd name="T18" fmla="*/ 80 w 81"/>
                <a:gd name="T19" fmla="*/ 2 h 3"/>
                <a:gd name="T20" fmla="*/ 1 w 81"/>
                <a:gd name="T21" fmla="*/ 2 h 3"/>
                <a:gd name="T22" fmla="*/ 1 w 81"/>
                <a:gd name="T23" fmla="*/ 1 h 3"/>
                <a:gd name="T24" fmla="*/ 80 w 81"/>
                <a:gd name="T25" fmla="*/ 1 h 3"/>
                <a:gd name="T26" fmla="*/ 80 w 81"/>
                <a:gd name="T2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1" h="3">
                  <a:moveTo>
                    <a:pt x="8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1" y="3"/>
                  </a:cubicBezTo>
                  <a:cubicBezTo>
                    <a:pt x="80" y="3"/>
                    <a:pt x="80" y="3"/>
                    <a:pt x="80" y="3"/>
                  </a:cubicBezTo>
                  <a:cubicBezTo>
                    <a:pt x="81" y="3"/>
                    <a:pt x="81" y="3"/>
                    <a:pt x="81" y="3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1" y="0"/>
                    <a:pt x="81" y="0"/>
                    <a:pt x="80" y="0"/>
                  </a:cubicBezTo>
                  <a:close/>
                  <a:moveTo>
                    <a:pt x="80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80" y="1"/>
                    <a:pt x="80" y="1"/>
                    <a:pt x="80" y="1"/>
                  </a:cubicBezTo>
                  <a:lnTo>
                    <a:pt x="8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" name="Freeform 297">
              <a:extLst>
                <a:ext uri="{FF2B5EF4-FFF2-40B4-BE49-F238E27FC236}">
                  <a16:creationId xmlns:a16="http://schemas.microsoft.com/office/drawing/2014/main" id="{77464AF4-934C-4320-B35B-07AE0D02F31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639550" y="4568825"/>
              <a:ext cx="12700" cy="133350"/>
            </a:xfrm>
            <a:custGeom>
              <a:avLst/>
              <a:gdLst>
                <a:gd name="T0" fmla="*/ 1 w 2"/>
                <a:gd name="T1" fmla="*/ 0 h 19"/>
                <a:gd name="T2" fmla="*/ 0 w 2"/>
                <a:gd name="T3" fmla="*/ 1 h 19"/>
                <a:gd name="T4" fmla="*/ 0 w 2"/>
                <a:gd name="T5" fmla="*/ 18 h 19"/>
                <a:gd name="T6" fmla="*/ 1 w 2"/>
                <a:gd name="T7" fmla="*/ 19 h 19"/>
                <a:gd name="T8" fmla="*/ 2 w 2"/>
                <a:gd name="T9" fmla="*/ 18 h 19"/>
                <a:gd name="T10" fmla="*/ 2 w 2"/>
                <a:gd name="T11" fmla="*/ 1 h 19"/>
                <a:gd name="T12" fmla="*/ 1 w 2"/>
                <a:gd name="T13" fmla="*/ 0 h 19"/>
                <a:gd name="T14" fmla="*/ 1 w 2"/>
                <a:gd name="T15" fmla="*/ 18 h 19"/>
                <a:gd name="T16" fmla="*/ 1 w 2"/>
                <a:gd name="T17" fmla="*/ 18 h 19"/>
                <a:gd name="T18" fmla="*/ 1 w 2"/>
                <a:gd name="T19" fmla="*/ 1 h 19"/>
                <a:gd name="T20" fmla="*/ 1 w 2"/>
                <a:gd name="T21" fmla="*/ 1 h 19"/>
                <a:gd name="T22" fmla="*/ 1 w 2"/>
                <a:gd name="T23" fmla="*/ 1 h 19"/>
                <a:gd name="T24" fmla="*/ 1 w 2"/>
                <a:gd name="T25" fmla="*/ 1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1" y="19"/>
                    <a:pt x="1" y="19"/>
                  </a:cubicBezTo>
                  <a:cubicBezTo>
                    <a:pt x="2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  <a:moveTo>
                    <a:pt x="1" y="18"/>
                  </a:moveTo>
                  <a:cubicBezTo>
                    <a:pt x="1" y="18"/>
                    <a:pt x="1" y="18"/>
                    <a:pt x="1" y="18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lnTo>
                    <a:pt x="1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" name="Freeform 298">
              <a:extLst>
                <a:ext uri="{FF2B5EF4-FFF2-40B4-BE49-F238E27FC236}">
                  <a16:creationId xmlns:a16="http://schemas.microsoft.com/office/drawing/2014/main" id="{C7ACE79A-FBC4-4C9A-ACF7-1D33258929A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064875" y="4743450"/>
              <a:ext cx="484188" cy="28575"/>
            </a:xfrm>
            <a:custGeom>
              <a:avLst/>
              <a:gdLst>
                <a:gd name="T0" fmla="*/ 1 w 70"/>
                <a:gd name="T1" fmla="*/ 4 h 4"/>
                <a:gd name="T2" fmla="*/ 70 w 70"/>
                <a:gd name="T3" fmla="*/ 4 h 4"/>
                <a:gd name="T4" fmla="*/ 70 w 70"/>
                <a:gd name="T5" fmla="*/ 4 h 4"/>
                <a:gd name="T6" fmla="*/ 70 w 70"/>
                <a:gd name="T7" fmla="*/ 1 h 4"/>
                <a:gd name="T8" fmla="*/ 70 w 70"/>
                <a:gd name="T9" fmla="*/ 0 h 4"/>
                <a:gd name="T10" fmla="*/ 1 w 70"/>
                <a:gd name="T11" fmla="*/ 0 h 4"/>
                <a:gd name="T12" fmla="*/ 0 w 70"/>
                <a:gd name="T13" fmla="*/ 1 h 4"/>
                <a:gd name="T14" fmla="*/ 0 w 70"/>
                <a:gd name="T15" fmla="*/ 4 h 4"/>
                <a:gd name="T16" fmla="*/ 1 w 70"/>
                <a:gd name="T17" fmla="*/ 4 h 4"/>
                <a:gd name="T18" fmla="*/ 1 w 70"/>
                <a:gd name="T19" fmla="*/ 1 h 4"/>
                <a:gd name="T20" fmla="*/ 69 w 70"/>
                <a:gd name="T21" fmla="*/ 1 h 4"/>
                <a:gd name="T22" fmla="*/ 69 w 70"/>
                <a:gd name="T23" fmla="*/ 3 h 4"/>
                <a:gd name="T24" fmla="*/ 1 w 70"/>
                <a:gd name="T25" fmla="*/ 3 h 4"/>
                <a:gd name="T26" fmla="*/ 1 w 70"/>
                <a:gd name="T2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4">
                  <a:moveTo>
                    <a:pt x="1" y="4"/>
                  </a:moveTo>
                  <a:cubicBezTo>
                    <a:pt x="70" y="4"/>
                    <a:pt x="70" y="4"/>
                    <a:pt x="70" y="4"/>
                  </a:cubicBezTo>
                  <a:cubicBezTo>
                    <a:pt x="70" y="4"/>
                    <a:pt x="70" y="4"/>
                    <a:pt x="70" y="4"/>
                  </a:cubicBezTo>
                  <a:cubicBezTo>
                    <a:pt x="70" y="1"/>
                    <a:pt x="70" y="1"/>
                    <a:pt x="70" y="1"/>
                  </a:cubicBezTo>
                  <a:cubicBezTo>
                    <a:pt x="70" y="1"/>
                    <a:pt x="70" y="0"/>
                    <a:pt x="7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1" y="4"/>
                  </a:cubicBezTo>
                  <a:close/>
                  <a:moveTo>
                    <a:pt x="1" y="1"/>
                  </a:moveTo>
                  <a:cubicBezTo>
                    <a:pt x="69" y="1"/>
                    <a:pt x="69" y="1"/>
                    <a:pt x="69" y="1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1" y="3"/>
                    <a:pt x="1" y="3"/>
                    <a:pt x="1" y="3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" name="Freeform 299">
              <a:extLst>
                <a:ext uri="{FF2B5EF4-FFF2-40B4-BE49-F238E27FC236}">
                  <a16:creationId xmlns:a16="http://schemas.microsoft.com/office/drawing/2014/main" id="{D29A450D-F307-4A0A-B105-232581A8097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26900" y="4275138"/>
              <a:ext cx="12700" cy="160338"/>
            </a:xfrm>
            <a:custGeom>
              <a:avLst/>
              <a:gdLst>
                <a:gd name="T0" fmla="*/ 1 w 2"/>
                <a:gd name="T1" fmla="*/ 23 h 23"/>
                <a:gd name="T2" fmla="*/ 2 w 2"/>
                <a:gd name="T3" fmla="*/ 22 h 23"/>
                <a:gd name="T4" fmla="*/ 2 w 2"/>
                <a:gd name="T5" fmla="*/ 1 h 23"/>
                <a:gd name="T6" fmla="*/ 1 w 2"/>
                <a:gd name="T7" fmla="*/ 0 h 23"/>
                <a:gd name="T8" fmla="*/ 0 w 2"/>
                <a:gd name="T9" fmla="*/ 1 h 23"/>
                <a:gd name="T10" fmla="*/ 0 w 2"/>
                <a:gd name="T11" fmla="*/ 22 h 23"/>
                <a:gd name="T12" fmla="*/ 1 w 2"/>
                <a:gd name="T13" fmla="*/ 23 h 23"/>
                <a:gd name="T14" fmla="*/ 1 w 2"/>
                <a:gd name="T15" fmla="*/ 1 h 23"/>
                <a:gd name="T16" fmla="*/ 1 w 2"/>
                <a:gd name="T17" fmla="*/ 1 h 23"/>
                <a:gd name="T18" fmla="*/ 1 w 2"/>
                <a:gd name="T19" fmla="*/ 1 h 23"/>
                <a:gd name="T20" fmla="*/ 1 w 2"/>
                <a:gd name="T21" fmla="*/ 22 h 23"/>
                <a:gd name="T22" fmla="*/ 1 w 2"/>
                <a:gd name="T23" fmla="*/ 22 h 23"/>
                <a:gd name="T24" fmla="*/ 1 w 2"/>
                <a:gd name="T25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23">
                  <a:moveTo>
                    <a:pt x="1" y="23"/>
                  </a:moveTo>
                  <a:cubicBezTo>
                    <a:pt x="1" y="23"/>
                    <a:pt x="2" y="23"/>
                    <a:pt x="2" y="2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3"/>
                    <a:pt x="0" y="23"/>
                    <a:pt x="1" y="2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" name="Freeform 300">
              <a:extLst>
                <a:ext uri="{FF2B5EF4-FFF2-40B4-BE49-F238E27FC236}">
                  <a16:creationId xmlns:a16="http://schemas.microsoft.com/office/drawing/2014/main" id="{6D65DFA7-EA31-43C5-A778-445DE29CD8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293475" y="4589463"/>
              <a:ext cx="61913" cy="112713"/>
            </a:xfrm>
            <a:custGeom>
              <a:avLst/>
              <a:gdLst>
                <a:gd name="T0" fmla="*/ 1 w 9"/>
                <a:gd name="T1" fmla="*/ 16 h 16"/>
                <a:gd name="T2" fmla="*/ 8 w 9"/>
                <a:gd name="T3" fmla="*/ 16 h 16"/>
                <a:gd name="T4" fmla="*/ 9 w 9"/>
                <a:gd name="T5" fmla="*/ 15 h 16"/>
                <a:gd name="T6" fmla="*/ 9 w 9"/>
                <a:gd name="T7" fmla="*/ 1 h 16"/>
                <a:gd name="T8" fmla="*/ 8 w 9"/>
                <a:gd name="T9" fmla="*/ 0 h 16"/>
                <a:gd name="T10" fmla="*/ 1 w 9"/>
                <a:gd name="T11" fmla="*/ 0 h 16"/>
                <a:gd name="T12" fmla="*/ 0 w 9"/>
                <a:gd name="T13" fmla="*/ 1 h 16"/>
                <a:gd name="T14" fmla="*/ 0 w 9"/>
                <a:gd name="T15" fmla="*/ 15 h 16"/>
                <a:gd name="T16" fmla="*/ 1 w 9"/>
                <a:gd name="T17" fmla="*/ 16 h 16"/>
                <a:gd name="T18" fmla="*/ 1 w 9"/>
                <a:gd name="T19" fmla="*/ 1 h 16"/>
                <a:gd name="T20" fmla="*/ 8 w 9"/>
                <a:gd name="T21" fmla="*/ 1 h 16"/>
                <a:gd name="T22" fmla="*/ 8 w 9"/>
                <a:gd name="T23" fmla="*/ 15 h 16"/>
                <a:gd name="T24" fmla="*/ 1 w 9"/>
                <a:gd name="T25" fmla="*/ 15 h 16"/>
                <a:gd name="T26" fmla="*/ 1 w 9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" h="16">
                  <a:moveTo>
                    <a:pt x="1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9" y="16"/>
                    <a:pt x="9" y="15"/>
                    <a:pt x="9" y="15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1" y="16"/>
                    <a:pt x="1" y="16"/>
                  </a:cubicBezTo>
                  <a:close/>
                  <a:moveTo>
                    <a:pt x="1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" name="Freeform 301">
              <a:extLst>
                <a:ext uri="{FF2B5EF4-FFF2-40B4-BE49-F238E27FC236}">
                  <a16:creationId xmlns:a16="http://schemas.microsoft.com/office/drawing/2014/main" id="{093B7C93-21A0-4D52-A4ED-1342991A13D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363325" y="4589463"/>
              <a:ext cx="53975" cy="112713"/>
            </a:xfrm>
            <a:custGeom>
              <a:avLst/>
              <a:gdLst>
                <a:gd name="T0" fmla="*/ 0 w 8"/>
                <a:gd name="T1" fmla="*/ 16 h 16"/>
                <a:gd name="T2" fmla="*/ 8 w 8"/>
                <a:gd name="T3" fmla="*/ 16 h 16"/>
                <a:gd name="T4" fmla="*/ 8 w 8"/>
                <a:gd name="T5" fmla="*/ 15 h 16"/>
                <a:gd name="T6" fmla="*/ 8 w 8"/>
                <a:gd name="T7" fmla="*/ 1 h 16"/>
                <a:gd name="T8" fmla="*/ 8 w 8"/>
                <a:gd name="T9" fmla="*/ 0 h 16"/>
                <a:gd name="T10" fmla="*/ 0 w 8"/>
                <a:gd name="T11" fmla="*/ 0 h 16"/>
                <a:gd name="T12" fmla="*/ 0 w 8"/>
                <a:gd name="T13" fmla="*/ 1 h 16"/>
                <a:gd name="T14" fmla="*/ 0 w 8"/>
                <a:gd name="T15" fmla="*/ 15 h 16"/>
                <a:gd name="T16" fmla="*/ 0 w 8"/>
                <a:gd name="T17" fmla="*/ 16 h 16"/>
                <a:gd name="T18" fmla="*/ 1 w 8"/>
                <a:gd name="T19" fmla="*/ 1 h 16"/>
                <a:gd name="T20" fmla="*/ 7 w 8"/>
                <a:gd name="T21" fmla="*/ 1 h 16"/>
                <a:gd name="T22" fmla="*/ 7 w 8"/>
                <a:gd name="T23" fmla="*/ 15 h 16"/>
                <a:gd name="T24" fmla="*/ 1 w 8"/>
                <a:gd name="T25" fmla="*/ 15 h 16"/>
                <a:gd name="T26" fmla="*/ 1 w 8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" h="16">
                  <a:moveTo>
                    <a:pt x="0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8" y="15"/>
                    <a:pt x="8" y="15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6"/>
                    <a:pt x="0" y="16"/>
                  </a:cubicBezTo>
                  <a:close/>
                  <a:moveTo>
                    <a:pt x="1" y="1"/>
                  </a:moveTo>
                  <a:cubicBezTo>
                    <a:pt x="7" y="1"/>
                    <a:pt x="7" y="1"/>
                    <a:pt x="7" y="1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" name="Freeform 302">
              <a:extLst>
                <a:ext uri="{FF2B5EF4-FFF2-40B4-BE49-F238E27FC236}">
                  <a16:creationId xmlns:a16="http://schemas.microsoft.com/office/drawing/2014/main" id="{5F059CA5-7F0F-4418-AA93-806E87EE1CA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120438" y="4568825"/>
              <a:ext cx="14288" cy="133350"/>
            </a:xfrm>
            <a:custGeom>
              <a:avLst/>
              <a:gdLst>
                <a:gd name="T0" fmla="*/ 1 w 2"/>
                <a:gd name="T1" fmla="*/ 19 h 19"/>
                <a:gd name="T2" fmla="*/ 2 w 2"/>
                <a:gd name="T3" fmla="*/ 18 h 19"/>
                <a:gd name="T4" fmla="*/ 2 w 2"/>
                <a:gd name="T5" fmla="*/ 1 h 19"/>
                <a:gd name="T6" fmla="*/ 1 w 2"/>
                <a:gd name="T7" fmla="*/ 0 h 19"/>
                <a:gd name="T8" fmla="*/ 0 w 2"/>
                <a:gd name="T9" fmla="*/ 1 h 19"/>
                <a:gd name="T10" fmla="*/ 0 w 2"/>
                <a:gd name="T11" fmla="*/ 18 h 19"/>
                <a:gd name="T12" fmla="*/ 1 w 2"/>
                <a:gd name="T13" fmla="*/ 19 h 19"/>
                <a:gd name="T14" fmla="*/ 1 w 2"/>
                <a:gd name="T15" fmla="*/ 1 h 19"/>
                <a:gd name="T16" fmla="*/ 1 w 2"/>
                <a:gd name="T17" fmla="*/ 1 h 19"/>
                <a:gd name="T18" fmla="*/ 1 w 2"/>
                <a:gd name="T19" fmla="*/ 1 h 19"/>
                <a:gd name="T20" fmla="*/ 1 w 2"/>
                <a:gd name="T21" fmla="*/ 18 h 19"/>
                <a:gd name="T22" fmla="*/ 1 w 2"/>
                <a:gd name="T23" fmla="*/ 18 h 19"/>
                <a:gd name="T24" fmla="*/ 1 w 2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19"/>
                  </a:moveTo>
                  <a:cubicBezTo>
                    <a:pt x="1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0" y="19"/>
                    <a:pt x="1" y="19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1" y="18"/>
                    <a:pt x="1" y="18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" name="Freeform 303">
              <a:extLst>
                <a:ext uri="{FF2B5EF4-FFF2-40B4-BE49-F238E27FC236}">
                  <a16:creationId xmlns:a16="http://schemas.microsoft.com/office/drawing/2014/main" id="{33F81AC0-3683-49C7-B460-D67F7AD0787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217275" y="4568825"/>
              <a:ext cx="14288" cy="133350"/>
            </a:xfrm>
            <a:custGeom>
              <a:avLst/>
              <a:gdLst>
                <a:gd name="T0" fmla="*/ 1 w 2"/>
                <a:gd name="T1" fmla="*/ 19 h 19"/>
                <a:gd name="T2" fmla="*/ 2 w 2"/>
                <a:gd name="T3" fmla="*/ 18 h 19"/>
                <a:gd name="T4" fmla="*/ 2 w 2"/>
                <a:gd name="T5" fmla="*/ 1 h 19"/>
                <a:gd name="T6" fmla="*/ 1 w 2"/>
                <a:gd name="T7" fmla="*/ 0 h 19"/>
                <a:gd name="T8" fmla="*/ 0 w 2"/>
                <a:gd name="T9" fmla="*/ 1 h 19"/>
                <a:gd name="T10" fmla="*/ 0 w 2"/>
                <a:gd name="T11" fmla="*/ 18 h 19"/>
                <a:gd name="T12" fmla="*/ 1 w 2"/>
                <a:gd name="T13" fmla="*/ 19 h 19"/>
                <a:gd name="T14" fmla="*/ 0 w 2"/>
                <a:gd name="T15" fmla="*/ 1 h 19"/>
                <a:gd name="T16" fmla="*/ 1 w 2"/>
                <a:gd name="T17" fmla="*/ 1 h 19"/>
                <a:gd name="T18" fmla="*/ 1 w 2"/>
                <a:gd name="T19" fmla="*/ 1 h 19"/>
                <a:gd name="T20" fmla="*/ 1 w 2"/>
                <a:gd name="T21" fmla="*/ 18 h 19"/>
                <a:gd name="T22" fmla="*/ 0 w 2"/>
                <a:gd name="T23" fmla="*/ 18 h 19"/>
                <a:gd name="T24" fmla="*/ 0 w 2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19"/>
                  </a:moveTo>
                  <a:cubicBezTo>
                    <a:pt x="1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0" y="19"/>
                    <a:pt x="1" y="19"/>
                  </a:cubicBezTo>
                  <a:close/>
                  <a:moveTo>
                    <a:pt x="0" y="1"/>
                  </a:moveTo>
                  <a:cubicBezTo>
                    <a:pt x="0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0" y="18"/>
                    <a:pt x="0" y="18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" name="Freeform 304">
              <a:extLst>
                <a:ext uri="{FF2B5EF4-FFF2-40B4-BE49-F238E27FC236}">
                  <a16:creationId xmlns:a16="http://schemas.microsoft.com/office/drawing/2014/main" id="{8F936887-AD87-4CED-837D-19B45E9FE1A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12613" y="4729163"/>
              <a:ext cx="26988" cy="34925"/>
            </a:xfrm>
            <a:custGeom>
              <a:avLst/>
              <a:gdLst>
                <a:gd name="T0" fmla="*/ 2 w 4"/>
                <a:gd name="T1" fmla="*/ 5 h 5"/>
                <a:gd name="T2" fmla="*/ 3 w 4"/>
                <a:gd name="T3" fmla="*/ 4 h 5"/>
                <a:gd name="T4" fmla="*/ 3 w 4"/>
                <a:gd name="T5" fmla="*/ 0 h 5"/>
                <a:gd name="T6" fmla="*/ 1 w 4"/>
                <a:gd name="T7" fmla="*/ 0 h 5"/>
                <a:gd name="T8" fmla="*/ 0 w 4"/>
                <a:gd name="T9" fmla="*/ 3 h 5"/>
                <a:gd name="T10" fmla="*/ 2 w 4"/>
                <a:gd name="T11" fmla="*/ 5 h 5"/>
                <a:gd name="T12" fmla="*/ 2 w 4"/>
                <a:gd name="T13" fmla="*/ 5 h 5"/>
                <a:gd name="T14" fmla="*/ 1 w 4"/>
                <a:gd name="T15" fmla="*/ 2 h 5"/>
                <a:gd name="T16" fmla="*/ 2 w 4"/>
                <a:gd name="T17" fmla="*/ 1 h 5"/>
                <a:gd name="T18" fmla="*/ 2 w 4"/>
                <a:gd name="T19" fmla="*/ 1 h 5"/>
                <a:gd name="T20" fmla="*/ 2 w 4"/>
                <a:gd name="T21" fmla="*/ 3 h 5"/>
                <a:gd name="T22" fmla="*/ 2 w 4"/>
                <a:gd name="T23" fmla="*/ 4 h 5"/>
                <a:gd name="T24" fmla="*/ 1 w 4"/>
                <a:gd name="T25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" h="5">
                  <a:moveTo>
                    <a:pt x="2" y="5"/>
                  </a:moveTo>
                  <a:cubicBezTo>
                    <a:pt x="2" y="5"/>
                    <a:pt x="3" y="4"/>
                    <a:pt x="3" y="4"/>
                  </a:cubicBezTo>
                  <a:cubicBezTo>
                    <a:pt x="4" y="3"/>
                    <a:pt x="4" y="1"/>
                    <a:pt x="3" y="0"/>
                  </a:cubicBezTo>
                  <a:cubicBezTo>
                    <a:pt x="3" y="0"/>
                    <a:pt x="2" y="0"/>
                    <a:pt x="1" y="0"/>
                  </a:cubicBezTo>
                  <a:cubicBezTo>
                    <a:pt x="0" y="0"/>
                    <a:pt x="0" y="1"/>
                    <a:pt x="0" y="3"/>
                  </a:cubicBezTo>
                  <a:cubicBezTo>
                    <a:pt x="0" y="4"/>
                    <a:pt x="1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lose/>
                  <a:moveTo>
                    <a:pt x="1" y="2"/>
                  </a:moveTo>
                  <a:cubicBezTo>
                    <a:pt x="1" y="2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1" y="3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6" name="Freeform 305">
              <a:extLst>
                <a:ext uri="{FF2B5EF4-FFF2-40B4-BE49-F238E27FC236}">
                  <a16:creationId xmlns:a16="http://schemas.microsoft.com/office/drawing/2014/main" id="{56865626-28DB-4FC4-8A6A-A26248430A4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36413" y="4743450"/>
              <a:ext cx="20638" cy="34925"/>
            </a:xfrm>
            <a:custGeom>
              <a:avLst/>
              <a:gdLst>
                <a:gd name="T0" fmla="*/ 2 w 3"/>
                <a:gd name="T1" fmla="*/ 5 h 5"/>
                <a:gd name="T2" fmla="*/ 3 w 3"/>
                <a:gd name="T3" fmla="*/ 4 h 5"/>
                <a:gd name="T4" fmla="*/ 3 w 3"/>
                <a:gd name="T5" fmla="*/ 4 h 5"/>
                <a:gd name="T6" fmla="*/ 3 w 3"/>
                <a:gd name="T7" fmla="*/ 3 h 5"/>
                <a:gd name="T8" fmla="*/ 3 w 3"/>
                <a:gd name="T9" fmla="*/ 1 h 5"/>
                <a:gd name="T10" fmla="*/ 2 w 3"/>
                <a:gd name="T11" fmla="*/ 0 h 5"/>
                <a:gd name="T12" fmla="*/ 2 w 3"/>
                <a:gd name="T13" fmla="*/ 0 h 5"/>
                <a:gd name="T14" fmla="*/ 0 w 3"/>
                <a:gd name="T15" fmla="*/ 1 h 5"/>
                <a:gd name="T16" fmla="*/ 0 w 3"/>
                <a:gd name="T17" fmla="*/ 4 h 5"/>
                <a:gd name="T18" fmla="*/ 2 w 3"/>
                <a:gd name="T19" fmla="*/ 5 h 5"/>
                <a:gd name="T20" fmla="*/ 2 w 3"/>
                <a:gd name="T21" fmla="*/ 5 h 5"/>
                <a:gd name="T22" fmla="*/ 1 w 3"/>
                <a:gd name="T23" fmla="*/ 1 h 5"/>
                <a:gd name="T24" fmla="*/ 2 w 3"/>
                <a:gd name="T25" fmla="*/ 1 h 5"/>
                <a:gd name="T26" fmla="*/ 2 w 3"/>
                <a:gd name="T27" fmla="*/ 1 h 5"/>
                <a:gd name="T28" fmla="*/ 2 w 3"/>
                <a:gd name="T29" fmla="*/ 1 h 5"/>
                <a:gd name="T30" fmla="*/ 2 w 3"/>
                <a:gd name="T31" fmla="*/ 2 h 5"/>
                <a:gd name="T32" fmla="*/ 2 w 3"/>
                <a:gd name="T33" fmla="*/ 4 h 5"/>
                <a:gd name="T34" fmla="*/ 2 w 3"/>
                <a:gd name="T35" fmla="*/ 4 h 5"/>
                <a:gd name="T36" fmla="*/ 1 w 3"/>
                <a:gd name="T37" fmla="*/ 4 h 5"/>
                <a:gd name="T38" fmla="*/ 1 w 3"/>
                <a:gd name="T3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" h="5">
                  <a:moveTo>
                    <a:pt x="2" y="5"/>
                  </a:moveTo>
                  <a:cubicBezTo>
                    <a:pt x="2" y="5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2"/>
                    <a:pt x="0" y="4"/>
                    <a:pt x="0" y="4"/>
                  </a:cubicBezTo>
                  <a:cubicBezTo>
                    <a:pt x="1" y="5"/>
                    <a:pt x="1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2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78656CFB-BD38-C5D5-1A89-CD2B24074EF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8354837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>
            <a:extLst>
              <a:ext uri="{FF2B5EF4-FFF2-40B4-BE49-F238E27FC236}">
                <a16:creationId xmlns:a16="http://schemas.microsoft.com/office/drawing/2014/main" id="{B7DF0371-AC01-4FA5-BCCE-9DA7FC56C32F}"/>
              </a:ext>
            </a:extLst>
          </p:cNvPr>
          <p:cNvSpPr/>
          <p:nvPr/>
        </p:nvSpPr>
        <p:spPr>
          <a:xfrm>
            <a:off x="711426" y="1522185"/>
            <a:ext cx="10376635" cy="47310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如何表示小数？</a:t>
            </a:r>
            <a:endParaRPr lang="en-US" altLang="zh-CN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十进制的小数点，定点表示法（</a:t>
            </a:r>
            <a:r>
              <a:rPr lang="en-US" altLang="zh-CN" sz="2000" dirty="0">
                <a:solidFill>
                  <a:srgbClr val="BD934E"/>
                </a:solidFill>
              </a:rPr>
              <a:t>fixed point 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）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3456.78 = 3x10</a:t>
            </a:r>
            <a:r>
              <a:rPr lang="en-US" altLang="zh-CN" sz="2000" baseline="30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+ 4x10</a:t>
            </a:r>
            <a:r>
              <a:rPr lang="en-US" altLang="zh-CN" sz="2000" baseline="30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+ 5x10</a:t>
            </a:r>
            <a:r>
              <a:rPr lang="en-US" altLang="zh-CN" sz="2000" baseline="30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 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+ 6x10</a:t>
            </a:r>
            <a:r>
              <a:rPr lang="en-US" altLang="zh-CN" sz="2000" baseline="30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 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+ 7x10</a:t>
            </a:r>
            <a:r>
              <a:rPr lang="en-US" altLang="zh-CN" sz="2000" baseline="30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-1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+ 8x10</a:t>
            </a:r>
            <a:r>
              <a:rPr lang="en-US" altLang="zh-CN" sz="2000" baseline="30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-2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二进制的小数点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00011001.110 = 1x2</a:t>
            </a:r>
            <a:r>
              <a:rPr lang="en-US" altLang="zh-CN" sz="2000" baseline="30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4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+ 1x2</a:t>
            </a:r>
            <a:r>
              <a:rPr lang="en-US" altLang="zh-CN" sz="2000" baseline="30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+ 1x2</a:t>
            </a:r>
            <a:r>
              <a:rPr lang="en-US" altLang="zh-CN" sz="2000" baseline="30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+ 1x2</a:t>
            </a:r>
            <a:r>
              <a:rPr lang="en-US" altLang="zh-CN" sz="2000" baseline="30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-1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+ 1x2</a:t>
            </a:r>
            <a:r>
              <a:rPr lang="en-US" altLang="zh-CN" sz="2000" baseline="30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-2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= 25.75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</a:t>
            </a:r>
            <a:r>
              <a:rPr lang="en-US" altLang="zh-CN" sz="2000" baseline="30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-1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= 0.5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，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</a:t>
            </a:r>
            <a:r>
              <a:rPr lang="en-US" altLang="zh-CN" sz="2000" baseline="30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-2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= 0.25, ...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-1.25? 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1.25 = 2</a:t>
            </a:r>
            <a:r>
              <a:rPr lang="en-US" altLang="zh-CN" sz="2000" baseline="30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 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+ 2</a:t>
            </a:r>
            <a:r>
              <a:rPr lang="en-US" altLang="zh-CN" sz="2000" baseline="30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-2 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= 0000 0001.010 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取反加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得到 </a:t>
            </a:r>
            <a:r>
              <a:rPr lang="en-US" altLang="zh-CN" sz="2000" dirty="0">
                <a:solidFill>
                  <a:srgbClr val="BD934E"/>
                </a:solidFill>
              </a:rPr>
              <a:t>11111110.110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浮点数数据类型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936822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>
            <a:extLst>
              <a:ext uri="{FF2B5EF4-FFF2-40B4-BE49-F238E27FC236}">
                <a16:creationId xmlns:a16="http://schemas.microsoft.com/office/drawing/2014/main" id="{B7DF0371-AC01-4FA5-BCCE-9DA7FC56C32F}"/>
              </a:ext>
            </a:extLst>
          </p:cNvPr>
          <p:cNvSpPr/>
          <p:nvPr/>
        </p:nvSpPr>
        <p:spPr>
          <a:xfrm>
            <a:off x="711426" y="1522185"/>
            <a:ext cx="10376635" cy="47310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十进制</a:t>
            </a:r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二进制数转换（小数）</a:t>
            </a:r>
            <a:endParaRPr lang="en-US" altLang="zh-CN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整数部分，采用</a:t>
            </a:r>
            <a:r>
              <a:rPr lang="zh-CN" altLang="en-US" sz="2000" dirty="0">
                <a:solidFill>
                  <a:srgbClr val="BD934E"/>
                </a:solidFill>
              </a:rPr>
              <a:t>除</a:t>
            </a:r>
            <a:r>
              <a:rPr lang="en-US" altLang="zh-CN" sz="2000" dirty="0">
                <a:solidFill>
                  <a:srgbClr val="BD934E"/>
                </a:solidFill>
              </a:rPr>
              <a:t>2</a:t>
            </a:r>
            <a:r>
              <a:rPr lang="zh-CN" altLang="en-US" sz="2000" dirty="0">
                <a:solidFill>
                  <a:srgbClr val="BD934E"/>
                </a:solidFill>
              </a:rPr>
              <a:t>取余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法（倒除法）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小数部分，采用</a:t>
            </a:r>
            <a:r>
              <a:rPr lang="zh-CN" altLang="en-US" sz="2000" dirty="0">
                <a:solidFill>
                  <a:srgbClr val="BD934E"/>
                </a:solidFill>
              </a:rPr>
              <a:t>乘</a:t>
            </a:r>
            <a:r>
              <a:rPr lang="en-US" altLang="zh-CN" sz="2000" dirty="0">
                <a:solidFill>
                  <a:srgbClr val="BD934E"/>
                </a:solidFill>
              </a:rPr>
              <a:t>2</a:t>
            </a:r>
            <a:r>
              <a:rPr lang="zh-CN" altLang="en-US" sz="2000" dirty="0">
                <a:solidFill>
                  <a:srgbClr val="BD934E"/>
                </a:solidFill>
              </a:rPr>
              <a:t>取整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法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例如：将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(0.6875)</a:t>
            </a:r>
            <a:r>
              <a:rPr lang="en-US" altLang="zh-CN" sz="2000" baseline="-25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10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转换成二进制数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结果 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(0.6875)</a:t>
            </a:r>
            <a:r>
              <a:rPr lang="en-US" altLang="zh-CN" sz="2000" baseline="-25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10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= (</a:t>
            </a:r>
            <a:r>
              <a:rPr lang="en-US" altLang="zh-CN" sz="2000" dirty="0">
                <a:solidFill>
                  <a:srgbClr val="BD934E"/>
                </a:solidFill>
              </a:rPr>
              <a:t>0.1011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)</a:t>
            </a:r>
            <a:r>
              <a:rPr lang="en-US" altLang="zh-CN" sz="2000" baseline="-25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浮点数数据类型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AA0CA9EB-0253-D90F-A1DF-931E93368F7D}"/>
              </a:ext>
            </a:extLst>
          </p:cNvPr>
          <p:cNvSpPr txBox="1"/>
          <p:nvPr/>
        </p:nvSpPr>
        <p:spPr>
          <a:xfrm>
            <a:off x="6285540" y="2375904"/>
            <a:ext cx="5063778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Consolas" panose="020B0609020204030204" pitchFamily="49" charset="0"/>
                <a:cs typeface="Courier New" panose="02070309020205020404" pitchFamily="49" charset="0"/>
              </a:rPr>
              <a:t>       0.6875	  </a:t>
            </a:r>
            <a:r>
              <a:rPr lang="zh-CN" altLang="en-US" dirty="0">
                <a:latin typeface="Consolas" panose="020B0609020204030204" pitchFamily="49" charset="0"/>
                <a:cs typeface="Courier New" panose="02070309020205020404" pitchFamily="49" charset="0"/>
              </a:rPr>
              <a:t>取整数部分</a:t>
            </a:r>
          </a:p>
          <a:p>
            <a:r>
              <a:rPr lang="en-US" altLang="zh-CN" u="sng" dirty="0">
                <a:latin typeface="Consolas" panose="020B0609020204030204" pitchFamily="49" charset="0"/>
                <a:cs typeface="Courier New" panose="02070309020205020404" pitchFamily="49" charset="0"/>
              </a:rPr>
              <a:t>*           2  </a:t>
            </a:r>
          </a:p>
          <a:p>
            <a:r>
              <a:rPr lang="en-US" altLang="zh-CN" dirty="0">
                <a:latin typeface="Consolas" panose="020B0609020204030204" pitchFamily="49" charset="0"/>
                <a:cs typeface="Courier New" panose="02070309020205020404" pitchFamily="49" charset="0"/>
              </a:rPr>
              <a:t>       1.3750    </a:t>
            </a:r>
            <a:r>
              <a:rPr lang="en-US" altLang="zh-CN" dirty="0">
                <a:solidFill>
                  <a:srgbClr val="BD934E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1</a:t>
            </a:r>
          </a:p>
          <a:p>
            <a:r>
              <a:rPr lang="en-US" altLang="zh-CN" dirty="0">
                <a:latin typeface="Consolas" panose="020B0609020204030204" pitchFamily="49" charset="0"/>
                <a:cs typeface="Courier New" panose="02070309020205020404" pitchFamily="49" charset="0"/>
              </a:rPr>
              <a:t>       0.3750  </a:t>
            </a:r>
          </a:p>
          <a:p>
            <a:r>
              <a:rPr lang="en-US" altLang="zh-CN" u="sng" dirty="0">
                <a:latin typeface="Consolas" panose="020B0609020204030204" pitchFamily="49" charset="0"/>
                <a:cs typeface="Courier New" panose="02070309020205020404" pitchFamily="49" charset="0"/>
              </a:rPr>
              <a:t>*           2</a:t>
            </a:r>
          </a:p>
          <a:p>
            <a:r>
              <a:rPr lang="en-US" altLang="zh-CN" dirty="0">
                <a:latin typeface="Consolas" panose="020B0609020204030204" pitchFamily="49" charset="0"/>
                <a:cs typeface="Courier New" panose="02070309020205020404" pitchFamily="49" charset="0"/>
              </a:rPr>
              <a:t>       0.7500    </a:t>
            </a:r>
            <a:r>
              <a:rPr lang="en-US" altLang="zh-CN" dirty="0">
                <a:solidFill>
                  <a:srgbClr val="BD934E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0</a:t>
            </a:r>
          </a:p>
          <a:p>
            <a:r>
              <a:rPr lang="en-US" altLang="zh-CN" u="sng" dirty="0">
                <a:latin typeface="Consolas" panose="020B0609020204030204" pitchFamily="49" charset="0"/>
                <a:cs typeface="Courier New" panose="02070309020205020404" pitchFamily="49" charset="0"/>
              </a:rPr>
              <a:t>*           2</a:t>
            </a:r>
          </a:p>
          <a:p>
            <a:r>
              <a:rPr lang="en-US" altLang="zh-CN" dirty="0">
                <a:latin typeface="Consolas" panose="020B0609020204030204" pitchFamily="49" charset="0"/>
                <a:cs typeface="Courier New" panose="02070309020205020404" pitchFamily="49" charset="0"/>
              </a:rPr>
              <a:t>       1.5000    </a:t>
            </a:r>
            <a:r>
              <a:rPr lang="en-US" altLang="zh-CN" dirty="0">
                <a:solidFill>
                  <a:srgbClr val="BD934E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1</a:t>
            </a:r>
          </a:p>
          <a:p>
            <a:r>
              <a:rPr lang="en-US" altLang="zh-CN" dirty="0">
                <a:latin typeface="Consolas" panose="020B0609020204030204" pitchFamily="49" charset="0"/>
                <a:cs typeface="Courier New" panose="02070309020205020404" pitchFamily="49" charset="0"/>
              </a:rPr>
              <a:t>       0.5000</a:t>
            </a:r>
          </a:p>
          <a:p>
            <a:r>
              <a:rPr lang="en-US" altLang="zh-CN" u="sng" dirty="0">
                <a:latin typeface="Consolas" panose="020B0609020204030204" pitchFamily="49" charset="0"/>
                <a:cs typeface="Courier New" panose="02070309020205020404" pitchFamily="49" charset="0"/>
              </a:rPr>
              <a:t>*           2</a:t>
            </a:r>
          </a:p>
          <a:p>
            <a:r>
              <a:rPr lang="en-US" altLang="zh-CN" dirty="0">
                <a:latin typeface="Consolas" panose="020B0609020204030204" pitchFamily="49" charset="0"/>
                <a:cs typeface="Courier New" panose="02070309020205020404" pitchFamily="49" charset="0"/>
              </a:rPr>
              <a:t>       1.0000    </a:t>
            </a:r>
            <a:r>
              <a:rPr lang="en-US" altLang="zh-CN" dirty="0">
                <a:solidFill>
                  <a:srgbClr val="BD934E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1</a:t>
            </a:r>
          </a:p>
          <a:p>
            <a:r>
              <a:rPr lang="en-US" altLang="zh-CN" dirty="0">
                <a:latin typeface="Consolas" panose="020B0609020204030204" pitchFamily="49" charset="0"/>
                <a:cs typeface="Courier New" panose="02070309020205020404" pitchFamily="49" charset="0"/>
              </a:rPr>
              <a:t>       0.0000      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2629320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>
            <a:extLst>
              <a:ext uri="{FF2B5EF4-FFF2-40B4-BE49-F238E27FC236}">
                <a16:creationId xmlns:a16="http://schemas.microsoft.com/office/drawing/2014/main" id="{B7DF0371-AC01-4FA5-BCCE-9DA7FC56C32F}"/>
              </a:ext>
            </a:extLst>
          </p:cNvPr>
          <p:cNvSpPr/>
          <p:nvPr/>
        </p:nvSpPr>
        <p:spPr>
          <a:xfrm>
            <a:off x="711426" y="1522185"/>
            <a:ext cx="10376635" cy="19589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定点小数的算术运算</a:t>
            </a:r>
            <a:endParaRPr lang="en-US" altLang="zh-CN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没有新的运算，与补码整数算术运算相同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小数点对齐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示例：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整数数据类型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sp>
        <p:nvSpPr>
          <p:cNvPr id="2" name="Text Box 4">
            <a:extLst>
              <a:ext uri="{FF2B5EF4-FFF2-40B4-BE49-F238E27FC236}">
                <a16:creationId xmlns:a16="http://schemas.microsoft.com/office/drawing/2014/main" id="{9E4CE83C-2F40-C24D-BF5F-3B888A7296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69321" y="4488398"/>
            <a:ext cx="4892875" cy="1373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tabLst>
                <a:tab pos="565150" algn="r"/>
                <a:tab pos="3319463" algn="r"/>
                <a:tab pos="3422650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tabLst>
                <a:tab pos="565150" algn="r"/>
                <a:tab pos="3319463" algn="r"/>
                <a:tab pos="3422650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tabLst>
                <a:tab pos="565150" algn="r"/>
                <a:tab pos="3319463" algn="r"/>
                <a:tab pos="3422650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tabLst>
                <a:tab pos="565150" algn="r"/>
                <a:tab pos="3319463" algn="r"/>
                <a:tab pos="3422650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tabLst>
                <a:tab pos="565150" algn="r"/>
                <a:tab pos="3319463" algn="r"/>
                <a:tab pos="3422650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65150" algn="r"/>
                <a:tab pos="3319463" algn="r"/>
                <a:tab pos="3422650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65150" algn="r"/>
                <a:tab pos="3319463" algn="r"/>
                <a:tab pos="3422650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65150" algn="r"/>
                <a:tab pos="3319463" algn="r"/>
                <a:tab pos="3422650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65150" algn="r"/>
                <a:tab pos="3319463" algn="r"/>
                <a:tab pos="3422650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zh-CN" altLang="en-US" dirty="0">
                <a:latin typeface="CourierPS"/>
              </a:rPr>
              <a:t>		</a:t>
            </a:r>
            <a:r>
              <a:rPr lang="zh-CN" altLang="en-US" sz="2800" dirty="0">
                <a:latin typeface="CourierPS"/>
              </a:rPr>
              <a:t>00101000.101	</a:t>
            </a:r>
            <a:r>
              <a:rPr lang="zh-CN" altLang="en-US" dirty="0">
                <a:latin typeface="Arial" panose="020B0604020202020204" pitchFamily="34" charset="0"/>
              </a:rPr>
              <a:t>(40.625)</a:t>
            </a:r>
            <a:endParaRPr lang="zh-CN" altLang="en-US" dirty="0">
              <a:latin typeface="Franklin Gothic Book" panose="020B0503020102020204" pitchFamily="34" charset="0"/>
            </a:endParaRPr>
          </a:p>
          <a:p>
            <a:r>
              <a:rPr lang="zh-CN" altLang="en-US" sz="2800" u="sng" dirty="0">
                <a:latin typeface="CourierPS"/>
              </a:rPr>
              <a:t>+  	11111110.110</a:t>
            </a:r>
            <a:r>
              <a:rPr lang="zh-CN" altLang="en-US" sz="2800" dirty="0">
                <a:latin typeface="CourierPS"/>
              </a:rPr>
              <a:t>	</a:t>
            </a:r>
            <a:r>
              <a:rPr lang="zh-CN" altLang="en-US" dirty="0">
                <a:latin typeface="Arial" panose="020B0604020202020204" pitchFamily="34" charset="0"/>
              </a:rPr>
              <a:t>(</a:t>
            </a:r>
            <a:r>
              <a:rPr lang="zh-CN" altLang="en-US" dirty="0">
                <a:solidFill>
                  <a:srgbClr val="C00000"/>
                </a:solidFill>
                <a:latin typeface="Arial" panose="020B0604020202020204" pitchFamily="34" charset="0"/>
              </a:rPr>
              <a:t>-1.25</a:t>
            </a:r>
            <a:r>
              <a:rPr lang="zh-CN" altLang="en-US" dirty="0">
                <a:latin typeface="Arial" panose="020B0604020202020204" pitchFamily="34" charset="0"/>
              </a:rPr>
              <a:t>)</a:t>
            </a:r>
            <a:endParaRPr lang="zh-CN" altLang="en-US" dirty="0">
              <a:latin typeface="Franklin Gothic Book" panose="020B0503020102020204" pitchFamily="34" charset="0"/>
            </a:endParaRPr>
          </a:p>
          <a:p>
            <a:r>
              <a:rPr lang="zh-CN" altLang="en-US" sz="2800" dirty="0">
                <a:latin typeface="CourierPS"/>
              </a:rPr>
              <a:t>		00100111.011	</a:t>
            </a:r>
            <a:r>
              <a:rPr lang="zh-CN" altLang="en-US" dirty="0">
                <a:latin typeface="Arial" panose="020B0604020202020204" pitchFamily="34" charset="0"/>
              </a:rPr>
              <a:t>(39.375)</a:t>
            </a:r>
            <a:endParaRPr lang="zh-CN" altLang="en-US" dirty="0">
              <a:latin typeface="Franklin Gothic Book" panose="020B0503020102020204" pitchFamily="34" charset="0"/>
            </a:endParaRPr>
          </a:p>
        </p:txBody>
      </p:sp>
      <p:sp>
        <p:nvSpPr>
          <p:cNvPr id="4" name="Text Box 5">
            <a:extLst>
              <a:ext uri="{FF2B5EF4-FFF2-40B4-BE49-F238E27FC236}">
                <a16:creationId xmlns:a16="http://schemas.microsoft.com/office/drawing/2014/main" id="{C21097E2-861D-B1A3-55BD-272D555C14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28534" y="3366034"/>
            <a:ext cx="112562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20000"/>
              </a:spcBef>
            </a:pPr>
            <a:r>
              <a:rPr lang="zh-CN" altLang="en-US" sz="2000">
                <a:latin typeface="Arial" panose="020B0604020202020204" pitchFamily="34" charset="0"/>
              </a:rPr>
              <a:t>2</a:t>
            </a:r>
            <a:r>
              <a:rPr lang="zh-CN" altLang="en-US" sz="2000" baseline="30000">
                <a:latin typeface="Arial" panose="020B0604020202020204" pitchFamily="34" charset="0"/>
              </a:rPr>
              <a:t>-1</a:t>
            </a:r>
            <a:r>
              <a:rPr lang="zh-CN" altLang="en-US" sz="2000">
                <a:latin typeface="Arial" panose="020B0604020202020204" pitchFamily="34" charset="0"/>
              </a:rPr>
              <a:t> = 0.5</a:t>
            </a: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5" name="Text Box 6">
            <a:extLst>
              <a:ext uri="{FF2B5EF4-FFF2-40B4-BE49-F238E27FC236}">
                <a16:creationId xmlns:a16="http://schemas.microsoft.com/office/drawing/2014/main" id="{D9D95A7F-7551-CE14-D0EA-6C078138D5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31708" y="3726397"/>
            <a:ext cx="126829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20000"/>
              </a:spcBef>
            </a:pPr>
            <a:r>
              <a:rPr lang="zh-CN" altLang="en-US" sz="2000" dirty="0">
                <a:latin typeface="Arial" panose="020B0604020202020204" pitchFamily="34" charset="0"/>
              </a:rPr>
              <a:t>2</a:t>
            </a:r>
            <a:r>
              <a:rPr lang="zh-CN" altLang="en-US" sz="2000" baseline="30000" dirty="0">
                <a:latin typeface="Arial" panose="020B0604020202020204" pitchFamily="34" charset="0"/>
              </a:rPr>
              <a:t>-2</a:t>
            </a:r>
            <a:r>
              <a:rPr lang="zh-CN" altLang="en-US" sz="2000" dirty="0">
                <a:latin typeface="Arial" panose="020B0604020202020204" pitchFamily="34" charset="0"/>
              </a:rPr>
              <a:t> = 0.25</a:t>
            </a:r>
            <a:endParaRPr lang="zh-CN" altLang="en-US" sz="1800" dirty="0">
              <a:latin typeface="Arial" panose="020B0604020202020204" pitchFamily="34" charset="0"/>
            </a:endParaRPr>
          </a:p>
        </p:txBody>
      </p:sp>
      <p:sp>
        <p:nvSpPr>
          <p:cNvPr id="6" name="Text Box 7">
            <a:extLst>
              <a:ext uri="{FF2B5EF4-FFF2-40B4-BE49-F238E27FC236}">
                <a16:creationId xmlns:a16="http://schemas.microsoft.com/office/drawing/2014/main" id="{5693EB6F-10FB-EC6F-A9F1-33515B600E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31708" y="4107397"/>
            <a:ext cx="141096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20000"/>
              </a:spcBef>
            </a:pPr>
            <a:r>
              <a:rPr lang="zh-CN" altLang="en-US" sz="2000">
                <a:latin typeface="Arial" panose="020B0604020202020204" pitchFamily="34" charset="0"/>
              </a:rPr>
              <a:t>2</a:t>
            </a:r>
            <a:r>
              <a:rPr lang="zh-CN" altLang="en-US" sz="2000" baseline="30000">
                <a:latin typeface="Arial" panose="020B0604020202020204" pitchFamily="34" charset="0"/>
              </a:rPr>
              <a:t>-3</a:t>
            </a:r>
            <a:r>
              <a:rPr lang="zh-CN" altLang="en-US" sz="2000">
                <a:latin typeface="Arial" panose="020B0604020202020204" pitchFamily="34" charset="0"/>
              </a:rPr>
              <a:t> = 0.125</a:t>
            </a: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7" name="Line 8">
            <a:extLst>
              <a:ext uri="{FF2B5EF4-FFF2-40B4-BE49-F238E27FC236}">
                <a16:creationId xmlns:a16="http://schemas.microsoft.com/office/drawing/2014/main" id="{1A3EF3E7-890C-9674-076C-EE67B8B2916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541549" y="3573997"/>
            <a:ext cx="990159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" name="Line 9">
            <a:extLst>
              <a:ext uri="{FF2B5EF4-FFF2-40B4-BE49-F238E27FC236}">
                <a16:creationId xmlns:a16="http://schemas.microsoft.com/office/drawing/2014/main" id="{20159866-D547-FB40-BB29-D697A85F9D26}"/>
              </a:ext>
            </a:extLst>
          </p:cNvPr>
          <p:cNvSpPr>
            <a:spLocks noChangeShapeType="1"/>
          </p:cNvSpPr>
          <p:nvPr/>
        </p:nvSpPr>
        <p:spPr bwMode="auto">
          <a:xfrm>
            <a:off x="4541549" y="3573997"/>
            <a:ext cx="0" cy="990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" name="Line 10">
            <a:extLst>
              <a:ext uri="{FF2B5EF4-FFF2-40B4-BE49-F238E27FC236}">
                <a16:creationId xmlns:a16="http://schemas.microsoft.com/office/drawing/2014/main" id="{87093A88-444E-01F4-5E87-AA2DAB06D48C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748177" y="3878797"/>
            <a:ext cx="78353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" name="Line 11">
            <a:extLst>
              <a:ext uri="{FF2B5EF4-FFF2-40B4-BE49-F238E27FC236}">
                <a16:creationId xmlns:a16="http://schemas.microsoft.com/office/drawing/2014/main" id="{33F11C42-B248-487D-6057-C82EDA68642F}"/>
              </a:ext>
            </a:extLst>
          </p:cNvPr>
          <p:cNvSpPr>
            <a:spLocks noChangeShapeType="1"/>
          </p:cNvSpPr>
          <p:nvPr/>
        </p:nvSpPr>
        <p:spPr bwMode="auto">
          <a:xfrm>
            <a:off x="4748177" y="3878797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1" name="Line 12">
            <a:extLst>
              <a:ext uri="{FF2B5EF4-FFF2-40B4-BE49-F238E27FC236}">
                <a16:creationId xmlns:a16="http://schemas.microsoft.com/office/drawing/2014/main" id="{DAF73C33-4E71-0572-7FB3-2EBCB287785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966825" y="4259797"/>
            <a:ext cx="56488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" name="Line 13">
            <a:extLst>
              <a:ext uri="{FF2B5EF4-FFF2-40B4-BE49-F238E27FC236}">
                <a16:creationId xmlns:a16="http://schemas.microsoft.com/office/drawing/2014/main" id="{0DD32FDF-63FE-DB98-B132-2393F9FDAD43}"/>
              </a:ext>
            </a:extLst>
          </p:cNvPr>
          <p:cNvSpPr>
            <a:spLocks noChangeShapeType="1"/>
          </p:cNvSpPr>
          <p:nvPr/>
        </p:nvSpPr>
        <p:spPr bwMode="auto">
          <a:xfrm>
            <a:off x="4966825" y="4259797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9363003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>
            <a:extLst>
              <a:ext uri="{FF2B5EF4-FFF2-40B4-BE49-F238E27FC236}">
                <a16:creationId xmlns:a16="http://schemas.microsoft.com/office/drawing/2014/main" id="{B7DF0371-AC01-4FA5-BCCE-9DA7FC56C32F}"/>
              </a:ext>
            </a:extLst>
          </p:cNvPr>
          <p:cNvSpPr/>
          <p:nvPr/>
        </p:nvSpPr>
        <p:spPr>
          <a:xfrm>
            <a:off x="711426" y="1522185"/>
            <a:ext cx="10376635" cy="28843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定点小数的精度</a:t>
            </a:r>
            <a:endParaRPr lang="en-US" altLang="zh-CN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如果十进制小数不能用有限位的二进制数表示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则根据精度取几位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示例：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(0.414)</a:t>
            </a:r>
            <a:r>
              <a:rPr lang="en-US" altLang="zh-CN" baseline="-25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10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≈ (0.01101)</a:t>
            </a:r>
            <a:r>
              <a:rPr lang="en-US" altLang="zh-CN" baseline="-25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（取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位）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或写为 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0.414D ≈ 0.01101B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（取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位）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浮点数数据类型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005726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>
            <a:extLst>
              <a:ext uri="{FF2B5EF4-FFF2-40B4-BE49-F238E27FC236}">
                <a16:creationId xmlns:a16="http://schemas.microsoft.com/office/drawing/2014/main" id="{B7DF0371-AC01-4FA5-BCCE-9DA7FC56C32F}"/>
              </a:ext>
            </a:extLst>
          </p:cNvPr>
          <p:cNvSpPr/>
          <p:nvPr/>
        </p:nvSpPr>
        <p:spPr>
          <a:xfrm>
            <a:off x="711426" y="1522185"/>
            <a:ext cx="10376635" cy="43924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定点小数的数值范围</a:t>
            </a:r>
            <a:endParaRPr lang="en-US" altLang="zh-CN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如果使用到超出位数表示范围的小数，例如阿佛加德罗常数 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6.023x10</a:t>
            </a:r>
            <a:r>
              <a:rPr lang="en-US" altLang="zh-CN" sz="2000" baseline="30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23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？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32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位补码整数的数值范围：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-2147483648 ~ 2147483647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，即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-2</a:t>
            </a:r>
            <a:r>
              <a:rPr lang="en-US" altLang="zh-CN" baseline="30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31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~ +2</a:t>
            </a:r>
            <a:r>
              <a:rPr lang="en-US" altLang="zh-CN" baseline="30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31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-1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精度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31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位，数值范围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</a:t>
            </a:r>
            <a:r>
              <a:rPr lang="en-US" altLang="zh-CN" baseline="30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31</a:t>
            </a:r>
            <a:endParaRPr lang="en-US" altLang="zh-CN" sz="2000" baseline="30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baseline="30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为了表示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6.023x10</a:t>
            </a:r>
            <a:r>
              <a:rPr lang="en-US" altLang="zh-CN" sz="2000" baseline="30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23</a:t>
            </a:r>
          </a:p>
          <a:p>
            <a:pPr lvl="2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数值范围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——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需要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79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位（二进制补码整数）</a:t>
            </a:r>
          </a:p>
          <a:p>
            <a:pPr lvl="2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精度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——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只需要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4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个十进制数（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6023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）</a:t>
            </a:r>
          </a:p>
          <a:p>
            <a:pPr lvl="1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问题：表示精度的位数过多，而表示范围的位数却不足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浮点数数据类型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231963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>
            <a:extLst>
              <a:ext uri="{FF2B5EF4-FFF2-40B4-BE49-F238E27FC236}">
                <a16:creationId xmlns:a16="http://schemas.microsoft.com/office/drawing/2014/main" id="{B7DF0371-AC01-4FA5-BCCE-9DA7FC56C32F}"/>
              </a:ext>
            </a:extLst>
          </p:cNvPr>
          <p:cNvSpPr/>
          <p:nvPr/>
        </p:nvSpPr>
        <p:spPr>
          <a:xfrm>
            <a:off x="711426" y="1522185"/>
            <a:ext cx="10376635" cy="4130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浮点数数据类型</a:t>
            </a:r>
            <a:endParaRPr lang="en-US" altLang="zh-CN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与科学计数法类似，分为符号、有效数字和指数部分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例如：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6.023x10</a:t>
            </a:r>
            <a:r>
              <a:rPr lang="en-US" altLang="zh-CN" sz="2000" baseline="30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23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符号：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+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有效数字：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6.023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指数：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23</a:t>
            </a:r>
          </a:p>
          <a:p>
            <a:pPr lvl="1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所谓浮点数，即可以浮动的小数点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需要表示出：</a:t>
            </a:r>
            <a:r>
              <a:rPr lang="zh-CN" altLang="en-US" sz="2000" dirty="0">
                <a:solidFill>
                  <a:srgbClr val="BD934E"/>
                </a:solidFill>
              </a:rPr>
              <a:t>符号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、</a:t>
            </a:r>
            <a:r>
              <a:rPr lang="zh-CN" altLang="en-US" sz="2000" dirty="0">
                <a:solidFill>
                  <a:srgbClr val="BD934E"/>
                </a:solidFill>
              </a:rPr>
              <a:t>指数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（范围）、</a:t>
            </a:r>
            <a:r>
              <a:rPr lang="zh-CN" altLang="en-US" sz="2000" dirty="0">
                <a:solidFill>
                  <a:srgbClr val="BD934E"/>
                </a:solidFill>
              </a:rPr>
              <a:t>分数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（精度）</a:t>
            </a:r>
          </a:p>
          <a:p>
            <a:pPr lvl="1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根据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IEEE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（国际电气和电子工程师协会）浮点数算术运算标准做计算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浮点数数据类型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3440257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>
            <a:extLst>
              <a:ext uri="{FF2B5EF4-FFF2-40B4-BE49-F238E27FC236}">
                <a16:creationId xmlns:a16="http://schemas.microsoft.com/office/drawing/2014/main" id="{B7DF0371-AC01-4FA5-BCCE-9DA7FC56C32F}"/>
              </a:ext>
            </a:extLst>
          </p:cNvPr>
          <p:cNvSpPr/>
          <p:nvPr/>
        </p:nvSpPr>
        <p:spPr>
          <a:xfrm>
            <a:off x="711426" y="1522185"/>
            <a:ext cx="10376635" cy="4505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IEEE-754 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单精度浮点数（</a:t>
            </a:r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float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）</a:t>
            </a:r>
            <a:endParaRPr lang="en-US" altLang="zh-CN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与科学计数法类似，分为符号、有效数字和指数部分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符号：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位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代表正数，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代表负数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指数：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8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位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无符号整数，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 ~ 255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分数：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23 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位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浮点数数据类型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sp>
        <p:nvSpPr>
          <p:cNvPr id="2" name="Rectangle 4">
            <a:extLst>
              <a:ext uri="{FF2B5EF4-FFF2-40B4-BE49-F238E27FC236}">
                <a16:creationId xmlns:a16="http://schemas.microsoft.com/office/drawing/2014/main" id="{AB3E5C04-2267-898A-11FC-F30DF31AFC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00470" y="4663613"/>
            <a:ext cx="1118646" cy="46359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2000" dirty="0">
                <a:solidFill>
                  <a:srgbClr val="4E753B"/>
                </a:solidFill>
                <a:latin typeface="+mn-lt"/>
                <a:ea typeface="+mn-ea"/>
              </a:rPr>
              <a:t>s</a:t>
            </a:r>
            <a:r>
              <a:rPr lang="zh-CN" altLang="en-US" sz="2000" dirty="0">
                <a:solidFill>
                  <a:srgbClr val="4E753B"/>
                </a:solidFill>
                <a:latin typeface="+mn-lt"/>
                <a:ea typeface="+mn-ea"/>
              </a:rPr>
              <a:t>符号</a:t>
            </a:r>
            <a:endParaRPr lang="en-US" altLang="zh-CN" sz="2000" dirty="0">
              <a:solidFill>
                <a:srgbClr val="4E753B"/>
              </a:solidFill>
              <a:latin typeface="+mn-lt"/>
              <a:ea typeface="+mn-ea"/>
            </a:endParaRP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5C7FB553-1E4A-C87E-9881-E6663CE073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13272" y="4660482"/>
            <a:ext cx="1843087" cy="4667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2000" dirty="0">
                <a:solidFill>
                  <a:srgbClr val="0B3774"/>
                </a:solidFill>
                <a:latin typeface="+mn-lt"/>
                <a:ea typeface="+mn-ea"/>
              </a:rPr>
              <a:t>指数</a:t>
            </a:r>
            <a:r>
              <a:rPr lang="en-US" altLang="zh-CN" sz="2000" dirty="0">
                <a:solidFill>
                  <a:srgbClr val="0B3774"/>
                </a:solidFill>
                <a:latin typeface="+mn-lt"/>
                <a:ea typeface="+mn-ea"/>
              </a:rPr>
              <a:t>exponent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CB72FB32-413C-B6AE-E0FD-E78B2C35ED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7694" y="4661242"/>
            <a:ext cx="3113104" cy="46359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2000" dirty="0">
                <a:solidFill>
                  <a:srgbClr val="B88F4D"/>
                </a:solidFill>
                <a:latin typeface="+mn-lt"/>
                <a:ea typeface="+mn-ea"/>
              </a:rPr>
              <a:t>分数</a:t>
            </a:r>
            <a:r>
              <a:rPr lang="en-US" altLang="zh-CN" sz="2000" dirty="0">
                <a:solidFill>
                  <a:srgbClr val="B88F4D"/>
                </a:solidFill>
                <a:latin typeface="+mn-lt"/>
                <a:ea typeface="+mn-ea"/>
              </a:rPr>
              <a:t>fraction</a:t>
            </a:r>
          </a:p>
        </p:txBody>
      </p:sp>
      <p:sp>
        <p:nvSpPr>
          <p:cNvPr id="6" name="Text Box 7">
            <a:extLst>
              <a:ext uri="{FF2B5EF4-FFF2-40B4-BE49-F238E27FC236}">
                <a16:creationId xmlns:a16="http://schemas.microsoft.com/office/drawing/2014/main" id="{4DEDEF55-5F1B-CE6F-ECAC-977F169AD4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41068" y="4262020"/>
            <a:ext cx="5810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</a:rPr>
              <a:t>1位</a:t>
            </a:r>
          </a:p>
        </p:txBody>
      </p:sp>
      <p:sp>
        <p:nvSpPr>
          <p:cNvPr id="7" name="Text Box 8">
            <a:extLst>
              <a:ext uri="{FF2B5EF4-FFF2-40B4-BE49-F238E27FC236}">
                <a16:creationId xmlns:a16="http://schemas.microsoft.com/office/drawing/2014/main" id="{3E8245E4-1388-8B3C-72A3-AB74E8EC6F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01378" y="4279466"/>
            <a:ext cx="8763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zh-CN"/>
            </a:defPPr>
            <a:lvl1pPr>
              <a:defRPr kumimoji="1"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742950" indent="-285750">
              <a:defRPr kumimoji="1" sz="2400"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zh-CN" altLang="en-US" dirty="0"/>
              <a:t>8位</a:t>
            </a:r>
            <a:endParaRPr lang="en-US" altLang="zh-CN" dirty="0"/>
          </a:p>
        </p:txBody>
      </p:sp>
      <p:sp>
        <p:nvSpPr>
          <p:cNvPr id="8" name="Text Box 9">
            <a:extLst>
              <a:ext uri="{FF2B5EF4-FFF2-40B4-BE49-F238E27FC236}">
                <a16:creationId xmlns:a16="http://schemas.microsoft.com/office/drawing/2014/main" id="{03B61AE7-AF17-3C20-6F1F-4A15ADFB1B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18152" y="4262020"/>
            <a:ext cx="9921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</a:rPr>
              <a:t>23位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43D73CC-AD95-C450-3F47-91F78F7E5F2B}"/>
              </a:ext>
            </a:extLst>
          </p:cNvPr>
          <p:cNvSpPr txBox="1"/>
          <p:nvPr/>
        </p:nvSpPr>
        <p:spPr>
          <a:xfrm>
            <a:off x="4220293" y="6077106"/>
            <a:ext cx="7714769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altLang="zh-CN" sz="1400" b="0" i="1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IEEE Computer Society (2019-07-22). IEEE Standard for Floating-Point Arithmetic. IEEE STD 754-2019. IEEE. pp. 1–84. </a:t>
            </a:r>
            <a:r>
              <a:rPr lang="en-US" altLang="zh-CN" sz="1400" b="0" i="1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5" tooltip="Doi (identifier)"/>
              </a:rPr>
              <a:t>doi</a:t>
            </a:r>
            <a:r>
              <a:rPr lang="en-US" altLang="zh-CN" sz="1400" b="0" i="1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:</a:t>
            </a:r>
            <a:r>
              <a:rPr lang="en-US" altLang="zh-CN" sz="1400" b="0" i="1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6"/>
              </a:rPr>
              <a:t>10.1109/IEEESTD.2019.8766229</a:t>
            </a:r>
            <a:r>
              <a:rPr lang="en-US" altLang="zh-CN" sz="1400" b="0" i="1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 </a:t>
            </a:r>
            <a:r>
              <a:rPr lang="en-US" altLang="zh-CN" sz="1400" b="0" i="1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7" tooltip="ISBN (identifier)"/>
              </a:rPr>
              <a:t>ISBN</a:t>
            </a:r>
            <a:r>
              <a:rPr lang="en-US" altLang="zh-CN" sz="1400" b="0" i="1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US" altLang="zh-CN" sz="1400" b="0" i="1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8" tooltip="Special:BookSources/978-1-5044-5924-2"/>
              </a:rPr>
              <a:t>978-1-5044-5924-2</a:t>
            </a:r>
            <a:r>
              <a:rPr lang="en-US" altLang="zh-CN" sz="1400" b="0" i="1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 IEEE Std 754-2019.</a:t>
            </a:r>
            <a:endParaRPr lang="en-US" altLang="zh-CN" sz="1400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9074638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>
            <a:extLst>
              <a:ext uri="{FF2B5EF4-FFF2-40B4-BE49-F238E27FC236}">
                <a16:creationId xmlns:a16="http://schemas.microsoft.com/office/drawing/2014/main" id="{B7DF0371-AC01-4FA5-BCCE-9DA7FC56C32F}"/>
              </a:ext>
            </a:extLst>
          </p:cNvPr>
          <p:cNvSpPr/>
          <p:nvPr/>
        </p:nvSpPr>
        <p:spPr>
          <a:xfrm>
            <a:off x="711426" y="1522185"/>
            <a:ext cx="10376635" cy="36285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IEEE-754 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单精度浮点数（</a:t>
            </a:r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float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）</a:t>
            </a:r>
            <a:endParaRPr lang="en-US" altLang="zh-CN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符号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sign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：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符号位：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(-1)</a:t>
            </a:r>
            <a:r>
              <a:rPr lang="en-US" altLang="zh-CN" baseline="30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sign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指数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：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8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位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无符号整数，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 ~ 255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分数：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23 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位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浮点数数据类型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30E8BCC6-04F0-2CAF-0E4A-DA43E4D414A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4791"/>
          <a:stretch/>
        </p:blipFill>
        <p:spPr>
          <a:xfrm>
            <a:off x="5414416" y="4879253"/>
            <a:ext cx="5297127" cy="793764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42FA9C67-B16D-BC3A-BFD1-D87F1C9C3768}"/>
              </a:ext>
            </a:extLst>
          </p:cNvPr>
          <p:cNvSpPr txBox="1"/>
          <p:nvPr/>
        </p:nvSpPr>
        <p:spPr>
          <a:xfrm>
            <a:off x="6101124" y="2643965"/>
            <a:ext cx="498693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(-1)</a:t>
            </a:r>
            <a:r>
              <a:rPr lang="en-US" altLang="zh-CN" baseline="30000" dirty="0"/>
              <a:t>sign </a:t>
            </a:r>
            <a:r>
              <a:rPr lang="en-US" altLang="zh-CN" dirty="0"/>
              <a:t>x 1.fraction x 2</a:t>
            </a:r>
            <a:r>
              <a:rPr lang="en-US" altLang="zh-CN" baseline="30000" dirty="0"/>
              <a:t>E-127 </a:t>
            </a:r>
            <a:r>
              <a:rPr lang="en-US" altLang="zh-CN" dirty="0"/>
              <a:t>, 	</a:t>
            </a:r>
            <a:r>
              <a:rPr lang="en-US" altLang="zh-CN" dirty="0">
                <a:solidFill>
                  <a:srgbClr val="B88F4D"/>
                </a:solidFill>
              </a:rPr>
              <a:t>1≤E ≤254</a:t>
            </a:r>
          </a:p>
          <a:p>
            <a:r>
              <a:rPr lang="en-US" altLang="zh-CN" dirty="0"/>
              <a:t>(-1)</a:t>
            </a:r>
            <a:r>
              <a:rPr lang="en-US" altLang="zh-CN" baseline="30000" dirty="0"/>
              <a:t>sign </a:t>
            </a:r>
            <a:r>
              <a:rPr lang="en-US" altLang="zh-CN" dirty="0"/>
              <a:t>x 0.fraction x 2</a:t>
            </a:r>
            <a:r>
              <a:rPr lang="en-US" altLang="zh-CN" baseline="30000" dirty="0"/>
              <a:t>-126</a:t>
            </a:r>
            <a:r>
              <a:rPr lang="en-US" altLang="zh-CN" dirty="0"/>
              <a:t>, 	</a:t>
            </a:r>
            <a:r>
              <a:rPr lang="en-US" altLang="zh-CN" dirty="0">
                <a:solidFill>
                  <a:srgbClr val="B88F4D"/>
                </a:solidFill>
              </a:rPr>
              <a:t>E=0</a:t>
            </a:r>
          </a:p>
          <a:p>
            <a:r>
              <a:rPr lang="en-US" altLang="zh-CN" dirty="0"/>
              <a:t>±Infinity, 		</a:t>
            </a:r>
            <a:r>
              <a:rPr lang="en-US" altLang="zh-CN" dirty="0">
                <a:solidFill>
                  <a:srgbClr val="B88F4D"/>
                </a:solidFill>
              </a:rPr>
              <a:t>E=255, fraction=0</a:t>
            </a:r>
          </a:p>
          <a:p>
            <a:r>
              <a:rPr lang="en-US" altLang="zh-CN" dirty="0" err="1"/>
              <a:t>NaN</a:t>
            </a:r>
            <a:r>
              <a:rPr lang="en-US" altLang="zh-CN" dirty="0"/>
              <a:t>(not a number), 	</a:t>
            </a:r>
            <a:r>
              <a:rPr lang="en-US" altLang="zh-CN" dirty="0">
                <a:solidFill>
                  <a:srgbClr val="B88F4D"/>
                </a:solidFill>
              </a:rPr>
              <a:t>E=255, fraction</a:t>
            </a:r>
            <a:r>
              <a:rPr lang="zh-CN" altLang="en-US" dirty="0">
                <a:solidFill>
                  <a:srgbClr val="B88F4D"/>
                </a:solidFill>
              </a:rPr>
              <a:t>≠</a:t>
            </a:r>
            <a:r>
              <a:rPr lang="en-US" altLang="zh-CN" dirty="0">
                <a:solidFill>
                  <a:srgbClr val="B88F4D"/>
                </a:solidFill>
              </a:rPr>
              <a:t>0</a:t>
            </a:r>
          </a:p>
          <a:p>
            <a:endParaRPr lang="zh-CN" altLang="en-US" baseline="30000" dirty="0"/>
          </a:p>
        </p:txBody>
      </p:sp>
      <p:sp>
        <p:nvSpPr>
          <p:cNvPr id="17" name="左大括号 16">
            <a:extLst>
              <a:ext uri="{FF2B5EF4-FFF2-40B4-BE49-F238E27FC236}">
                <a16:creationId xmlns:a16="http://schemas.microsoft.com/office/drawing/2014/main" id="{157253C1-71BE-E557-9B3B-7822C7098281}"/>
              </a:ext>
            </a:extLst>
          </p:cNvPr>
          <p:cNvSpPr/>
          <p:nvPr/>
        </p:nvSpPr>
        <p:spPr>
          <a:xfrm>
            <a:off x="5891092" y="2747361"/>
            <a:ext cx="199785" cy="1014292"/>
          </a:xfrm>
          <a:prstGeom prst="leftBrac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9074309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>
            <a:extLst>
              <a:ext uri="{FF2B5EF4-FFF2-40B4-BE49-F238E27FC236}">
                <a16:creationId xmlns:a16="http://schemas.microsoft.com/office/drawing/2014/main" id="{B7DF0371-AC01-4FA5-BCCE-9DA7FC56C32F}"/>
              </a:ext>
            </a:extLst>
          </p:cNvPr>
          <p:cNvSpPr/>
          <p:nvPr/>
        </p:nvSpPr>
        <p:spPr>
          <a:xfrm>
            <a:off x="711427" y="1522185"/>
            <a:ext cx="5120756" cy="39497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IEEE-754 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单精度浮点数（</a:t>
            </a:r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float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）</a:t>
            </a:r>
            <a:endParaRPr lang="en-US" altLang="zh-CN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指数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：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8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位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无符号整数，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 ~ 255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为了表示出负数的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，实际上被表示的指数是该无符号整数减去</a:t>
            </a:r>
            <a:r>
              <a:rPr lang="en-US" altLang="zh-CN" dirty="0">
                <a:solidFill>
                  <a:srgbClr val="B88F4D"/>
                </a:solidFill>
              </a:rPr>
              <a:t>127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后得到的数值，例如：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1371600" lvl="2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</a:t>
            </a:r>
            <a:r>
              <a:rPr lang="en-US" altLang="zh-CN" baseline="30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8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=&gt; E= 135</a:t>
            </a:r>
          </a:p>
          <a:p>
            <a:pPr marL="1371600" lvl="2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</a:t>
            </a:r>
            <a:r>
              <a:rPr lang="en-US" altLang="zh-CN" baseline="30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-125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=&gt; E= 2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浮点数数据类型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30E8BCC6-04F0-2CAF-0E4A-DA43E4D414A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4791"/>
          <a:stretch/>
        </p:blipFill>
        <p:spPr>
          <a:xfrm>
            <a:off x="5414416" y="4879253"/>
            <a:ext cx="5297127" cy="793764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42FA9C67-B16D-BC3A-BFD1-D87F1C9C3768}"/>
              </a:ext>
            </a:extLst>
          </p:cNvPr>
          <p:cNvSpPr txBox="1"/>
          <p:nvPr/>
        </p:nvSpPr>
        <p:spPr>
          <a:xfrm>
            <a:off x="6101124" y="2643965"/>
            <a:ext cx="49869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(-1)</a:t>
            </a:r>
            <a:r>
              <a:rPr lang="en-US" altLang="zh-CN" baseline="30000" dirty="0"/>
              <a:t>sign </a:t>
            </a:r>
            <a:r>
              <a:rPr lang="en-US" altLang="zh-CN" dirty="0"/>
              <a:t>x 1.fraction x 2</a:t>
            </a:r>
            <a:r>
              <a:rPr lang="en-US" altLang="zh-CN" baseline="30000" dirty="0"/>
              <a:t>E-127 </a:t>
            </a:r>
            <a:r>
              <a:rPr lang="en-US" altLang="zh-CN" dirty="0"/>
              <a:t>, 	</a:t>
            </a:r>
            <a:r>
              <a:rPr lang="en-US" altLang="zh-CN" dirty="0">
                <a:solidFill>
                  <a:srgbClr val="B88F4D"/>
                </a:solidFill>
              </a:rPr>
              <a:t>1≤E ≤254</a:t>
            </a:r>
          </a:p>
          <a:p>
            <a:r>
              <a:rPr lang="en-US" altLang="zh-CN" dirty="0"/>
              <a:t>(-1)</a:t>
            </a:r>
            <a:r>
              <a:rPr lang="en-US" altLang="zh-CN" baseline="30000" dirty="0"/>
              <a:t>sign </a:t>
            </a:r>
            <a:r>
              <a:rPr lang="en-US" altLang="zh-CN" dirty="0"/>
              <a:t>x 0.fraction x 2</a:t>
            </a:r>
            <a:r>
              <a:rPr lang="en-US" altLang="zh-CN" baseline="30000" dirty="0"/>
              <a:t>-126</a:t>
            </a:r>
            <a:r>
              <a:rPr lang="en-US" altLang="zh-CN" dirty="0"/>
              <a:t>, 	</a:t>
            </a:r>
            <a:r>
              <a:rPr lang="en-US" altLang="zh-CN" dirty="0">
                <a:solidFill>
                  <a:srgbClr val="B88F4D"/>
                </a:solidFill>
              </a:rPr>
              <a:t>E=0</a:t>
            </a:r>
          </a:p>
          <a:p>
            <a:r>
              <a:rPr lang="en-US" altLang="zh-CN" dirty="0"/>
              <a:t>±Infinity, 		</a:t>
            </a:r>
            <a:r>
              <a:rPr lang="en-US" altLang="zh-CN" dirty="0">
                <a:solidFill>
                  <a:srgbClr val="B88F4D"/>
                </a:solidFill>
              </a:rPr>
              <a:t>E=255, fraction=0</a:t>
            </a:r>
          </a:p>
          <a:p>
            <a:r>
              <a:rPr lang="en-US" altLang="zh-CN" dirty="0" err="1"/>
              <a:t>NaN</a:t>
            </a:r>
            <a:r>
              <a:rPr lang="en-US" altLang="zh-CN" dirty="0"/>
              <a:t>(not a number), 	</a:t>
            </a:r>
            <a:r>
              <a:rPr lang="en-US" altLang="zh-CN" dirty="0">
                <a:solidFill>
                  <a:srgbClr val="B88F4D"/>
                </a:solidFill>
              </a:rPr>
              <a:t>E=255, fraction</a:t>
            </a:r>
            <a:r>
              <a:rPr lang="zh-CN" altLang="en-US" dirty="0">
                <a:solidFill>
                  <a:srgbClr val="B88F4D"/>
                </a:solidFill>
              </a:rPr>
              <a:t>≠</a:t>
            </a:r>
            <a:r>
              <a:rPr lang="en-US" altLang="zh-CN" dirty="0">
                <a:solidFill>
                  <a:srgbClr val="B88F4D"/>
                </a:solidFill>
              </a:rPr>
              <a:t>0</a:t>
            </a:r>
          </a:p>
        </p:txBody>
      </p:sp>
      <p:sp>
        <p:nvSpPr>
          <p:cNvPr id="2" name="左大括号 1">
            <a:extLst>
              <a:ext uri="{FF2B5EF4-FFF2-40B4-BE49-F238E27FC236}">
                <a16:creationId xmlns:a16="http://schemas.microsoft.com/office/drawing/2014/main" id="{77A05802-3E12-A70E-C401-0857DB8A9003}"/>
              </a:ext>
            </a:extLst>
          </p:cNvPr>
          <p:cNvSpPr/>
          <p:nvPr/>
        </p:nvSpPr>
        <p:spPr>
          <a:xfrm>
            <a:off x="5891092" y="2747361"/>
            <a:ext cx="199785" cy="1014292"/>
          </a:xfrm>
          <a:prstGeom prst="leftBrac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704253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>
            <a:extLst>
              <a:ext uri="{FF2B5EF4-FFF2-40B4-BE49-F238E27FC236}">
                <a16:creationId xmlns:a16="http://schemas.microsoft.com/office/drawing/2014/main" id="{B7DF0371-AC01-4FA5-BCCE-9DA7FC56C32F}"/>
              </a:ext>
            </a:extLst>
          </p:cNvPr>
          <p:cNvSpPr/>
          <p:nvPr/>
        </p:nvSpPr>
        <p:spPr>
          <a:xfrm>
            <a:off x="711427" y="1522185"/>
            <a:ext cx="10029553" cy="3335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信息的最小单位</a:t>
            </a:r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——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位</a:t>
            </a:r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/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比特</a:t>
            </a:r>
            <a:endParaRPr lang="en-US" altLang="zh-CN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在计算机内部，数以亿计、微小、快速的电子元件控制电子的流动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这些元件对电路中</a:t>
            </a:r>
            <a:r>
              <a:rPr lang="zh-CN" altLang="en-US" sz="2400" dirty="0">
                <a:solidFill>
                  <a:srgbClr val="BD934E"/>
                </a:solidFill>
              </a:rPr>
              <a:t>电压的有无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做出反应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如果存在电压用“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”表示，不存在电压用“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”表示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“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”和“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”被称为</a:t>
            </a:r>
            <a:r>
              <a:rPr lang="zh-CN" altLang="en-US" sz="2400" dirty="0">
                <a:solidFill>
                  <a:srgbClr val="BD934E"/>
                </a:solidFill>
              </a:rPr>
              <a:t>比特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（</a:t>
            </a:r>
            <a:r>
              <a:rPr lang="en" altLang="zh-CN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bit</a:t>
            </a:r>
            <a:r>
              <a:rPr lang="zh-CN" altLang="en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），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或</a:t>
            </a:r>
            <a:r>
              <a:rPr lang="zh-CN" altLang="en-US" sz="2400" dirty="0">
                <a:solidFill>
                  <a:srgbClr val="BD934E"/>
                </a:solidFill>
              </a:rPr>
              <a:t>位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“</a:t>
            </a:r>
            <a:r>
              <a:rPr lang="zh-CN" altLang="en-US" sz="2400" dirty="0">
                <a:solidFill>
                  <a:srgbClr val="BD934E"/>
                </a:solidFill>
              </a:rPr>
              <a:t>二进制位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”（</a:t>
            </a:r>
            <a:r>
              <a:rPr lang="en" altLang="zh-CN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binary digit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）的缩写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比特和数据类型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3245723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>
            <a:extLst>
              <a:ext uri="{FF2B5EF4-FFF2-40B4-BE49-F238E27FC236}">
                <a16:creationId xmlns:a16="http://schemas.microsoft.com/office/drawing/2014/main" id="{B7DF0371-AC01-4FA5-BCCE-9DA7FC56C32F}"/>
              </a:ext>
            </a:extLst>
          </p:cNvPr>
          <p:cNvSpPr/>
          <p:nvPr/>
        </p:nvSpPr>
        <p:spPr>
          <a:xfrm>
            <a:off x="711427" y="1522185"/>
            <a:ext cx="5120756" cy="24227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IEEE-754 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单精度浮点数（</a:t>
            </a:r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float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）</a:t>
            </a:r>
            <a:endParaRPr lang="en-US" altLang="zh-CN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分数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 23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位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规格化，实际表示的是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24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位的精度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包括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23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位分数和二进制小数点左端的没有明确表示出来的一位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或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（隐式）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浮点数数据类型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30E8BCC6-04F0-2CAF-0E4A-DA43E4D414A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4791"/>
          <a:stretch/>
        </p:blipFill>
        <p:spPr>
          <a:xfrm>
            <a:off x="5414416" y="4879253"/>
            <a:ext cx="5297127" cy="793764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42FA9C67-B16D-BC3A-BFD1-D87F1C9C3768}"/>
              </a:ext>
            </a:extLst>
          </p:cNvPr>
          <p:cNvSpPr txBox="1"/>
          <p:nvPr/>
        </p:nvSpPr>
        <p:spPr>
          <a:xfrm>
            <a:off x="6101124" y="2643965"/>
            <a:ext cx="49869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(-1)</a:t>
            </a:r>
            <a:r>
              <a:rPr lang="en-US" altLang="zh-CN" baseline="30000" dirty="0"/>
              <a:t>sign </a:t>
            </a:r>
            <a:r>
              <a:rPr lang="en-US" altLang="zh-CN" dirty="0"/>
              <a:t>x 1.fraction x 2</a:t>
            </a:r>
            <a:r>
              <a:rPr lang="en-US" altLang="zh-CN" baseline="30000" dirty="0"/>
              <a:t>E-127 </a:t>
            </a:r>
            <a:r>
              <a:rPr lang="en-US" altLang="zh-CN" dirty="0"/>
              <a:t>, 	</a:t>
            </a:r>
            <a:r>
              <a:rPr lang="en-US" altLang="zh-CN" dirty="0">
                <a:solidFill>
                  <a:srgbClr val="B88F4D"/>
                </a:solidFill>
              </a:rPr>
              <a:t>1≤E ≤254</a:t>
            </a:r>
          </a:p>
          <a:p>
            <a:r>
              <a:rPr lang="en-US" altLang="zh-CN" dirty="0"/>
              <a:t>(-1)</a:t>
            </a:r>
            <a:r>
              <a:rPr lang="en-US" altLang="zh-CN" baseline="30000" dirty="0"/>
              <a:t>sign </a:t>
            </a:r>
            <a:r>
              <a:rPr lang="en-US" altLang="zh-CN" dirty="0"/>
              <a:t>x 0.fraction x 2</a:t>
            </a:r>
            <a:r>
              <a:rPr lang="en-US" altLang="zh-CN" baseline="30000" dirty="0"/>
              <a:t>-126</a:t>
            </a:r>
            <a:r>
              <a:rPr lang="en-US" altLang="zh-CN" dirty="0"/>
              <a:t>, 	</a:t>
            </a:r>
            <a:r>
              <a:rPr lang="en-US" altLang="zh-CN" dirty="0">
                <a:solidFill>
                  <a:srgbClr val="B88F4D"/>
                </a:solidFill>
              </a:rPr>
              <a:t>E=0</a:t>
            </a:r>
          </a:p>
          <a:p>
            <a:r>
              <a:rPr lang="en-US" altLang="zh-CN" dirty="0"/>
              <a:t>±Infinity, 		</a:t>
            </a:r>
            <a:r>
              <a:rPr lang="en-US" altLang="zh-CN" dirty="0">
                <a:solidFill>
                  <a:srgbClr val="B88F4D"/>
                </a:solidFill>
              </a:rPr>
              <a:t>E=255, fraction=0</a:t>
            </a:r>
          </a:p>
          <a:p>
            <a:r>
              <a:rPr lang="en-US" altLang="zh-CN" dirty="0" err="1"/>
              <a:t>NaN</a:t>
            </a:r>
            <a:r>
              <a:rPr lang="en-US" altLang="zh-CN" dirty="0"/>
              <a:t>(not a number), 	</a:t>
            </a:r>
            <a:r>
              <a:rPr lang="en-US" altLang="zh-CN" dirty="0">
                <a:solidFill>
                  <a:srgbClr val="B88F4D"/>
                </a:solidFill>
              </a:rPr>
              <a:t>E=255, fraction</a:t>
            </a:r>
            <a:r>
              <a:rPr lang="zh-CN" altLang="en-US" dirty="0">
                <a:solidFill>
                  <a:srgbClr val="B88F4D"/>
                </a:solidFill>
              </a:rPr>
              <a:t>≠</a:t>
            </a:r>
            <a:r>
              <a:rPr lang="en-US" altLang="zh-CN" dirty="0">
                <a:solidFill>
                  <a:srgbClr val="B88F4D"/>
                </a:solidFill>
              </a:rPr>
              <a:t>0</a:t>
            </a:r>
          </a:p>
        </p:txBody>
      </p:sp>
      <p:sp>
        <p:nvSpPr>
          <p:cNvPr id="2" name="左大括号 1">
            <a:extLst>
              <a:ext uri="{FF2B5EF4-FFF2-40B4-BE49-F238E27FC236}">
                <a16:creationId xmlns:a16="http://schemas.microsoft.com/office/drawing/2014/main" id="{89415975-35C6-0E00-FB18-869339163C6E}"/>
              </a:ext>
            </a:extLst>
          </p:cNvPr>
          <p:cNvSpPr/>
          <p:nvPr/>
        </p:nvSpPr>
        <p:spPr>
          <a:xfrm>
            <a:off x="5891092" y="2747361"/>
            <a:ext cx="199785" cy="1014292"/>
          </a:xfrm>
          <a:prstGeom prst="leftBrac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8662959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>
            <a:extLst>
              <a:ext uri="{FF2B5EF4-FFF2-40B4-BE49-F238E27FC236}">
                <a16:creationId xmlns:a16="http://schemas.microsoft.com/office/drawing/2014/main" id="{B7DF0371-AC01-4FA5-BCCE-9DA7FC56C32F}"/>
              </a:ext>
            </a:extLst>
          </p:cNvPr>
          <p:cNvSpPr/>
          <p:nvPr/>
        </p:nvSpPr>
        <p:spPr>
          <a:xfrm>
            <a:off x="711427" y="1522185"/>
            <a:ext cx="4986936" cy="3807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IEEE-754 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单精度浮点数（</a:t>
            </a:r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float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）</a:t>
            </a:r>
            <a:endParaRPr lang="en-US" altLang="zh-CN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 = 0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时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指数实际是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-126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，得到的</a:t>
            </a:r>
            <a:r>
              <a:rPr lang="zh-CN" altLang="en-US" sz="2000" dirty="0">
                <a:solidFill>
                  <a:srgbClr val="B88F4D"/>
                </a:solidFill>
              </a:rPr>
              <a:t>有效数字以</a:t>
            </a:r>
            <a:r>
              <a:rPr lang="en-US" altLang="zh-CN" sz="2000" dirty="0">
                <a:solidFill>
                  <a:srgbClr val="B88F4D"/>
                </a:solidFill>
              </a:rPr>
              <a:t>0</a:t>
            </a:r>
            <a:r>
              <a:rPr lang="zh-CN" altLang="en-US" sz="2000" dirty="0">
                <a:solidFill>
                  <a:srgbClr val="B88F4D"/>
                </a:solidFill>
              </a:rPr>
              <a:t>开头（隐式）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，后面是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23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位二进制分数部分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这样就能表示很小的数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当分数部分也全为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时，此时将表示数值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浮点数数据类型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30E8BCC6-04F0-2CAF-0E4A-DA43E4D414A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4791"/>
          <a:stretch/>
        </p:blipFill>
        <p:spPr>
          <a:xfrm>
            <a:off x="5414416" y="4879253"/>
            <a:ext cx="5297127" cy="793764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42FA9C67-B16D-BC3A-BFD1-D87F1C9C3768}"/>
              </a:ext>
            </a:extLst>
          </p:cNvPr>
          <p:cNvSpPr txBox="1"/>
          <p:nvPr/>
        </p:nvSpPr>
        <p:spPr>
          <a:xfrm>
            <a:off x="6101124" y="2643965"/>
            <a:ext cx="49869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(-1)</a:t>
            </a:r>
            <a:r>
              <a:rPr lang="en-US" altLang="zh-CN" baseline="30000" dirty="0"/>
              <a:t>sign </a:t>
            </a:r>
            <a:r>
              <a:rPr lang="en-US" altLang="zh-CN" dirty="0"/>
              <a:t>x 1.fraction x 2</a:t>
            </a:r>
            <a:r>
              <a:rPr lang="en-US" altLang="zh-CN" baseline="30000" dirty="0"/>
              <a:t>E-127 </a:t>
            </a:r>
            <a:r>
              <a:rPr lang="en-US" altLang="zh-CN" dirty="0"/>
              <a:t>, 	</a:t>
            </a:r>
            <a:r>
              <a:rPr lang="en-US" altLang="zh-CN" dirty="0">
                <a:solidFill>
                  <a:srgbClr val="B88F4D"/>
                </a:solidFill>
              </a:rPr>
              <a:t>1≤E ≤254</a:t>
            </a:r>
          </a:p>
          <a:p>
            <a:r>
              <a:rPr lang="en-US" altLang="zh-CN" dirty="0"/>
              <a:t>(-1)</a:t>
            </a:r>
            <a:r>
              <a:rPr lang="en-US" altLang="zh-CN" baseline="30000" dirty="0"/>
              <a:t>sign </a:t>
            </a:r>
            <a:r>
              <a:rPr lang="en-US" altLang="zh-CN" dirty="0"/>
              <a:t>x 0.fraction x 2</a:t>
            </a:r>
            <a:r>
              <a:rPr lang="en-US" altLang="zh-CN" baseline="30000" dirty="0"/>
              <a:t>-126</a:t>
            </a:r>
            <a:r>
              <a:rPr lang="en-US" altLang="zh-CN" dirty="0"/>
              <a:t>, 	</a:t>
            </a:r>
            <a:r>
              <a:rPr lang="en-US" altLang="zh-CN" dirty="0">
                <a:solidFill>
                  <a:srgbClr val="B88F4D"/>
                </a:solidFill>
              </a:rPr>
              <a:t>E=0</a:t>
            </a:r>
          </a:p>
          <a:p>
            <a:r>
              <a:rPr lang="en-US" altLang="zh-CN" dirty="0"/>
              <a:t>±Infinity, 		</a:t>
            </a:r>
            <a:r>
              <a:rPr lang="en-US" altLang="zh-CN" dirty="0">
                <a:solidFill>
                  <a:srgbClr val="B88F4D"/>
                </a:solidFill>
              </a:rPr>
              <a:t>E=255, fraction=0</a:t>
            </a:r>
          </a:p>
          <a:p>
            <a:r>
              <a:rPr lang="en-US" altLang="zh-CN" dirty="0" err="1"/>
              <a:t>NaN</a:t>
            </a:r>
            <a:r>
              <a:rPr lang="en-US" altLang="zh-CN" dirty="0"/>
              <a:t>(not a number), 	</a:t>
            </a:r>
            <a:r>
              <a:rPr lang="en-US" altLang="zh-CN" dirty="0">
                <a:solidFill>
                  <a:srgbClr val="B88F4D"/>
                </a:solidFill>
              </a:rPr>
              <a:t>E=255, fraction</a:t>
            </a:r>
            <a:r>
              <a:rPr lang="zh-CN" altLang="en-US" dirty="0">
                <a:solidFill>
                  <a:srgbClr val="B88F4D"/>
                </a:solidFill>
              </a:rPr>
              <a:t>≠</a:t>
            </a:r>
            <a:r>
              <a:rPr lang="en-US" altLang="zh-CN" dirty="0">
                <a:solidFill>
                  <a:srgbClr val="B88F4D"/>
                </a:solidFill>
              </a:rPr>
              <a:t>0</a:t>
            </a:r>
          </a:p>
        </p:txBody>
      </p:sp>
      <p:sp>
        <p:nvSpPr>
          <p:cNvPr id="2" name="左大括号 1">
            <a:extLst>
              <a:ext uri="{FF2B5EF4-FFF2-40B4-BE49-F238E27FC236}">
                <a16:creationId xmlns:a16="http://schemas.microsoft.com/office/drawing/2014/main" id="{1A433925-3B0E-4C93-7A5F-B429BE55ECF6}"/>
              </a:ext>
            </a:extLst>
          </p:cNvPr>
          <p:cNvSpPr/>
          <p:nvPr/>
        </p:nvSpPr>
        <p:spPr>
          <a:xfrm>
            <a:off x="5891092" y="2747361"/>
            <a:ext cx="199785" cy="1014292"/>
          </a:xfrm>
          <a:prstGeom prst="leftBrac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5330969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>
            <a:extLst>
              <a:ext uri="{FF2B5EF4-FFF2-40B4-BE49-F238E27FC236}">
                <a16:creationId xmlns:a16="http://schemas.microsoft.com/office/drawing/2014/main" id="{B7DF0371-AC01-4FA5-BCCE-9DA7FC56C32F}"/>
              </a:ext>
            </a:extLst>
          </p:cNvPr>
          <p:cNvSpPr/>
          <p:nvPr/>
        </p:nvSpPr>
        <p:spPr>
          <a:xfrm>
            <a:off x="711427" y="1522185"/>
            <a:ext cx="4986936" cy="42287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IEEE-754 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单精度浮点数（</a:t>
            </a:r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float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）</a:t>
            </a:r>
            <a:endParaRPr lang="en-US" altLang="zh-CN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 = 11111111 = 255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时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：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如果</a:t>
            </a:r>
            <a:r>
              <a:rPr lang="zh-CN" altLang="en-US" sz="2000" dirty="0">
                <a:solidFill>
                  <a:srgbClr val="B88F4D"/>
                </a:solidFill>
              </a:rPr>
              <a:t>符号位为</a:t>
            </a:r>
            <a:r>
              <a:rPr lang="en-US" altLang="zh-CN" sz="2000" dirty="0">
                <a:solidFill>
                  <a:srgbClr val="B88F4D"/>
                </a:solidFill>
              </a:rPr>
              <a:t>0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，</a:t>
            </a:r>
            <a:r>
              <a:rPr lang="zh-CN" altLang="en-US" sz="2000" dirty="0">
                <a:solidFill>
                  <a:srgbClr val="B88F4D"/>
                </a:solidFill>
              </a:rPr>
              <a:t>分数域全为</a:t>
            </a:r>
            <a:r>
              <a:rPr lang="en-US" altLang="zh-CN" sz="2000" dirty="0">
                <a:solidFill>
                  <a:srgbClr val="B88F4D"/>
                </a:solidFill>
              </a:rPr>
              <a:t>0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，那么该数表示</a:t>
            </a:r>
            <a:r>
              <a:rPr lang="zh-CN" altLang="en-US" sz="2000" dirty="0">
                <a:solidFill>
                  <a:srgbClr val="B88F4D"/>
                </a:solidFill>
              </a:rPr>
              <a:t>正无穷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如果</a:t>
            </a:r>
            <a:r>
              <a:rPr lang="zh-CN" altLang="en-US" sz="2000" dirty="0">
                <a:solidFill>
                  <a:srgbClr val="B88F4D"/>
                </a:solidFill>
              </a:rPr>
              <a:t>符号位为</a:t>
            </a:r>
            <a:r>
              <a:rPr lang="en-US" altLang="zh-CN" sz="2000" dirty="0">
                <a:solidFill>
                  <a:srgbClr val="B88F4D"/>
                </a:solidFill>
              </a:rPr>
              <a:t>1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，</a:t>
            </a:r>
            <a:r>
              <a:rPr lang="zh-CN" altLang="en-US" sz="2000" dirty="0">
                <a:solidFill>
                  <a:srgbClr val="B88F4D"/>
                </a:solidFill>
              </a:rPr>
              <a:t>分数域全为</a:t>
            </a:r>
            <a:r>
              <a:rPr lang="en-US" altLang="zh-CN" sz="2000" dirty="0">
                <a:solidFill>
                  <a:srgbClr val="B88F4D"/>
                </a:solidFill>
              </a:rPr>
              <a:t>0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，那么该数表示</a:t>
            </a:r>
            <a:r>
              <a:rPr lang="zh-CN" altLang="en-US" sz="2000" dirty="0">
                <a:solidFill>
                  <a:srgbClr val="B88F4D"/>
                </a:solidFill>
              </a:rPr>
              <a:t>负无穷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如果</a:t>
            </a:r>
            <a:r>
              <a:rPr lang="zh-CN" altLang="en-US" sz="2000" dirty="0">
                <a:solidFill>
                  <a:srgbClr val="B88F4D"/>
                </a:solidFill>
              </a:rPr>
              <a:t>分数域不全为</a:t>
            </a:r>
            <a:r>
              <a:rPr lang="en-US" altLang="zh-CN" sz="2000" dirty="0">
                <a:solidFill>
                  <a:srgbClr val="B88F4D"/>
                </a:solidFill>
              </a:rPr>
              <a:t>0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，那么该数表示“</a:t>
            </a:r>
            <a:r>
              <a:rPr lang="zh-CN" altLang="en-US" sz="2000" dirty="0">
                <a:solidFill>
                  <a:srgbClr val="B88F4D"/>
                </a:solidFill>
              </a:rPr>
              <a:t>非有效数值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”，如：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0.0/0.0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，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0.0*inf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，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inf/inf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，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inf-inf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浮点数数据类型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30E8BCC6-04F0-2CAF-0E4A-DA43E4D414A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4791"/>
          <a:stretch/>
        </p:blipFill>
        <p:spPr>
          <a:xfrm>
            <a:off x="5414416" y="4879253"/>
            <a:ext cx="5297127" cy="793764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42FA9C67-B16D-BC3A-BFD1-D87F1C9C3768}"/>
              </a:ext>
            </a:extLst>
          </p:cNvPr>
          <p:cNvSpPr txBox="1"/>
          <p:nvPr/>
        </p:nvSpPr>
        <p:spPr>
          <a:xfrm>
            <a:off x="6101124" y="2643965"/>
            <a:ext cx="49869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(-1)</a:t>
            </a:r>
            <a:r>
              <a:rPr lang="en-US" altLang="zh-CN" baseline="30000" dirty="0"/>
              <a:t>sign </a:t>
            </a:r>
            <a:r>
              <a:rPr lang="en-US" altLang="zh-CN" dirty="0"/>
              <a:t>x 1.fraction x 2</a:t>
            </a:r>
            <a:r>
              <a:rPr lang="en-US" altLang="zh-CN" baseline="30000" dirty="0"/>
              <a:t>E-127 </a:t>
            </a:r>
            <a:r>
              <a:rPr lang="en-US" altLang="zh-CN" dirty="0"/>
              <a:t>, 	</a:t>
            </a:r>
            <a:r>
              <a:rPr lang="en-US" altLang="zh-CN" dirty="0">
                <a:solidFill>
                  <a:srgbClr val="B88F4D"/>
                </a:solidFill>
              </a:rPr>
              <a:t>1≤E ≤254</a:t>
            </a:r>
          </a:p>
          <a:p>
            <a:r>
              <a:rPr lang="en-US" altLang="zh-CN" dirty="0"/>
              <a:t>(-1)</a:t>
            </a:r>
            <a:r>
              <a:rPr lang="en-US" altLang="zh-CN" baseline="30000" dirty="0"/>
              <a:t>sign </a:t>
            </a:r>
            <a:r>
              <a:rPr lang="en-US" altLang="zh-CN" dirty="0"/>
              <a:t>x 0.fraction x 2</a:t>
            </a:r>
            <a:r>
              <a:rPr lang="en-US" altLang="zh-CN" baseline="30000" dirty="0"/>
              <a:t>-126</a:t>
            </a:r>
            <a:r>
              <a:rPr lang="en-US" altLang="zh-CN" dirty="0"/>
              <a:t>, 	</a:t>
            </a:r>
            <a:r>
              <a:rPr lang="en-US" altLang="zh-CN" dirty="0">
                <a:solidFill>
                  <a:srgbClr val="B88F4D"/>
                </a:solidFill>
              </a:rPr>
              <a:t>E=0</a:t>
            </a:r>
          </a:p>
          <a:p>
            <a:r>
              <a:rPr lang="en-US" altLang="zh-CN" dirty="0"/>
              <a:t>±Infinity, 		</a:t>
            </a:r>
            <a:r>
              <a:rPr lang="en-US" altLang="zh-CN" dirty="0">
                <a:solidFill>
                  <a:srgbClr val="B88F4D"/>
                </a:solidFill>
              </a:rPr>
              <a:t>E=255, fraction=0</a:t>
            </a:r>
          </a:p>
          <a:p>
            <a:r>
              <a:rPr lang="en-US" altLang="zh-CN" dirty="0" err="1"/>
              <a:t>NaN</a:t>
            </a:r>
            <a:r>
              <a:rPr lang="en-US" altLang="zh-CN" dirty="0"/>
              <a:t> (not a number), 	</a:t>
            </a:r>
            <a:r>
              <a:rPr lang="en-US" altLang="zh-CN" dirty="0">
                <a:solidFill>
                  <a:srgbClr val="B88F4D"/>
                </a:solidFill>
              </a:rPr>
              <a:t>E=255, fraction</a:t>
            </a:r>
            <a:r>
              <a:rPr lang="zh-CN" altLang="en-US" dirty="0">
                <a:solidFill>
                  <a:srgbClr val="B88F4D"/>
                </a:solidFill>
              </a:rPr>
              <a:t>≠</a:t>
            </a:r>
            <a:r>
              <a:rPr lang="en-US" altLang="zh-CN" dirty="0">
                <a:solidFill>
                  <a:srgbClr val="B88F4D"/>
                </a:solidFill>
              </a:rPr>
              <a:t>0</a:t>
            </a:r>
          </a:p>
        </p:txBody>
      </p:sp>
      <p:sp>
        <p:nvSpPr>
          <p:cNvPr id="2" name="左大括号 1">
            <a:extLst>
              <a:ext uri="{FF2B5EF4-FFF2-40B4-BE49-F238E27FC236}">
                <a16:creationId xmlns:a16="http://schemas.microsoft.com/office/drawing/2014/main" id="{1A433925-3B0E-4C93-7A5F-B429BE55ECF6}"/>
              </a:ext>
            </a:extLst>
          </p:cNvPr>
          <p:cNvSpPr/>
          <p:nvPr/>
        </p:nvSpPr>
        <p:spPr>
          <a:xfrm>
            <a:off x="5891092" y="2747361"/>
            <a:ext cx="199785" cy="1014292"/>
          </a:xfrm>
          <a:prstGeom prst="leftBrac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96847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>
            <a:extLst>
              <a:ext uri="{FF2B5EF4-FFF2-40B4-BE49-F238E27FC236}">
                <a16:creationId xmlns:a16="http://schemas.microsoft.com/office/drawing/2014/main" id="{B7DF0371-AC01-4FA5-BCCE-9DA7FC56C32F}"/>
              </a:ext>
            </a:extLst>
          </p:cNvPr>
          <p:cNvSpPr/>
          <p:nvPr/>
        </p:nvSpPr>
        <p:spPr>
          <a:xfrm>
            <a:off x="711426" y="1522185"/>
            <a:ext cx="8486361" cy="4411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IEEE-754 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单精度浮点数（</a:t>
            </a:r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float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）</a:t>
            </a:r>
            <a:endParaRPr lang="en-US" altLang="zh-CN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示例：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-45.8125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的浮点数表示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45.8125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的二进制数表示为：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0101101.1101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按照浮点数规格化为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1.011011101x2</a:t>
            </a:r>
            <a:r>
              <a:rPr lang="en-US" altLang="zh-CN" baseline="30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，即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1.011011101x2</a:t>
            </a:r>
            <a:r>
              <a:rPr lang="en-US" altLang="zh-CN" baseline="30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132-127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符号位应为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，负数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指数部分为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10000100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，即无符号整数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132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分数部分是小数点后的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23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位，即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01101110100000000000000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得到结果为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1 1000 0100  0110 1110 1000 0000 0000 000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浮点数数据类型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FDE90FA2-9205-0B3F-6093-4ED96AA07E3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4791" b="64734"/>
          <a:stretch/>
        </p:blipFill>
        <p:spPr>
          <a:xfrm>
            <a:off x="2392566" y="4826473"/>
            <a:ext cx="5297127" cy="27992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0169022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>
            <a:extLst>
              <a:ext uri="{FF2B5EF4-FFF2-40B4-BE49-F238E27FC236}">
                <a16:creationId xmlns:a16="http://schemas.microsoft.com/office/drawing/2014/main" id="{B7DF0371-AC01-4FA5-BCCE-9DA7FC56C32F}"/>
              </a:ext>
            </a:extLst>
          </p:cNvPr>
          <p:cNvSpPr/>
          <p:nvPr/>
        </p:nvSpPr>
        <p:spPr>
          <a:xfrm>
            <a:off x="711426" y="1522185"/>
            <a:ext cx="9688880" cy="40847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IEEE-754 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单精度浮点数（</a:t>
            </a:r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float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）</a:t>
            </a:r>
            <a:endParaRPr lang="en-US" altLang="zh-CN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示例：浮点数表示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0 0111 1010  0000 0000 0000 0000 0000 000   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的十进制转换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最高位为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，表示该数是个正数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跟着的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8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位代表无符号整数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122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，减去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127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，得到实际指数为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-5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最后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23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位都是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因此这个数表示为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+1.00000000000000000000000x2</a:t>
            </a:r>
            <a:r>
              <a:rPr lang="en-US" altLang="zh-CN" baseline="30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-5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得到结果为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1/32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浮点数数据类型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FDE90FA2-9205-0B3F-6093-4ED96AA07E3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4791" b="64734"/>
          <a:stretch/>
        </p:blipFill>
        <p:spPr>
          <a:xfrm>
            <a:off x="3148166" y="2385423"/>
            <a:ext cx="5297127" cy="27992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9249468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>
            <a:extLst>
              <a:ext uri="{FF2B5EF4-FFF2-40B4-BE49-F238E27FC236}">
                <a16:creationId xmlns:a16="http://schemas.microsoft.com/office/drawing/2014/main" id="{B7DF0371-AC01-4FA5-BCCE-9DA7FC56C32F}"/>
              </a:ext>
            </a:extLst>
          </p:cNvPr>
          <p:cNvSpPr/>
          <p:nvPr/>
        </p:nvSpPr>
        <p:spPr>
          <a:xfrm>
            <a:off x="711426" y="1522185"/>
            <a:ext cx="9362877" cy="40847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IEEE-754 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单精度浮点数（</a:t>
            </a:r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float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）</a:t>
            </a:r>
            <a:endParaRPr lang="en-US" altLang="zh-CN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示例：浮点数表示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1 1000 0101  1110 0001 1110 0000 0000 000 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的十进制转换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最高位为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，表示该数是个负数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指数为无符号整数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133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，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133 – 127 = 6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，所以指数实际为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+6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将分数部分的小数点左边加一个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形成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1.11100001111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将小数点向右移动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6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位，得到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1111000.01111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，进行二进制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十进制转换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得到结果为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-120.46875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浮点数数据类型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FDE90FA2-9205-0B3F-6093-4ED96AA07E3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4791" b="64734"/>
          <a:stretch/>
        </p:blipFill>
        <p:spPr>
          <a:xfrm>
            <a:off x="3148166" y="2385423"/>
            <a:ext cx="5297127" cy="27992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2037817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>
            <a:extLst>
              <a:ext uri="{FF2B5EF4-FFF2-40B4-BE49-F238E27FC236}">
                <a16:creationId xmlns:a16="http://schemas.microsoft.com/office/drawing/2014/main" id="{B7DF0371-AC01-4FA5-BCCE-9DA7FC56C32F}"/>
              </a:ext>
            </a:extLst>
          </p:cNvPr>
          <p:cNvSpPr/>
          <p:nvPr/>
        </p:nvSpPr>
        <p:spPr>
          <a:xfrm>
            <a:off x="711426" y="1522185"/>
            <a:ext cx="9362877" cy="35823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IEEE-754 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单精度浮点数（</a:t>
            </a:r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float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）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加法运算，与科学计数法类似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需经过五步完成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指数操作：首先使相加两数的指数相等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分数运算：经指数相等操作后，即可直接对分数部分做加法运算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结果规格化：对运算结果进行规格化处理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舍入操作：对丢失的位进行舍入处理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判断溢出：判断指数是否溢出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浮点数数据类型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6464098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>
            <a:extLst>
              <a:ext uri="{FF2B5EF4-FFF2-40B4-BE49-F238E27FC236}">
                <a16:creationId xmlns:a16="http://schemas.microsoft.com/office/drawing/2014/main" id="{B7DF0371-AC01-4FA5-BCCE-9DA7FC56C32F}"/>
              </a:ext>
            </a:extLst>
          </p:cNvPr>
          <p:cNvSpPr/>
          <p:nvPr/>
        </p:nvSpPr>
        <p:spPr>
          <a:xfrm>
            <a:off x="711426" y="1522185"/>
            <a:ext cx="9362877" cy="4269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IEEE-754 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双精度浮点数（</a:t>
            </a:r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double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）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双精度，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double precision (64 bit) 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表示范围和精度（十进制下）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914400" lvl="1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32 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位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 </a:t>
            </a:r>
          </a:p>
          <a:p>
            <a:pPr marL="1371600" lvl="2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精度大约 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7 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位</a:t>
            </a:r>
          </a:p>
          <a:p>
            <a:pPr marL="1371600" lvl="2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范围大约 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10</a:t>
            </a:r>
            <a:r>
              <a:rPr lang="en-US" altLang="zh-CN" sz="2000" baseline="30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±38 </a:t>
            </a:r>
          </a:p>
          <a:p>
            <a:pPr marL="914400" lvl="1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64 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位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 </a:t>
            </a:r>
          </a:p>
          <a:p>
            <a:pPr marL="1371600" lvl="2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精度大约 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15 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位</a:t>
            </a:r>
          </a:p>
          <a:p>
            <a:pPr marL="1371600" lvl="2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范围大约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10</a:t>
            </a:r>
            <a:r>
              <a:rPr lang="en-US" altLang="zh-CN" sz="2000" baseline="30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±306</a:t>
            </a:r>
            <a:endParaRPr lang="en-US" altLang="zh-CN" baseline="30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浮点数数据类型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3373581B-C2D1-7735-C117-5631A7096B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64983" y="4404755"/>
            <a:ext cx="6838121" cy="1386804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B2A42447-F780-FE52-98BE-CBC0A4E6D77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4791"/>
          <a:stretch/>
        </p:blipFill>
        <p:spPr>
          <a:xfrm>
            <a:off x="5168349" y="3259990"/>
            <a:ext cx="5297127" cy="79376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192786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9525" y="1756229"/>
            <a:ext cx="12201525" cy="3264898"/>
          </a:xfrm>
          <a:prstGeom prst="rect">
            <a:avLst/>
          </a:prstGeom>
          <a:solidFill>
            <a:srgbClr val="4E75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TextBox 2"/>
          <p:cNvSpPr txBox="1"/>
          <p:nvPr>
            <p:custDataLst>
              <p:tags r:id="rId2"/>
            </p:custDataLst>
          </p:nvPr>
        </p:nvSpPr>
        <p:spPr>
          <a:xfrm>
            <a:off x="4653280" y="2826068"/>
            <a:ext cx="1487170" cy="1240790"/>
          </a:xfrm>
          <a:prstGeom prst="rect">
            <a:avLst/>
          </a:prstGeom>
          <a:noFill/>
        </p:spPr>
        <p:txBody>
          <a:bodyPr wrap="square" lIns="91440" tIns="45720" rIns="91440" bIns="45720" rtlCol="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en-US" altLang="zh-CN" sz="7200" b="1" spc="200" dirty="0">
                <a:solidFill>
                  <a:srgbClr val="B88F4D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04</a:t>
            </a:r>
          </a:p>
        </p:txBody>
      </p:sp>
      <p:sp>
        <p:nvSpPr>
          <p:cNvPr id="13" name="标题 12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6169024" y="2977833"/>
            <a:ext cx="4914265" cy="83566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6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 algn="l"/>
            <a:r>
              <a:rPr lang="zh-CN" altLang="en-US" sz="3200" dirty="0">
                <a:solidFill>
                  <a:schemeClr val="bg1"/>
                </a:solidFill>
              </a:rPr>
              <a:t>十六进制表示法</a:t>
            </a:r>
            <a:endParaRPr lang="zh-CN" altLang="en-US" sz="320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3903980" y="2765425"/>
            <a:ext cx="0" cy="1451610"/>
          </a:xfrm>
          <a:prstGeom prst="line">
            <a:avLst/>
          </a:prstGeom>
          <a:ln w="9525">
            <a:solidFill>
              <a:srgbClr val="B88F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 descr="G:\2021\校庆\PPT\logo-08.pnglogo-08">
            <a:extLst>
              <a:ext uri="{FF2B5EF4-FFF2-40B4-BE49-F238E27FC236}">
                <a16:creationId xmlns:a16="http://schemas.microsoft.com/office/drawing/2014/main" id="{A62D7C2F-1B42-4F9E-ADC0-6A029E3724C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9502775" y="-1289050"/>
            <a:ext cx="4442460" cy="4091940"/>
          </a:xfrm>
          <a:prstGeom prst="rect">
            <a:avLst/>
          </a:prstGeom>
        </p:spPr>
      </p:pic>
      <p:pic>
        <p:nvPicPr>
          <p:cNvPr id="10" name="图片 9" descr="G:\2021\校庆\PPT\logo-09.pnglogo-09">
            <a:extLst>
              <a:ext uri="{FF2B5EF4-FFF2-40B4-BE49-F238E27FC236}">
                <a16:creationId xmlns:a16="http://schemas.microsoft.com/office/drawing/2014/main" id="{91FCD46B-D7C1-485A-8F75-C3215EC455E8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-951230" y="3764598"/>
            <a:ext cx="3503930" cy="3227070"/>
          </a:xfrm>
          <a:prstGeom prst="rect">
            <a:avLst/>
          </a:prstGeom>
        </p:spPr>
      </p:pic>
      <p:grpSp>
        <p:nvGrpSpPr>
          <p:cNvPr id="11" name="组合 10">
            <a:extLst>
              <a:ext uri="{FF2B5EF4-FFF2-40B4-BE49-F238E27FC236}">
                <a16:creationId xmlns:a16="http://schemas.microsoft.com/office/drawing/2014/main" id="{54A390AC-C27E-4A53-8E1D-EED3036834D3}"/>
              </a:ext>
            </a:extLst>
          </p:cNvPr>
          <p:cNvGrpSpPr/>
          <p:nvPr/>
        </p:nvGrpSpPr>
        <p:grpSpPr>
          <a:xfrm>
            <a:off x="-6350" y="5576887"/>
            <a:ext cx="12192000" cy="1281113"/>
            <a:chOff x="-6350" y="3575050"/>
            <a:chExt cx="12192000" cy="1281113"/>
          </a:xfrm>
          <a:gradFill>
            <a:gsLst>
              <a:gs pos="0">
                <a:srgbClr val="BD934E">
                  <a:alpha val="0"/>
                </a:srgbClr>
              </a:gs>
              <a:gs pos="100000">
                <a:srgbClr val="BD934E">
                  <a:alpha val="50000"/>
                </a:srgbClr>
              </a:gs>
            </a:gsLst>
            <a:lin ang="5400000" scaled="0"/>
          </a:gradFill>
        </p:grpSpPr>
        <p:grpSp>
          <p:nvGrpSpPr>
            <p:cNvPr id="12" name="Group 205">
              <a:extLst>
                <a:ext uri="{FF2B5EF4-FFF2-40B4-BE49-F238E27FC236}">
                  <a16:creationId xmlns:a16="http://schemas.microsoft.com/office/drawing/2014/main" id="{E2944FC1-C752-462D-9FCA-65183D6FDFC0}"/>
                </a:ext>
              </a:extLst>
            </p:cNvPr>
            <p:cNvGrpSpPr>
              <a:grpSpLocks/>
            </p:cNvGrpSpPr>
            <p:nvPr userDrawn="1"/>
          </p:nvGrpSpPr>
          <p:grpSpPr bwMode="auto">
            <a:xfrm>
              <a:off x="4810125" y="4400550"/>
              <a:ext cx="4105275" cy="433388"/>
              <a:chOff x="3030" y="2772"/>
              <a:chExt cx="2586" cy="273"/>
            </a:xfrm>
            <a:grpFill/>
          </p:grpSpPr>
          <p:sp>
            <p:nvSpPr>
              <p:cNvPr id="117" name="Line 5">
                <a:extLst>
                  <a:ext uri="{FF2B5EF4-FFF2-40B4-BE49-F238E27FC236}">
                    <a16:creationId xmlns:a16="http://schemas.microsoft.com/office/drawing/2014/main" id="{EAD416F2-CEB0-47CF-A933-96D2CCF0F874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>
                <a:off x="5616" y="2860"/>
                <a:ext cx="0" cy="0"/>
              </a:xfrm>
              <a:prstGeom prst="line">
                <a:avLst/>
              </a:prstGeom>
              <a:grpFill/>
              <a:ln w="12700" cap="rnd">
                <a:solidFill>
                  <a:srgbClr val="BF9C5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8" name="Freeform 6">
                <a:extLst>
                  <a:ext uri="{FF2B5EF4-FFF2-40B4-BE49-F238E27FC236}">
                    <a16:creationId xmlns:a16="http://schemas.microsoft.com/office/drawing/2014/main" id="{45C8CF62-8651-498C-80B3-DB3E3808393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57" y="2794"/>
                <a:ext cx="39" cy="9"/>
              </a:xfrm>
              <a:custGeom>
                <a:avLst/>
                <a:gdLst>
                  <a:gd name="T0" fmla="*/ 8 w 9"/>
                  <a:gd name="T1" fmla="*/ 2 h 2"/>
                  <a:gd name="T2" fmla="*/ 1 w 9"/>
                  <a:gd name="T3" fmla="*/ 2 h 2"/>
                  <a:gd name="T4" fmla="*/ 0 w 9"/>
                  <a:gd name="T5" fmla="*/ 1 h 2"/>
                  <a:gd name="T6" fmla="*/ 1 w 9"/>
                  <a:gd name="T7" fmla="*/ 0 h 2"/>
                  <a:gd name="T8" fmla="*/ 8 w 9"/>
                  <a:gd name="T9" fmla="*/ 0 h 2"/>
                  <a:gd name="T10" fmla="*/ 9 w 9"/>
                  <a:gd name="T11" fmla="*/ 1 h 2"/>
                  <a:gd name="T12" fmla="*/ 8 w 9"/>
                  <a:gd name="T13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2">
                    <a:moveTo>
                      <a:pt x="8" y="2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0" y="2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0"/>
                      <a:pt x="9" y="0"/>
                      <a:pt x="9" y="1"/>
                    </a:cubicBezTo>
                    <a:cubicBezTo>
                      <a:pt x="9" y="1"/>
                      <a:pt x="8" y="2"/>
                      <a:pt x="8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9" name="Freeform 7">
                <a:extLst>
                  <a:ext uri="{FF2B5EF4-FFF2-40B4-BE49-F238E27FC236}">
                    <a16:creationId xmlns:a16="http://schemas.microsoft.com/office/drawing/2014/main" id="{5093B280-F0C8-4CAA-8FF6-D0D99A9C98A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3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0" name="Freeform 8">
                <a:extLst>
                  <a:ext uri="{FF2B5EF4-FFF2-40B4-BE49-F238E27FC236}">
                    <a16:creationId xmlns:a16="http://schemas.microsoft.com/office/drawing/2014/main" id="{E5E4E009-5E46-4D83-8473-D9C60DD0C13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1" name="Freeform 9">
                <a:extLst>
                  <a:ext uri="{FF2B5EF4-FFF2-40B4-BE49-F238E27FC236}">
                    <a16:creationId xmlns:a16="http://schemas.microsoft.com/office/drawing/2014/main" id="{76F83A0A-7E07-41E6-88F9-8E20A28EE7C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2" name="Freeform 10">
                <a:extLst>
                  <a:ext uri="{FF2B5EF4-FFF2-40B4-BE49-F238E27FC236}">
                    <a16:creationId xmlns:a16="http://schemas.microsoft.com/office/drawing/2014/main" id="{C4DD1F2B-C5E9-44FC-ACCC-67058A4CBDE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7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3" name="Freeform 11">
                <a:extLst>
                  <a:ext uri="{FF2B5EF4-FFF2-40B4-BE49-F238E27FC236}">
                    <a16:creationId xmlns:a16="http://schemas.microsoft.com/office/drawing/2014/main" id="{18CFE215-7C32-41EF-AA25-4BA786A7FDF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8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4" name="Freeform 12">
                <a:extLst>
                  <a:ext uri="{FF2B5EF4-FFF2-40B4-BE49-F238E27FC236}">
                    <a16:creationId xmlns:a16="http://schemas.microsoft.com/office/drawing/2014/main" id="{4AEF8AF7-0039-4E08-B8DE-F7FA8199569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0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5" name="Freeform 13">
                <a:extLst>
                  <a:ext uri="{FF2B5EF4-FFF2-40B4-BE49-F238E27FC236}">
                    <a16:creationId xmlns:a16="http://schemas.microsoft.com/office/drawing/2014/main" id="{1D3D927F-B301-45F3-8E2B-ED8584DDAF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1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6" name="Freeform 14">
                <a:extLst>
                  <a:ext uri="{FF2B5EF4-FFF2-40B4-BE49-F238E27FC236}">
                    <a16:creationId xmlns:a16="http://schemas.microsoft.com/office/drawing/2014/main" id="{905D27A2-9DA4-44FD-B666-862A721CC9B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2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7" name="Freeform 15">
                <a:extLst>
                  <a:ext uri="{FF2B5EF4-FFF2-40B4-BE49-F238E27FC236}">
                    <a16:creationId xmlns:a16="http://schemas.microsoft.com/office/drawing/2014/main" id="{5E2AB4B1-7B57-40BD-BAB1-06C44DA3BA4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4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8" name="Freeform 16">
                <a:extLst>
                  <a:ext uri="{FF2B5EF4-FFF2-40B4-BE49-F238E27FC236}">
                    <a16:creationId xmlns:a16="http://schemas.microsoft.com/office/drawing/2014/main" id="{8AB9D97F-B504-41E5-AE06-63A012FCBAD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5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9" name="Freeform 17">
                <a:extLst>
                  <a:ext uri="{FF2B5EF4-FFF2-40B4-BE49-F238E27FC236}">
                    <a16:creationId xmlns:a16="http://schemas.microsoft.com/office/drawing/2014/main" id="{47779405-097A-4BE0-882D-76E7F82C8C6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7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0" name="Freeform 18">
                <a:extLst>
                  <a:ext uri="{FF2B5EF4-FFF2-40B4-BE49-F238E27FC236}">
                    <a16:creationId xmlns:a16="http://schemas.microsoft.com/office/drawing/2014/main" id="{236B67C1-B503-4361-998E-63A6BB77BAB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8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1" name="Freeform 19">
                <a:extLst>
                  <a:ext uri="{FF2B5EF4-FFF2-40B4-BE49-F238E27FC236}">
                    <a16:creationId xmlns:a16="http://schemas.microsoft.com/office/drawing/2014/main" id="{A7FFC1FE-3DA4-468F-91E5-D86EBAAF883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9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2" name="Freeform 20">
                <a:extLst>
                  <a:ext uri="{FF2B5EF4-FFF2-40B4-BE49-F238E27FC236}">
                    <a16:creationId xmlns:a16="http://schemas.microsoft.com/office/drawing/2014/main" id="{53A5554D-F8BE-48E5-8A77-6BAEE0F27B6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0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3" name="Freeform 21">
                <a:extLst>
                  <a:ext uri="{FF2B5EF4-FFF2-40B4-BE49-F238E27FC236}">
                    <a16:creationId xmlns:a16="http://schemas.microsoft.com/office/drawing/2014/main" id="{8C0AAE5B-F4B3-4F47-9252-50835548325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2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4" name="Freeform 22">
                <a:extLst>
                  <a:ext uri="{FF2B5EF4-FFF2-40B4-BE49-F238E27FC236}">
                    <a16:creationId xmlns:a16="http://schemas.microsoft.com/office/drawing/2014/main" id="{623A727B-0A98-4283-962B-DB561715C1F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3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5" name="Freeform 23">
                <a:extLst>
                  <a:ext uri="{FF2B5EF4-FFF2-40B4-BE49-F238E27FC236}">
                    <a16:creationId xmlns:a16="http://schemas.microsoft.com/office/drawing/2014/main" id="{11AFDF79-ECE7-4905-B1F2-ACE8ED0CEB4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5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6" name="Freeform 24">
                <a:extLst>
                  <a:ext uri="{FF2B5EF4-FFF2-40B4-BE49-F238E27FC236}">
                    <a16:creationId xmlns:a16="http://schemas.microsoft.com/office/drawing/2014/main" id="{8A1ABB4F-29AC-4388-98FA-41B48BAF0FE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6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7" name="Freeform 25">
                <a:extLst>
                  <a:ext uri="{FF2B5EF4-FFF2-40B4-BE49-F238E27FC236}">
                    <a16:creationId xmlns:a16="http://schemas.microsoft.com/office/drawing/2014/main" id="{568A4B37-5289-4838-B032-DA24FD702A0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7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8" name="Freeform 26">
                <a:extLst>
                  <a:ext uri="{FF2B5EF4-FFF2-40B4-BE49-F238E27FC236}">
                    <a16:creationId xmlns:a16="http://schemas.microsoft.com/office/drawing/2014/main" id="{FAF19633-161F-4329-8A34-F1A68608DFB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9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9" name="Freeform 27">
                <a:extLst>
                  <a:ext uri="{FF2B5EF4-FFF2-40B4-BE49-F238E27FC236}">
                    <a16:creationId xmlns:a16="http://schemas.microsoft.com/office/drawing/2014/main" id="{E201ACFA-EEF1-4A84-AB88-CE61B8E2733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0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0" name="Freeform 28">
                <a:extLst>
                  <a:ext uri="{FF2B5EF4-FFF2-40B4-BE49-F238E27FC236}">
                    <a16:creationId xmlns:a16="http://schemas.microsoft.com/office/drawing/2014/main" id="{FC084B12-7FC8-4A89-8816-F4131960BE3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1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1" name="Freeform 29">
                <a:extLst>
                  <a:ext uri="{FF2B5EF4-FFF2-40B4-BE49-F238E27FC236}">
                    <a16:creationId xmlns:a16="http://schemas.microsoft.com/office/drawing/2014/main" id="{84E34670-AFF1-4E1D-8FDD-A24E2BC2030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2" name="Freeform 30">
                <a:extLst>
                  <a:ext uri="{FF2B5EF4-FFF2-40B4-BE49-F238E27FC236}">
                    <a16:creationId xmlns:a16="http://schemas.microsoft.com/office/drawing/2014/main" id="{C40E194C-FA13-42E9-BC5A-3CE5F3C0E0D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3" name="Freeform 31">
                <a:extLst>
                  <a:ext uri="{FF2B5EF4-FFF2-40B4-BE49-F238E27FC236}">
                    <a16:creationId xmlns:a16="http://schemas.microsoft.com/office/drawing/2014/main" id="{8FD974F1-ECE7-46AA-923E-D5B3BFB0DB7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4" name="Freeform 32">
                <a:extLst>
                  <a:ext uri="{FF2B5EF4-FFF2-40B4-BE49-F238E27FC236}">
                    <a16:creationId xmlns:a16="http://schemas.microsoft.com/office/drawing/2014/main" id="{E987B222-2301-4140-9A62-5EB14E68F18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7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5" name="Freeform 33">
                <a:extLst>
                  <a:ext uri="{FF2B5EF4-FFF2-40B4-BE49-F238E27FC236}">
                    <a16:creationId xmlns:a16="http://schemas.microsoft.com/office/drawing/2014/main" id="{FA8CA113-95C5-4241-93F6-DEBAC3B6308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8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6" name="Freeform 34">
                <a:extLst>
                  <a:ext uri="{FF2B5EF4-FFF2-40B4-BE49-F238E27FC236}">
                    <a16:creationId xmlns:a16="http://schemas.microsoft.com/office/drawing/2014/main" id="{35388D6C-B41B-4686-8DB7-6D6029A981D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0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7" name="Freeform 35">
                <a:extLst>
                  <a:ext uri="{FF2B5EF4-FFF2-40B4-BE49-F238E27FC236}">
                    <a16:creationId xmlns:a16="http://schemas.microsoft.com/office/drawing/2014/main" id="{BBD8BE59-DC29-4603-B988-C7D4B0034D6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1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8" name="Freeform 36">
                <a:extLst>
                  <a:ext uri="{FF2B5EF4-FFF2-40B4-BE49-F238E27FC236}">
                    <a16:creationId xmlns:a16="http://schemas.microsoft.com/office/drawing/2014/main" id="{914782A3-CA79-4C2A-9A28-2C4F6114D16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2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9" name="Freeform 37">
                <a:extLst>
                  <a:ext uri="{FF2B5EF4-FFF2-40B4-BE49-F238E27FC236}">
                    <a16:creationId xmlns:a16="http://schemas.microsoft.com/office/drawing/2014/main" id="{88815001-3CAF-429D-8B5C-35349645534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4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0" name="Freeform 38">
                <a:extLst>
                  <a:ext uri="{FF2B5EF4-FFF2-40B4-BE49-F238E27FC236}">
                    <a16:creationId xmlns:a16="http://schemas.microsoft.com/office/drawing/2014/main" id="{D9B9F6DD-214D-4FEE-BAFF-16A8C147A6B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5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1" name="Freeform 39">
                <a:extLst>
                  <a:ext uri="{FF2B5EF4-FFF2-40B4-BE49-F238E27FC236}">
                    <a16:creationId xmlns:a16="http://schemas.microsoft.com/office/drawing/2014/main" id="{11363098-AD72-465B-87CD-EA1540D2AF6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7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2" name="Freeform 40">
                <a:extLst>
                  <a:ext uri="{FF2B5EF4-FFF2-40B4-BE49-F238E27FC236}">
                    <a16:creationId xmlns:a16="http://schemas.microsoft.com/office/drawing/2014/main" id="{AABC4FDA-1213-4F58-9E01-77EAC4F470B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8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3" name="Freeform 41">
                <a:extLst>
                  <a:ext uri="{FF2B5EF4-FFF2-40B4-BE49-F238E27FC236}">
                    <a16:creationId xmlns:a16="http://schemas.microsoft.com/office/drawing/2014/main" id="{093A76B4-26B3-4341-A1D7-DCEE5D222C8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9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4" name="Freeform 42">
                <a:extLst>
                  <a:ext uri="{FF2B5EF4-FFF2-40B4-BE49-F238E27FC236}">
                    <a16:creationId xmlns:a16="http://schemas.microsoft.com/office/drawing/2014/main" id="{F08CD3C6-4C00-4B6D-AD78-8B5B9A7363C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0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5" name="Freeform 43">
                <a:extLst>
                  <a:ext uri="{FF2B5EF4-FFF2-40B4-BE49-F238E27FC236}">
                    <a16:creationId xmlns:a16="http://schemas.microsoft.com/office/drawing/2014/main" id="{BA9BCF4F-6B26-481A-AC0E-E577E33A388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2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6" name="Freeform 44">
                <a:extLst>
                  <a:ext uri="{FF2B5EF4-FFF2-40B4-BE49-F238E27FC236}">
                    <a16:creationId xmlns:a16="http://schemas.microsoft.com/office/drawing/2014/main" id="{EADF28B6-B14E-424F-BF34-17BFE42E7EE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3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7" name="Freeform 45">
                <a:extLst>
                  <a:ext uri="{FF2B5EF4-FFF2-40B4-BE49-F238E27FC236}">
                    <a16:creationId xmlns:a16="http://schemas.microsoft.com/office/drawing/2014/main" id="{91CB88F7-BEA9-4549-9B09-5E4E55146C9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5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8" name="Freeform 46">
                <a:extLst>
                  <a:ext uri="{FF2B5EF4-FFF2-40B4-BE49-F238E27FC236}">
                    <a16:creationId xmlns:a16="http://schemas.microsoft.com/office/drawing/2014/main" id="{603711ED-C5EB-4A71-B215-521E71AFCD3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6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9" name="Freeform 47">
                <a:extLst>
                  <a:ext uri="{FF2B5EF4-FFF2-40B4-BE49-F238E27FC236}">
                    <a16:creationId xmlns:a16="http://schemas.microsoft.com/office/drawing/2014/main" id="{E719DE56-7BCD-49B7-A350-AF0E51668EE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7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0" name="Freeform 48">
                <a:extLst>
                  <a:ext uri="{FF2B5EF4-FFF2-40B4-BE49-F238E27FC236}">
                    <a16:creationId xmlns:a16="http://schemas.microsoft.com/office/drawing/2014/main" id="{693A81F8-35A4-4C56-9724-5FF713C7C39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9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1" name="Freeform 49">
                <a:extLst>
                  <a:ext uri="{FF2B5EF4-FFF2-40B4-BE49-F238E27FC236}">
                    <a16:creationId xmlns:a16="http://schemas.microsoft.com/office/drawing/2014/main" id="{A3DB9144-E1AD-4B20-B65F-1A12E9BAC7F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0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2" name="Freeform 50">
                <a:extLst>
                  <a:ext uri="{FF2B5EF4-FFF2-40B4-BE49-F238E27FC236}">
                    <a16:creationId xmlns:a16="http://schemas.microsoft.com/office/drawing/2014/main" id="{DA77728A-5532-4A7A-A40C-8BDCC0618C6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1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3" name="Freeform 51">
                <a:extLst>
                  <a:ext uri="{FF2B5EF4-FFF2-40B4-BE49-F238E27FC236}">
                    <a16:creationId xmlns:a16="http://schemas.microsoft.com/office/drawing/2014/main" id="{E994ACC9-4B32-470F-9044-43E02BD2C2E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4" name="Freeform 52">
                <a:extLst>
                  <a:ext uri="{FF2B5EF4-FFF2-40B4-BE49-F238E27FC236}">
                    <a16:creationId xmlns:a16="http://schemas.microsoft.com/office/drawing/2014/main" id="{28D3B174-96C5-40EA-A012-A67FFA7C70C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5" name="Freeform 53">
                <a:extLst>
                  <a:ext uri="{FF2B5EF4-FFF2-40B4-BE49-F238E27FC236}">
                    <a16:creationId xmlns:a16="http://schemas.microsoft.com/office/drawing/2014/main" id="{C669CF6C-BE41-4E02-81D4-D5FA4A3C933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6" name="Freeform 54">
                <a:extLst>
                  <a:ext uri="{FF2B5EF4-FFF2-40B4-BE49-F238E27FC236}">
                    <a16:creationId xmlns:a16="http://schemas.microsoft.com/office/drawing/2014/main" id="{1023512B-E261-4D34-B152-1816EF43157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7" name="Freeform 55">
                <a:extLst>
                  <a:ext uri="{FF2B5EF4-FFF2-40B4-BE49-F238E27FC236}">
                    <a16:creationId xmlns:a16="http://schemas.microsoft.com/office/drawing/2014/main" id="{97CF4D43-4D61-483C-A4C1-284E5CC315A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8" name="Freeform 56">
                <a:extLst>
                  <a:ext uri="{FF2B5EF4-FFF2-40B4-BE49-F238E27FC236}">
                    <a16:creationId xmlns:a16="http://schemas.microsoft.com/office/drawing/2014/main" id="{2D48091A-8383-484F-B441-4880654A59A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9" name="Freeform 57">
                <a:extLst>
                  <a:ext uri="{FF2B5EF4-FFF2-40B4-BE49-F238E27FC236}">
                    <a16:creationId xmlns:a16="http://schemas.microsoft.com/office/drawing/2014/main" id="{473BD28C-825E-4988-8FE5-A04B9A5F647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0" name="Freeform 58">
                <a:extLst>
                  <a:ext uri="{FF2B5EF4-FFF2-40B4-BE49-F238E27FC236}">
                    <a16:creationId xmlns:a16="http://schemas.microsoft.com/office/drawing/2014/main" id="{370A1CB0-23DC-4C64-8A3A-5D60172EA16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1" name="Freeform 59">
                <a:extLst>
                  <a:ext uri="{FF2B5EF4-FFF2-40B4-BE49-F238E27FC236}">
                    <a16:creationId xmlns:a16="http://schemas.microsoft.com/office/drawing/2014/main" id="{3E678D10-31B4-474E-BE61-0C3B2525104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2" name="Freeform 60">
                <a:extLst>
                  <a:ext uri="{FF2B5EF4-FFF2-40B4-BE49-F238E27FC236}">
                    <a16:creationId xmlns:a16="http://schemas.microsoft.com/office/drawing/2014/main" id="{67ABF8D6-2CC9-4132-BB35-C87DE191334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3" name="Freeform 61">
                <a:extLst>
                  <a:ext uri="{FF2B5EF4-FFF2-40B4-BE49-F238E27FC236}">
                    <a16:creationId xmlns:a16="http://schemas.microsoft.com/office/drawing/2014/main" id="{C4C61B9A-FED0-4E05-9F6E-BE145D7162A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4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4" name="Freeform 62">
                <a:extLst>
                  <a:ext uri="{FF2B5EF4-FFF2-40B4-BE49-F238E27FC236}">
                    <a16:creationId xmlns:a16="http://schemas.microsoft.com/office/drawing/2014/main" id="{151B88AC-765F-44C0-A53F-3FDB4349E1A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5" name="Freeform 63">
                <a:extLst>
                  <a:ext uri="{FF2B5EF4-FFF2-40B4-BE49-F238E27FC236}">
                    <a16:creationId xmlns:a16="http://schemas.microsoft.com/office/drawing/2014/main" id="{5BF459B4-AC3A-4EF1-9DC6-C618A0A02A5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6" name="Freeform 64">
                <a:extLst>
                  <a:ext uri="{FF2B5EF4-FFF2-40B4-BE49-F238E27FC236}">
                    <a16:creationId xmlns:a16="http://schemas.microsoft.com/office/drawing/2014/main" id="{CE8ED756-591F-4F3B-8403-B5E8F31938E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7" name="Freeform 65">
                <a:extLst>
                  <a:ext uri="{FF2B5EF4-FFF2-40B4-BE49-F238E27FC236}">
                    <a16:creationId xmlns:a16="http://schemas.microsoft.com/office/drawing/2014/main" id="{CAFC611B-E4BF-4ED7-889C-7354BBBCD85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8" name="Freeform 66">
                <a:extLst>
                  <a:ext uri="{FF2B5EF4-FFF2-40B4-BE49-F238E27FC236}">
                    <a16:creationId xmlns:a16="http://schemas.microsoft.com/office/drawing/2014/main" id="{9954A38E-3FA8-4D6B-957D-780CBC84F84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9" name="Freeform 67">
                <a:extLst>
                  <a:ext uri="{FF2B5EF4-FFF2-40B4-BE49-F238E27FC236}">
                    <a16:creationId xmlns:a16="http://schemas.microsoft.com/office/drawing/2014/main" id="{4C5F7C21-ABDE-46AC-9ECA-641886F11C2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0" name="Freeform 68">
                <a:extLst>
                  <a:ext uri="{FF2B5EF4-FFF2-40B4-BE49-F238E27FC236}">
                    <a16:creationId xmlns:a16="http://schemas.microsoft.com/office/drawing/2014/main" id="{E012D852-44A8-4E53-ADC2-1353DF8FADB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4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1" name="Freeform 69">
                <a:extLst>
                  <a:ext uri="{FF2B5EF4-FFF2-40B4-BE49-F238E27FC236}">
                    <a16:creationId xmlns:a16="http://schemas.microsoft.com/office/drawing/2014/main" id="{B98ECFF2-62D0-4260-95D6-02B356A1531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5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2" name="Freeform 70">
                <a:extLst>
                  <a:ext uri="{FF2B5EF4-FFF2-40B4-BE49-F238E27FC236}">
                    <a16:creationId xmlns:a16="http://schemas.microsoft.com/office/drawing/2014/main" id="{A1751E66-94BE-4C6F-B2D9-B9783A6A520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6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3" name="Freeform 71">
                <a:extLst>
                  <a:ext uri="{FF2B5EF4-FFF2-40B4-BE49-F238E27FC236}">
                    <a16:creationId xmlns:a16="http://schemas.microsoft.com/office/drawing/2014/main" id="{BF058728-980E-4EFE-9CA5-B063A55F279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7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4" name="Freeform 72">
                <a:extLst>
                  <a:ext uri="{FF2B5EF4-FFF2-40B4-BE49-F238E27FC236}">
                    <a16:creationId xmlns:a16="http://schemas.microsoft.com/office/drawing/2014/main" id="{BD6FF8ED-ED14-4926-80C8-385C798416E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5" name="Freeform 73">
                <a:extLst>
                  <a:ext uri="{FF2B5EF4-FFF2-40B4-BE49-F238E27FC236}">
                    <a16:creationId xmlns:a16="http://schemas.microsoft.com/office/drawing/2014/main" id="{70DA038F-9962-46AF-887B-E2CB07367D6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1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6" name="Freeform 74">
                <a:extLst>
                  <a:ext uri="{FF2B5EF4-FFF2-40B4-BE49-F238E27FC236}">
                    <a16:creationId xmlns:a16="http://schemas.microsoft.com/office/drawing/2014/main" id="{E4D8A310-E699-46FE-8619-F90F1EDFA7C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2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7" name="Freeform 75">
                <a:extLst>
                  <a:ext uri="{FF2B5EF4-FFF2-40B4-BE49-F238E27FC236}">
                    <a16:creationId xmlns:a16="http://schemas.microsoft.com/office/drawing/2014/main" id="{3447F87F-BE53-4C09-B5C3-9E75E5F2094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3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8" name="Freeform 76">
                <a:extLst>
                  <a:ext uri="{FF2B5EF4-FFF2-40B4-BE49-F238E27FC236}">
                    <a16:creationId xmlns:a16="http://schemas.microsoft.com/office/drawing/2014/main" id="{9B307674-AD20-453D-9684-6B4517A349D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4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9" name="Freeform 77">
                <a:extLst>
                  <a:ext uri="{FF2B5EF4-FFF2-40B4-BE49-F238E27FC236}">
                    <a16:creationId xmlns:a16="http://schemas.microsoft.com/office/drawing/2014/main" id="{B434F504-E055-4B45-82E1-F3FE15CBD09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6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0" name="Freeform 78">
                <a:extLst>
                  <a:ext uri="{FF2B5EF4-FFF2-40B4-BE49-F238E27FC236}">
                    <a16:creationId xmlns:a16="http://schemas.microsoft.com/office/drawing/2014/main" id="{A4042A31-DFB6-4946-A767-C7545A37057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1" name="Freeform 79">
                <a:extLst>
                  <a:ext uri="{FF2B5EF4-FFF2-40B4-BE49-F238E27FC236}">
                    <a16:creationId xmlns:a16="http://schemas.microsoft.com/office/drawing/2014/main" id="{1D8175E5-35DB-45FB-BE13-BF6E16B1A72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2" name="Freeform 80">
                <a:extLst>
                  <a:ext uri="{FF2B5EF4-FFF2-40B4-BE49-F238E27FC236}">
                    <a16:creationId xmlns:a16="http://schemas.microsoft.com/office/drawing/2014/main" id="{C7C939A3-67FF-4D1F-BB7E-1E43F9537B6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3" name="Freeform 81">
                <a:extLst>
                  <a:ext uri="{FF2B5EF4-FFF2-40B4-BE49-F238E27FC236}">
                    <a16:creationId xmlns:a16="http://schemas.microsoft.com/office/drawing/2014/main" id="{B17A20B1-9D75-49A5-A914-E6580ECC59E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4" name="Freeform 82">
                <a:extLst>
                  <a:ext uri="{FF2B5EF4-FFF2-40B4-BE49-F238E27FC236}">
                    <a16:creationId xmlns:a16="http://schemas.microsoft.com/office/drawing/2014/main" id="{CA22C89C-BB78-4654-9E5F-75295B3A55B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3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5" name="Freeform 83">
                <a:extLst>
                  <a:ext uri="{FF2B5EF4-FFF2-40B4-BE49-F238E27FC236}">
                    <a16:creationId xmlns:a16="http://schemas.microsoft.com/office/drawing/2014/main" id="{DE4913CA-10BB-4BFC-A842-1DD0790016E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4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6" name="Freeform 84">
                <a:extLst>
                  <a:ext uri="{FF2B5EF4-FFF2-40B4-BE49-F238E27FC236}">
                    <a16:creationId xmlns:a16="http://schemas.microsoft.com/office/drawing/2014/main" id="{6D2BD86F-9D86-4783-8F5E-55B0649CDB7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7" name="Freeform 85">
                <a:extLst>
                  <a:ext uri="{FF2B5EF4-FFF2-40B4-BE49-F238E27FC236}">
                    <a16:creationId xmlns:a16="http://schemas.microsoft.com/office/drawing/2014/main" id="{A70BC2B9-82CE-4B4D-B594-5FE98F19F71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7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8" name="Freeform 86">
                <a:extLst>
                  <a:ext uri="{FF2B5EF4-FFF2-40B4-BE49-F238E27FC236}">
                    <a16:creationId xmlns:a16="http://schemas.microsoft.com/office/drawing/2014/main" id="{41185E2D-4670-49CD-973B-BC60DA8B48E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8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9" name="Freeform 87">
                <a:extLst>
                  <a:ext uri="{FF2B5EF4-FFF2-40B4-BE49-F238E27FC236}">
                    <a16:creationId xmlns:a16="http://schemas.microsoft.com/office/drawing/2014/main" id="{39BDB715-312C-46D4-BA05-9DD70BDB80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9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0" name="Freeform 88">
                <a:extLst>
                  <a:ext uri="{FF2B5EF4-FFF2-40B4-BE49-F238E27FC236}">
                    <a16:creationId xmlns:a16="http://schemas.microsoft.com/office/drawing/2014/main" id="{D9DDFFB6-2AF7-43B5-96A5-35A8C93488A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1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1" name="Freeform 89">
                <a:extLst>
                  <a:ext uri="{FF2B5EF4-FFF2-40B4-BE49-F238E27FC236}">
                    <a16:creationId xmlns:a16="http://schemas.microsoft.com/office/drawing/2014/main" id="{3FB039E2-8722-4B5F-B07D-58003DC550A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2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2" name="Freeform 90">
                <a:extLst>
                  <a:ext uri="{FF2B5EF4-FFF2-40B4-BE49-F238E27FC236}">
                    <a16:creationId xmlns:a16="http://schemas.microsoft.com/office/drawing/2014/main" id="{60051F78-C76A-4287-808A-E08E981F442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3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3" name="Freeform 91">
                <a:extLst>
                  <a:ext uri="{FF2B5EF4-FFF2-40B4-BE49-F238E27FC236}">
                    <a16:creationId xmlns:a16="http://schemas.microsoft.com/office/drawing/2014/main" id="{11383A92-E209-4031-A28F-913E93572EB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4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4" name="Freeform 92">
                <a:extLst>
                  <a:ext uri="{FF2B5EF4-FFF2-40B4-BE49-F238E27FC236}">
                    <a16:creationId xmlns:a16="http://schemas.microsoft.com/office/drawing/2014/main" id="{63A1D1AD-72F3-4E3F-8A96-AC045F19206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6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5" name="Freeform 93">
                <a:extLst>
                  <a:ext uri="{FF2B5EF4-FFF2-40B4-BE49-F238E27FC236}">
                    <a16:creationId xmlns:a16="http://schemas.microsoft.com/office/drawing/2014/main" id="{5C94FCB4-FEEB-4C17-858A-9035F6F63A8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8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6" name="Freeform 94">
                <a:extLst>
                  <a:ext uri="{FF2B5EF4-FFF2-40B4-BE49-F238E27FC236}">
                    <a16:creationId xmlns:a16="http://schemas.microsoft.com/office/drawing/2014/main" id="{D43CC0CA-328B-4B56-964B-B9227EB3CB2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7" name="Freeform 95">
                <a:extLst>
                  <a:ext uri="{FF2B5EF4-FFF2-40B4-BE49-F238E27FC236}">
                    <a16:creationId xmlns:a16="http://schemas.microsoft.com/office/drawing/2014/main" id="{13674396-FAA5-456A-8470-8B76E90D38B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0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8" name="Freeform 96">
                <a:extLst>
                  <a:ext uri="{FF2B5EF4-FFF2-40B4-BE49-F238E27FC236}">
                    <a16:creationId xmlns:a16="http://schemas.microsoft.com/office/drawing/2014/main" id="{918E5F5A-AB61-4DAE-AE33-102A59A7970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1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9" name="Freeform 97">
                <a:extLst>
                  <a:ext uri="{FF2B5EF4-FFF2-40B4-BE49-F238E27FC236}">
                    <a16:creationId xmlns:a16="http://schemas.microsoft.com/office/drawing/2014/main" id="{216D50E5-AA0E-4A1F-80C8-90916F8DE71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3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0" name="Freeform 98">
                <a:extLst>
                  <a:ext uri="{FF2B5EF4-FFF2-40B4-BE49-F238E27FC236}">
                    <a16:creationId xmlns:a16="http://schemas.microsoft.com/office/drawing/2014/main" id="{8C1A38BA-BB7C-4081-AFA9-290E7712946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4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1" name="Freeform 99">
                <a:extLst>
                  <a:ext uri="{FF2B5EF4-FFF2-40B4-BE49-F238E27FC236}">
                    <a16:creationId xmlns:a16="http://schemas.microsoft.com/office/drawing/2014/main" id="{9200001A-D18B-4357-AB66-F1BC609B5C2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2" name="Freeform 100">
                <a:extLst>
                  <a:ext uri="{FF2B5EF4-FFF2-40B4-BE49-F238E27FC236}">
                    <a16:creationId xmlns:a16="http://schemas.microsoft.com/office/drawing/2014/main" id="{72FDBEE2-C997-4732-B891-FDCA56D1521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7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3" name="Freeform 101">
                <a:extLst>
                  <a:ext uri="{FF2B5EF4-FFF2-40B4-BE49-F238E27FC236}">
                    <a16:creationId xmlns:a16="http://schemas.microsoft.com/office/drawing/2014/main" id="{9CF2F6A0-564E-4908-8BF0-4EF7C2E8FC0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8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4" name="Freeform 102">
                <a:extLst>
                  <a:ext uri="{FF2B5EF4-FFF2-40B4-BE49-F238E27FC236}">
                    <a16:creationId xmlns:a16="http://schemas.microsoft.com/office/drawing/2014/main" id="{8C2871BB-1485-44FB-B766-6F57665AA6A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0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5" name="Freeform 103">
                <a:extLst>
                  <a:ext uri="{FF2B5EF4-FFF2-40B4-BE49-F238E27FC236}">
                    <a16:creationId xmlns:a16="http://schemas.microsoft.com/office/drawing/2014/main" id="{DE863B29-200D-4F13-95AC-CDDDDD3401B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1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6" name="Freeform 104">
                <a:extLst>
                  <a:ext uri="{FF2B5EF4-FFF2-40B4-BE49-F238E27FC236}">
                    <a16:creationId xmlns:a16="http://schemas.microsoft.com/office/drawing/2014/main" id="{4276380F-3798-43B1-8EF0-9856D77F0E7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2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7" name="Freeform 105">
                <a:extLst>
                  <a:ext uri="{FF2B5EF4-FFF2-40B4-BE49-F238E27FC236}">
                    <a16:creationId xmlns:a16="http://schemas.microsoft.com/office/drawing/2014/main" id="{8BA3CCE7-AECC-4767-BB03-7CDC168535B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4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8" name="Freeform 106">
                <a:extLst>
                  <a:ext uri="{FF2B5EF4-FFF2-40B4-BE49-F238E27FC236}">
                    <a16:creationId xmlns:a16="http://schemas.microsoft.com/office/drawing/2014/main" id="{03037FB9-2F71-4EF9-9C01-965E8D8461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5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9" name="Freeform 107">
                <a:extLst>
                  <a:ext uri="{FF2B5EF4-FFF2-40B4-BE49-F238E27FC236}">
                    <a16:creationId xmlns:a16="http://schemas.microsoft.com/office/drawing/2014/main" id="{3B95A020-686D-494B-991B-E3DAEBC3271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6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0" name="Freeform 108">
                <a:extLst>
                  <a:ext uri="{FF2B5EF4-FFF2-40B4-BE49-F238E27FC236}">
                    <a16:creationId xmlns:a16="http://schemas.microsoft.com/office/drawing/2014/main" id="{0734A911-5587-487B-B946-BF77B60469C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8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1" name="Freeform 109">
                <a:extLst>
                  <a:ext uri="{FF2B5EF4-FFF2-40B4-BE49-F238E27FC236}">
                    <a16:creationId xmlns:a16="http://schemas.microsoft.com/office/drawing/2014/main" id="{06EEFC69-79AD-4100-9737-8C4C2863577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2" name="Freeform 110">
                <a:extLst>
                  <a:ext uri="{FF2B5EF4-FFF2-40B4-BE49-F238E27FC236}">
                    <a16:creationId xmlns:a16="http://schemas.microsoft.com/office/drawing/2014/main" id="{A94DB305-A79C-412A-92A0-8A8F13FA3AB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61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3" name="Freeform 111">
                <a:extLst>
                  <a:ext uri="{FF2B5EF4-FFF2-40B4-BE49-F238E27FC236}">
                    <a16:creationId xmlns:a16="http://schemas.microsoft.com/office/drawing/2014/main" id="{510342AC-CF24-4837-962C-5629914C05A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62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4" name="Freeform 112">
                <a:extLst>
                  <a:ext uri="{FF2B5EF4-FFF2-40B4-BE49-F238E27FC236}">
                    <a16:creationId xmlns:a16="http://schemas.microsoft.com/office/drawing/2014/main" id="{3DEEA3ED-1AA7-4112-8973-A49E213B79C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62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5" name="Freeform 113">
                <a:extLst>
                  <a:ext uri="{FF2B5EF4-FFF2-40B4-BE49-F238E27FC236}">
                    <a16:creationId xmlns:a16="http://schemas.microsoft.com/office/drawing/2014/main" id="{4ED2EBC9-AFDB-4A28-AFC4-756D03A8FBF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4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6" name="Freeform 114">
                <a:extLst>
                  <a:ext uri="{FF2B5EF4-FFF2-40B4-BE49-F238E27FC236}">
                    <a16:creationId xmlns:a16="http://schemas.microsoft.com/office/drawing/2014/main" id="{CC14B2EB-024F-47B8-BE32-7204698F2D0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5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7" name="Freeform 115">
                <a:extLst>
                  <a:ext uri="{FF2B5EF4-FFF2-40B4-BE49-F238E27FC236}">
                    <a16:creationId xmlns:a16="http://schemas.microsoft.com/office/drawing/2014/main" id="{BA710B14-6F25-44D5-87F2-6DD76F3004F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6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8" name="Freeform 116">
                <a:extLst>
                  <a:ext uri="{FF2B5EF4-FFF2-40B4-BE49-F238E27FC236}">
                    <a16:creationId xmlns:a16="http://schemas.microsoft.com/office/drawing/2014/main" id="{4954FAF2-7766-4C99-BCC5-77794AF40EE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8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9" name="Freeform 117">
                <a:extLst>
                  <a:ext uri="{FF2B5EF4-FFF2-40B4-BE49-F238E27FC236}">
                    <a16:creationId xmlns:a16="http://schemas.microsoft.com/office/drawing/2014/main" id="{C19B4CDD-2754-461D-9AF3-A9C20C00E61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0" name="Freeform 118">
                <a:extLst>
                  <a:ext uri="{FF2B5EF4-FFF2-40B4-BE49-F238E27FC236}">
                    <a16:creationId xmlns:a16="http://schemas.microsoft.com/office/drawing/2014/main" id="{295F74CC-8BBE-4F1B-9D45-E8795087535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1" name="Freeform 119">
                <a:extLst>
                  <a:ext uri="{FF2B5EF4-FFF2-40B4-BE49-F238E27FC236}">
                    <a16:creationId xmlns:a16="http://schemas.microsoft.com/office/drawing/2014/main" id="{D600F657-91E4-458B-9A0F-66BDC6CEDF9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2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2" name="Freeform 120">
                <a:extLst>
                  <a:ext uri="{FF2B5EF4-FFF2-40B4-BE49-F238E27FC236}">
                    <a16:creationId xmlns:a16="http://schemas.microsoft.com/office/drawing/2014/main" id="{1685D6B3-0E52-4EDF-B1E2-1AF1E636245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3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3" name="Freeform 121">
                <a:extLst>
                  <a:ext uri="{FF2B5EF4-FFF2-40B4-BE49-F238E27FC236}">
                    <a16:creationId xmlns:a16="http://schemas.microsoft.com/office/drawing/2014/main" id="{3B7F28A1-7FA3-4D76-9C9D-72807D0A2A8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5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4" name="Freeform 122">
                <a:extLst>
                  <a:ext uri="{FF2B5EF4-FFF2-40B4-BE49-F238E27FC236}">
                    <a16:creationId xmlns:a16="http://schemas.microsoft.com/office/drawing/2014/main" id="{26C4C815-02ED-4327-9D24-FDA1D78920C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6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5" name="Freeform 123">
                <a:extLst>
                  <a:ext uri="{FF2B5EF4-FFF2-40B4-BE49-F238E27FC236}">
                    <a16:creationId xmlns:a16="http://schemas.microsoft.com/office/drawing/2014/main" id="{FAA867E3-A550-48D5-B366-FFBF336EC93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7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6" name="Freeform 124">
                <a:extLst>
                  <a:ext uri="{FF2B5EF4-FFF2-40B4-BE49-F238E27FC236}">
                    <a16:creationId xmlns:a16="http://schemas.microsoft.com/office/drawing/2014/main" id="{F765249D-85AB-4F78-901C-D24BA5E049A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9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7" name="Freeform 125">
                <a:extLst>
                  <a:ext uri="{FF2B5EF4-FFF2-40B4-BE49-F238E27FC236}">
                    <a16:creationId xmlns:a16="http://schemas.microsoft.com/office/drawing/2014/main" id="{9A32BE65-4C36-473A-B17D-32C2695019B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0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8" name="Freeform 126">
                <a:extLst>
                  <a:ext uri="{FF2B5EF4-FFF2-40B4-BE49-F238E27FC236}">
                    <a16:creationId xmlns:a16="http://schemas.microsoft.com/office/drawing/2014/main" id="{597FF9B4-B552-4B22-B02D-7F3A4B2D0E2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1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9" name="Freeform 127">
                <a:extLst>
                  <a:ext uri="{FF2B5EF4-FFF2-40B4-BE49-F238E27FC236}">
                    <a16:creationId xmlns:a16="http://schemas.microsoft.com/office/drawing/2014/main" id="{2ADBC2A9-EC4A-4F1A-9575-5C2E2C61118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3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0" name="Freeform 128">
                <a:extLst>
                  <a:ext uri="{FF2B5EF4-FFF2-40B4-BE49-F238E27FC236}">
                    <a16:creationId xmlns:a16="http://schemas.microsoft.com/office/drawing/2014/main" id="{EA07E267-4077-44DF-8793-958470082B4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1" name="Freeform 129">
                <a:extLst>
                  <a:ext uri="{FF2B5EF4-FFF2-40B4-BE49-F238E27FC236}">
                    <a16:creationId xmlns:a16="http://schemas.microsoft.com/office/drawing/2014/main" id="{450FF888-CA74-468F-8DC5-3DE39375646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2" name="Freeform 130">
                <a:extLst>
                  <a:ext uri="{FF2B5EF4-FFF2-40B4-BE49-F238E27FC236}">
                    <a16:creationId xmlns:a16="http://schemas.microsoft.com/office/drawing/2014/main" id="{6ED42186-4921-48DF-991E-AE5DD331C4B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3" name="Freeform 131">
                <a:extLst>
                  <a:ext uri="{FF2B5EF4-FFF2-40B4-BE49-F238E27FC236}">
                    <a16:creationId xmlns:a16="http://schemas.microsoft.com/office/drawing/2014/main" id="{E9E5CB15-AB4F-44A1-8370-FC9B9DE7129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4" name="Freeform 132">
                <a:extLst>
                  <a:ext uri="{FF2B5EF4-FFF2-40B4-BE49-F238E27FC236}">
                    <a16:creationId xmlns:a16="http://schemas.microsoft.com/office/drawing/2014/main" id="{BB497DB7-75E3-4FF7-9D1B-3B26C89E3F1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5" name="Freeform 133">
                <a:extLst>
                  <a:ext uri="{FF2B5EF4-FFF2-40B4-BE49-F238E27FC236}">
                    <a16:creationId xmlns:a16="http://schemas.microsoft.com/office/drawing/2014/main" id="{58918294-39CB-4298-9521-4858BE11916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6" name="Freeform 134">
                <a:extLst>
                  <a:ext uri="{FF2B5EF4-FFF2-40B4-BE49-F238E27FC236}">
                    <a16:creationId xmlns:a16="http://schemas.microsoft.com/office/drawing/2014/main" id="{5E68ABBC-3AD2-4386-8729-8CEDB6410BD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2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7" name="Freeform 135">
                <a:extLst>
                  <a:ext uri="{FF2B5EF4-FFF2-40B4-BE49-F238E27FC236}">
                    <a16:creationId xmlns:a16="http://schemas.microsoft.com/office/drawing/2014/main" id="{FB58C689-CA62-4846-982D-BB491E1DA98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3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8" name="Freeform 136">
                <a:extLst>
                  <a:ext uri="{FF2B5EF4-FFF2-40B4-BE49-F238E27FC236}">
                    <a16:creationId xmlns:a16="http://schemas.microsoft.com/office/drawing/2014/main" id="{7753AA88-031A-4F0B-9006-FDEB3E8A1F6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5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9" name="Freeform 137">
                <a:extLst>
                  <a:ext uri="{FF2B5EF4-FFF2-40B4-BE49-F238E27FC236}">
                    <a16:creationId xmlns:a16="http://schemas.microsoft.com/office/drawing/2014/main" id="{DA2A45BD-27B0-4DBE-9786-71176316779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6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0" name="Freeform 138">
                <a:extLst>
                  <a:ext uri="{FF2B5EF4-FFF2-40B4-BE49-F238E27FC236}">
                    <a16:creationId xmlns:a16="http://schemas.microsoft.com/office/drawing/2014/main" id="{FF7AF075-4C26-460E-95E1-C982B30CE0C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7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1" name="Freeform 139">
                <a:extLst>
                  <a:ext uri="{FF2B5EF4-FFF2-40B4-BE49-F238E27FC236}">
                    <a16:creationId xmlns:a16="http://schemas.microsoft.com/office/drawing/2014/main" id="{384F615C-971C-48EB-AFD6-4917BA583D7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9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2" name="Freeform 140">
                <a:extLst>
                  <a:ext uri="{FF2B5EF4-FFF2-40B4-BE49-F238E27FC236}">
                    <a16:creationId xmlns:a16="http://schemas.microsoft.com/office/drawing/2014/main" id="{4382A5B1-F61B-4F84-932F-AD52BE68AF8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0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3" name="Freeform 141">
                <a:extLst>
                  <a:ext uri="{FF2B5EF4-FFF2-40B4-BE49-F238E27FC236}">
                    <a16:creationId xmlns:a16="http://schemas.microsoft.com/office/drawing/2014/main" id="{BBACC224-575D-4C7B-A0AF-D5EF9D2FFA5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1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4" name="Freeform 142">
                <a:extLst>
                  <a:ext uri="{FF2B5EF4-FFF2-40B4-BE49-F238E27FC236}">
                    <a16:creationId xmlns:a16="http://schemas.microsoft.com/office/drawing/2014/main" id="{F36BF60F-CB81-494A-A823-BF107DE627D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5" name="Freeform 143">
                <a:extLst>
                  <a:ext uri="{FF2B5EF4-FFF2-40B4-BE49-F238E27FC236}">
                    <a16:creationId xmlns:a16="http://schemas.microsoft.com/office/drawing/2014/main" id="{D32E9445-0115-42C8-AE88-5350B9BA618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6" name="Freeform 144">
                <a:extLst>
                  <a:ext uri="{FF2B5EF4-FFF2-40B4-BE49-F238E27FC236}">
                    <a16:creationId xmlns:a16="http://schemas.microsoft.com/office/drawing/2014/main" id="{F519BADD-B6E6-4D98-A876-AFD5129752A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7" name="Freeform 145">
                <a:extLst>
                  <a:ext uri="{FF2B5EF4-FFF2-40B4-BE49-F238E27FC236}">
                    <a16:creationId xmlns:a16="http://schemas.microsoft.com/office/drawing/2014/main" id="{9DD06A6E-A12A-4E2B-93CF-F0F4D620644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8" name="Freeform 146">
                <a:extLst>
                  <a:ext uri="{FF2B5EF4-FFF2-40B4-BE49-F238E27FC236}">
                    <a16:creationId xmlns:a16="http://schemas.microsoft.com/office/drawing/2014/main" id="{D7AC8B17-D40F-445D-93B8-DBF708A2E25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9" name="Freeform 147">
                <a:extLst>
                  <a:ext uri="{FF2B5EF4-FFF2-40B4-BE49-F238E27FC236}">
                    <a16:creationId xmlns:a16="http://schemas.microsoft.com/office/drawing/2014/main" id="{C3B5C9F1-1ACD-4587-AC11-A8471B685A7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0" name="Freeform 148">
                <a:extLst>
                  <a:ext uri="{FF2B5EF4-FFF2-40B4-BE49-F238E27FC236}">
                    <a16:creationId xmlns:a16="http://schemas.microsoft.com/office/drawing/2014/main" id="{03856535-9045-47F9-B0ED-C38C12A76A1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1" name="Freeform 149">
                <a:extLst>
                  <a:ext uri="{FF2B5EF4-FFF2-40B4-BE49-F238E27FC236}">
                    <a16:creationId xmlns:a16="http://schemas.microsoft.com/office/drawing/2014/main" id="{A27FD34A-F05C-47CE-86AE-B155B225436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2" name="Freeform 150">
                <a:extLst>
                  <a:ext uri="{FF2B5EF4-FFF2-40B4-BE49-F238E27FC236}">
                    <a16:creationId xmlns:a16="http://schemas.microsoft.com/office/drawing/2014/main" id="{5992BA88-7B96-47CF-8C9D-40C964B07DD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4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3" name="Freeform 151">
                <a:extLst>
                  <a:ext uri="{FF2B5EF4-FFF2-40B4-BE49-F238E27FC236}">
                    <a16:creationId xmlns:a16="http://schemas.microsoft.com/office/drawing/2014/main" id="{D2BF8795-332A-4F5F-8CEE-441A2630096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5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4" name="Freeform 152">
                <a:extLst>
                  <a:ext uri="{FF2B5EF4-FFF2-40B4-BE49-F238E27FC236}">
                    <a16:creationId xmlns:a16="http://schemas.microsoft.com/office/drawing/2014/main" id="{4D69721B-6155-4CBC-9891-081D1481A70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6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5" name="Freeform 153">
                <a:extLst>
                  <a:ext uri="{FF2B5EF4-FFF2-40B4-BE49-F238E27FC236}">
                    <a16:creationId xmlns:a16="http://schemas.microsoft.com/office/drawing/2014/main" id="{B853FA4C-4645-4AEC-99F5-FCEE64ACC78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7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6" name="Freeform 154">
                <a:extLst>
                  <a:ext uri="{FF2B5EF4-FFF2-40B4-BE49-F238E27FC236}">
                    <a16:creationId xmlns:a16="http://schemas.microsoft.com/office/drawing/2014/main" id="{6531B25A-D997-473C-8FA4-4C98AF31F59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9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7" name="Freeform 155">
                <a:extLst>
                  <a:ext uri="{FF2B5EF4-FFF2-40B4-BE49-F238E27FC236}">
                    <a16:creationId xmlns:a16="http://schemas.microsoft.com/office/drawing/2014/main" id="{27D22B82-399D-4485-ACBF-54CBB61539F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0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8" name="Freeform 156">
                <a:extLst>
                  <a:ext uri="{FF2B5EF4-FFF2-40B4-BE49-F238E27FC236}">
                    <a16:creationId xmlns:a16="http://schemas.microsoft.com/office/drawing/2014/main" id="{F1326CFD-F95A-46A5-B63D-2A69E17442D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1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9" name="Freeform 157">
                <a:extLst>
                  <a:ext uri="{FF2B5EF4-FFF2-40B4-BE49-F238E27FC236}">
                    <a16:creationId xmlns:a16="http://schemas.microsoft.com/office/drawing/2014/main" id="{71C1922C-1F60-4345-8F97-F9CFB8D4F82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0" name="Freeform 158">
                <a:extLst>
                  <a:ext uri="{FF2B5EF4-FFF2-40B4-BE49-F238E27FC236}">
                    <a16:creationId xmlns:a16="http://schemas.microsoft.com/office/drawing/2014/main" id="{400A75FF-3E2C-4109-939B-69D42C1B3C3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1" name="Freeform 159">
                <a:extLst>
                  <a:ext uri="{FF2B5EF4-FFF2-40B4-BE49-F238E27FC236}">
                    <a16:creationId xmlns:a16="http://schemas.microsoft.com/office/drawing/2014/main" id="{0916170F-A8E3-4718-8FDF-BAA6ADD627B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2" name="Freeform 160">
                <a:extLst>
                  <a:ext uri="{FF2B5EF4-FFF2-40B4-BE49-F238E27FC236}">
                    <a16:creationId xmlns:a16="http://schemas.microsoft.com/office/drawing/2014/main" id="{3054D6E1-B67D-4458-967F-CB2CA59EB74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3" name="Freeform 161">
                <a:extLst>
                  <a:ext uri="{FF2B5EF4-FFF2-40B4-BE49-F238E27FC236}">
                    <a16:creationId xmlns:a16="http://schemas.microsoft.com/office/drawing/2014/main" id="{B239E4EE-AF3C-4558-A0DF-3E44F03E6DD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4" name="Freeform 162">
                <a:extLst>
                  <a:ext uri="{FF2B5EF4-FFF2-40B4-BE49-F238E27FC236}">
                    <a16:creationId xmlns:a16="http://schemas.microsoft.com/office/drawing/2014/main" id="{44AFAA8B-2407-4BBF-8C38-64CBD9DBE28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5" name="Freeform 163">
                <a:extLst>
                  <a:ext uri="{FF2B5EF4-FFF2-40B4-BE49-F238E27FC236}">
                    <a16:creationId xmlns:a16="http://schemas.microsoft.com/office/drawing/2014/main" id="{A0C1BA25-F722-4A87-A318-84C185A37EC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6" name="Freeform 164">
                <a:extLst>
                  <a:ext uri="{FF2B5EF4-FFF2-40B4-BE49-F238E27FC236}">
                    <a16:creationId xmlns:a16="http://schemas.microsoft.com/office/drawing/2014/main" id="{56527AA1-9227-4509-BDAE-A4D1968AD6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7" name="Freeform 165">
                <a:extLst>
                  <a:ext uri="{FF2B5EF4-FFF2-40B4-BE49-F238E27FC236}">
                    <a16:creationId xmlns:a16="http://schemas.microsoft.com/office/drawing/2014/main" id="{38A8C6AD-838A-45AC-8D65-590EDEEA4CA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8" name="Freeform 166">
                <a:extLst>
                  <a:ext uri="{FF2B5EF4-FFF2-40B4-BE49-F238E27FC236}">
                    <a16:creationId xmlns:a16="http://schemas.microsoft.com/office/drawing/2014/main" id="{C950C40D-4529-4F11-B0CA-E59CEC3ACF6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9" name="Freeform 167">
                <a:extLst>
                  <a:ext uri="{FF2B5EF4-FFF2-40B4-BE49-F238E27FC236}">
                    <a16:creationId xmlns:a16="http://schemas.microsoft.com/office/drawing/2014/main" id="{2441D5BF-E11A-46BB-9738-CCF9AD38C07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0" name="Freeform 168">
                <a:extLst>
                  <a:ext uri="{FF2B5EF4-FFF2-40B4-BE49-F238E27FC236}">
                    <a16:creationId xmlns:a16="http://schemas.microsoft.com/office/drawing/2014/main" id="{93C3B02A-F80C-4117-A852-CBBED2D089C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7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1" name="Freeform 169">
                <a:extLst>
                  <a:ext uri="{FF2B5EF4-FFF2-40B4-BE49-F238E27FC236}">
                    <a16:creationId xmlns:a16="http://schemas.microsoft.com/office/drawing/2014/main" id="{73ABD493-D91D-4340-9BF2-3EEF8BE05B7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8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2" name="Freeform 170">
                <a:extLst>
                  <a:ext uri="{FF2B5EF4-FFF2-40B4-BE49-F238E27FC236}">
                    <a16:creationId xmlns:a16="http://schemas.microsoft.com/office/drawing/2014/main" id="{AC4514DB-FA63-46EA-98D9-5CECADD5833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0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3" name="Freeform 171">
                <a:extLst>
                  <a:ext uri="{FF2B5EF4-FFF2-40B4-BE49-F238E27FC236}">
                    <a16:creationId xmlns:a16="http://schemas.microsoft.com/office/drawing/2014/main" id="{BB8C9E5D-DE99-4A8A-B39C-E9D1FEA0DEB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1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4" name="Freeform 172">
                <a:extLst>
                  <a:ext uri="{FF2B5EF4-FFF2-40B4-BE49-F238E27FC236}">
                    <a16:creationId xmlns:a16="http://schemas.microsoft.com/office/drawing/2014/main" id="{CAC092A3-64E8-43E7-95F6-405521DCAE1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5" name="Freeform 173">
                <a:extLst>
                  <a:ext uri="{FF2B5EF4-FFF2-40B4-BE49-F238E27FC236}">
                    <a16:creationId xmlns:a16="http://schemas.microsoft.com/office/drawing/2014/main" id="{19C10D4E-A106-4F51-B0A7-E5C5A3398E9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4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6" name="Freeform 174">
                <a:extLst>
                  <a:ext uri="{FF2B5EF4-FFF2-40B4-BE49-F238E27FC236}">
                    <a16:creationId xmlns:a16="http://schemas.microsoft.com/office/drawing/2014/main" id="{0E216099-8F53-4B1F-B77D-154899FAF52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5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7" name="Freeform 175">
                <a:extLst>
                  <a:ext uri="{FF2B5EF4-FFF2-40B4-BE49-F238E27FC236}">
                    <a16:creationId xmlns:a16="http://schemas.microsoft.com/office/drawing/2014/main" id="{E17400DB-E192-4D32-92A3-932622E9365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6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8" name="Freeform 176">
                <a:extLst>
                  <a:ext uri="{FF2B5EF4-FFF2-40B4-BE49-F238E27FC236}">
                    <a16:creationId xmlns:a16="http://schemas.microsoft.com/office/drawing/2014/main" id="{DED18E91-1DE8-4111-B4BC-042B13D3B84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7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9" name="Freeform 177">
                <a:extLst>
                  <a:ext uri="{FF2B5EF4-FFF2-40B4-BE49-F238E27FC236}">
                    <a16:creationId xmlns:a16="http://schemas.microsoft.com/office/drawing/2014/main" id="{7882987E-1DBD-4370-910D-94837449F0C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9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0" name="Freeform 178">
                <a:extLst>
                  <a:ext uri="{FF2B5EF4-FFF2-40B4-BE49-F238E27FC236}">
                    <a16:creationId xmlns:a16="http://schemas.microsoft.com/office/drawing/2014/main" id="{A610CD6B-5D95-4E7D-8D08-2A29212B89E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0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1" name="Freeform 179">
                <a:extLst>
                  <a:ext uri="{FF2B5EF4-FFF2-40B4-BE49-F238E27FC236}">
                    <a16:creationId xmlns:a16="http://schemas.microsoft.com/office/drawing/2014/main" id="{0A2302BB-5D47-47D0-8992-D5965D4983E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1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2" name="Freeform 180">
                <a:extLst>
                  <a:ext uri="{FF2B5EF4-FFF2-40B4-BE49-F238E27FC236}">
                    <a16:creationId xmlns:a16="http://schemas.microsoft.com/office/drawing/2014/main" id="{D51BF928-3255-4820-85E9-E25E9C75365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3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3" name="Freeform 181">
                <a:extLst>
                  <a:ext uri="{FF2B5EF4-FFF2-40B4-BE49-F238E27FC236}">
                    <a16:creationId xmlns:a16="http://schemas.microsoft.com/office/drawing/2014/main" id="{75CCA836-6E6F-4C78-91E3-C5D04D0FD86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4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4" name="Freeform 182">
                <a:extLst>
                  <a:ext uri="{FF2B5EF4-FFF2-40B4-BE49-F238E27FC236}">
                    <a16:creationId xmlns:a16="http://schemas.microsoft.com/office/drawing/2014/main" id="{C9D4F360-8F16-4D98-8111-B2D901F7CC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5" name="Freeform 183">
                <a:extLst>
                  <a:ext uri="{FF2B5EF4-FFF2-40B4-BE49-F238E27FC236}">
                    <a16:creationId xmlns:a16="http://schemas.microsoft.com/office/drawing/2014/main" id="{AE367D6C-595C-455F-96B2-F5F2685E41D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7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6" name="Freeform 184">
                <a:extLst>
                  <a:ext uri="{FF2B5EF4-FFF2-40B4-BE49-F238E27FC236}">
                    <a16:creationId xmlns:a16="http://schemas.microsoft.com/office/drawing/2014/main" id="{1981FC77-C4C6-4EB3-8C67-A324B9B0D5C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8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7" name="Freeform 185">
                <a:extLst>
                  <a:ext uri="{FF2B5EF4-FFF2-40B4-BE49-F238E27FC236}">
                    <a16:creationId xmlns:a16="http://schemas.microsoft.com/office/drawing/2014/main" id="{5F2301FC-3D05-4438-A987-BD19627F191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0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8" name="Freeform 186">
                <a:extLst>
                  <a:ext uri="{FF2B5EF4-FFF2-40B4-BE49-F238E27FC236}">
                    <a16:creationId xmlns:a16="http://schemas.microsoft.com/office/drawing/2014/main" id="{A78AD257-E344-4321-9CC3-91D3BF34DBA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1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9" name="Freeform 187">
                <a:extLst>
                  <a:ext uri="{FF2B5EF4-FFF2-40B4-BE49-F238E27FC236}">
                    <a16:creationId xmlns:a16="http://schemas.microsoft.com/office/drawing/2014/main" id="{73B8DE1F-139A-4A92-A687-CC387715E8E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0" name="Freeform 188">
                <a:extLst>
                  <a:ext uri="{FF2B5EF4-FFF2-40B4-BE49-F238E27FC236}">
                    <a16:creationId xmlns:a16="http://schemas.microsoft.com/office/drawing/2014/main" id="{F92A0609-6D4E-4588-BA75-134B412D036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4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1" name="Freeform 189">
                <a:extLst>
                  <a:ext uri="{FF2B5EF4-FFF2-40B4-BE49-F238E27FC236}">
                    <a16:creationId xmlns:a16="http://schemas.microsoft.com/office/drawing/2014/main" id="{D6F9A5F4-C671-4D8B-AD8D-93D9FDDDB9F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5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2" name="Freeform 190">
                <a:extLst>
                  <a:ext uri="{FF2B5EF4-FFF2-40B4-BE49-F238E27FC236}">
                    <a16:creationId xmlns:a16="http://schemas.microsoft.com/office/drawing/2014/main" id="{1FD8A1E3-F98E-4893-8D6D-2C61C13F635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6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3" name="Freeform 191">
                <a:extLst>
                  <a:ext uri="{FF2B5EF4-FFF2-40B4-BE49-F238E27FC236}">
                    <a16:creationId xmlns:a16="http://schemas.microsoft.com/office/drawing/2014/main" id="{9258249A-153E-45D8-9127-106E571480C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8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4" name="Freeform 192">
                <a:extLst>
                  <a:ext uri="{FF2B5EF4-FFF2-40B4-BE49-F238E27FC236}">
                    <a16:creationId xmlns:a16="http://schemas.microsoft.com/office/drawing/2014/main" id="{10EA8548-333E-4C80-BA26-4CAA59441BB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9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5" name="Freeform 193">
                <a:extLst>
                  <a:ext uri="{FF2B5EF4-FFF2-40B4-BE49-F238E27FC236}">
                    <a16:creationId xmlns:a16="http://schemas.microsoft.com/office/drawing/2014/main" id="{A271E4A3-5C18-4499-8D1E-770789A8171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0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6" name="Freeform 194">
                <a:extLst>
                  <a:ext uri="{FF2B5EF4-FFF2-40B4-BE49-F238E27FC236}">
                    <a16:creationId xmlns:a16="http://schemas.microsoft.com/office/drawing/2014/main" id="{51DF0EDA-9C32-492A-9E77-11E3B695E8E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1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7" name="Freeform 195">
                <a:extLst>
                  <a:ext uri="{FF2B5EF4-FFF2-40B4-BE49-F238E27FC236}">
                    <a16:creationId xmlns:a16="http://schemas.microsoft.com/office/drawing/2014/main" id="{0B269A3B-9C5A-4629-A06C-8E46EB70890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3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8" name="Freeform 196">
                <a:extLst>
                  <a:ext uri="{FF2B5EF4-FFF2-40B4-BE49-F238E27FC236}">
                    <a16:creationId xmlns:a16="http://schemas.microsoft.com/office/drawing/2014/main" id="{1E4ACBB5-E798-473F-BCA6-22AC0E57F2F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4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9" name="Freeform 197">
                <a:extLst>
                  <a:ext uri="{FF2B5EF4-FFF2-40B4-BE49-F238E27FC236}">
                    <a16:creationId xmlns:a16="http://schemas.microsoft.com/office/drawing/2014/main" id="{14EC8DD6-CF43-480A-B840-1D66A2A54BC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0" name="Freeform 198">
                <a:extLst>
                  <a:ext uri="{FF2B5EF4-FFF2-40B4-BE49-F238E27FC236}">
                    <a16:creationId xmlns:a16="http://schemas.microsoft.com/office/drawing/2014/main" id="{28BC5548-67A3-4F81-923E-6EA95825F69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7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1" name="Freeform 199">
                <a:extLst>
                  <a:ext uri="{FF2B5EF4-FFF2-40B4-BE49-F238E27FC236}">
                    <a16:creationId xmlns:a16="http://schemas.microsoft.com/office/drawing/2014/main" id="{39556343-E938-40B9-A8AF-57BC1AF1888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8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2" name="Freeform 200">
                <a:extLst>
                  <a:ext uri="{FF2B5EF4-FFF2-40B4-BE49-F238E27FC236}">
                    <a16:creationId xmlns:a16="http://schemas.microsoft.com/office/drawing/2014/main" id="{2773F9B4-8AB8-4D45-805A-40998FC0184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0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3" name="Freeform 201">
                <a:extLst>
                  <a:ext uri="{FF2B5EF4-FFF2-40B4-BE49-F238E27FC236}">
                    <a16:creationId xmlns:a16="http://schemas.microsoft.com/office/drawing/2014/main" id="{FE1AB86F-EF70-4D63-94A1-CB4AA8700BD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1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4" name="Freeform 202">
                <a:extLst>
                  <a:ext uri="{FF2B5EF4-FFF2-40B4-BE49-F238E27FC236}">
                    <a16:creationId xmlns:a16="http://schemas.microsoft.com/office/drawing/2014/main" id="{A80E9747-C074-482C-89D5-9EAAC7E2389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2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5" name="Freeform 203">
                <a:extLst>
                  <a:ext uri="{FF2B5EF4-FFF2-40B4-BE49-F238E27FC236}">
                    <a16:creationId xmlns:a16="http://schemas.microsoft.com/office/drawing/2014/main" id="{9044ABE2-1ED3-4053-887C-7A4B088797B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4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6" name="Freeform 204">
                <a:extLst>
                  <a:ext uri="{FF2B5EF4-FFF2-40B4-BE49-F238E27FC236}">
                    <a16:creationId xmlns:a16="http://schemas.microsoft.com/office/drawing/2014/main" id="{086700A2-E29C-4257-8DDD-FCAD615C27B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5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5" name="Freeform 206">
              <a:extLst>
                <a:ext uri="{FF2B5EF4-FFF2-40B4-BE49-F238E27FC236}">
                  <a16:creationId xmlns:a16="http://schemas.microsoft.com/office/drawing/2014/main" id="{E1CD6AFC-C79A-4FC5-B769-34F3B00419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9136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Freeform 207">
              <a:extLst>
                <a:ext uri="{FF2B5EF4-FFF2-40B4-BE49-F238E27FC236}">
                  <a16:creationId xmlns:a16="http://schemas.microsoft.com/office/drawing/2014/main" id="{D3793318-2AFC-4AE2-83D9-7F670C0C639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200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Freeform 208">
              <a:extLst>
                <a:ext uri="{FF2B5EF4-FFF2-40B4-BE49-F238E27FC236}">
                  <a16:creationId xmlns:a16="http://schemas.microsoft.com/office/drawing/2014/main" id="{4D40E823-65EF-4FCB-9A74-AA256EA1A87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32638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209">
              <a:extLst>
                <a:ext uri="{FF2B5EF4-FFF2-40B4-BE49-F238E27FC236}">
                  <a16:creationId xmlns:a16="http://schemas.microsoft.com/office/drawing/2014/main" id="{1E01F165-2A8B-4A14-96C7-B58FF684AFE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5327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210">
              <a:extLst>
                <a:ext uri="{FF2B5EF4-FFF2-40B4-BE49-F238E27FC236}">
                  <a16:creationId xmlns:a16="http://schemas.microsoft.com/office/drawing/2014/main" id="{D0981116-00E3-4B82-BCEE-60C43BA579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739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211">
              <a:extLst>
                <a:ext uri="{FF2B5EF4-FFF2-40B4-BE49-F238E27FC236}">
                  <a16:creationId xmlns:a16="http://schemas.microsoft.com/office/drawing/2014/main" id="{E4F8945E-9824-43F7-9497-CFF441A116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9455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212">
              <a:extLst>
                <a:ext uri="{FF2B5EF4-FFF2-40B4-BE49-F238E27FC236}">
                  <a16:creationId xmlns:a16="http://schemas.microsoft.com/office/drawing/2014/main" id="{01E88E53-B0BC-47CA-91B8-A52B5F8080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312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213">
              <a:extLst>
                <a:ext uri="{FF2B5EF4-FFF2-40B4-BE49-F238E27FC236}">
                  <a16:creationId xmlns:a16="http://schemas.microsoft.com/office/drawing/2014/main" id="{588EC6DD-F822-40CD-BE0C-E4D3D6F12DB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4376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214">
              <a:extLst>
                <a:ext uri="{FF2B5EF4-FFF2-40B4-BE49-F238E27FC236}">
                  <a16:creationId xmlns:a16="http://schemas.microsoft.com/office/drawing/2014/main" id="{F538D805-2DDF-4E4D-A9F0-D34C818606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6440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215">
              <a:extLst>
                <a:ext uri="{FF2B5EF4-FFF2-40B4-BE49-F238E27FC236}">
                  <a16:creationId xmlns:a16="http://schemas.microsoft.com/office/drawing/2014/main" id="{4AF5F795-05F9-469E-8F00-175D60156D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85038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216">
              <a:extLst>
                <a:ext uri="{FF2B5EF4-FFF2-40B4-BE49-F238E27FC236}">
                  <a16:creationId xmlns:a16="http://schemas.microsoft.com/office/drawing/2014/main" id="{5497F4E7-8B94-4EB8-86B2-AD5DCE4F155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0567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217">
              <a:extLst>
                <a:ext uri="{FF2B5EF4-FFF2-40B4-BE49-F238E27FC236}">
                  <a16:creationId xmlns:a16="http://schemas.microsoft.com/office/drawing/2014/main" id="{68DA8338-E4AF-45E1-9C5D-74887AA0FB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263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218">
              <a:extLst>
                <a:ext uri="{FF2B5EF4-FFF2-40B4-BE49-F238E27FC236}">
                  <a16:creationId xmlns:a16="http://schemas.microsoft.com/office/drawing/2014/main" id="{1CFAD0AF-35CD-4C91-BDE8-4A961EE9F2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263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219">
              <a:extLst>
                <a:ext uri="{FF2B5EF4-FFF2-40B4-BE49-F238E27FC236}">
                  <a16:creationId xmlns:a16="http://schemas.microsoft.com/office/drawing/2014/main" id="{D5308D28-E7D4-476F-88BE-3FE6F88D5B2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160000" y="4513263"/>
              <a:ext cx="636588" cy="342900"/>
            </a:xfrm>
            <a:custGeom>
              <a:avLst/>
              <a:gdLst>
                <a:gd name="T0" fmla="*/ 344 w 401"/>
                <a:gd name="T1" fmla="*/ 57 h 216"/>
                <a:gd name="T2" fmla="*/ 318 w 401"/>
                <a:gd name="T3" fmla="*/ 0 h 216"/>
                <a:gd name="T4" fmla="*/ 287 w 401"/>
                <a:gd name="T5" fmla="*/ 57 h 216"/>
                <a:gd name="T6" fmla="*/ 287 w 401"/>
                <a:gd name="T7" fmla="*/ 79 h 216"/>
                <a:gd name="T8" fmla="*/ 235 w 401"/>
                <a:gd name="T9" fmla="*/ 79 h 216"/>
                <a:gd name="T10" fmla="*/ 235 w 401"/>
                <a:gd name="T11" fmla="*/ 57 h 216"/>
                <a:gd name="T12" fmla="*/ 205 w 401"/>
                <a:gd name="T13" fmla="*/ 0 h 216"/>
                <a:gd name="T14" fmla="*/ 174 w 401"/>
                <a:gd name="T15" fmla="*/ 57 h 216"/>
                <a:gd name="T16" fmla="*/ 174 w 401"/>
                <a:gd name="T17" fmla="*/ 79 h 216"/>
                <a:gd name="T18" fmla="*/ 118 w 401"/>
                <a:gd name="T19" fmla="*/ 79 h 216"/>
                <a:gd name="T20" fmla="*/ 118 w 401"/>
                <a:gd name="T21" fmla="*/ 57 h 216"/>
                <a:gd name="T22" fmla="*/ 87 w 401"/>
                <a:gd name="T23" fmla="*/ 0 h 216"/>
                <a:gd name="T24" fmla="*/ 57 w 401"/>
                <a:gd name="T25" fmla="*/ 57 h 216"/>
                <a:gd name="T26" fmla="*/ 57 w 401"/>
                <a:gd name="T27" fmla="*/ 79 h 216"/>
                <a:gd name="T28" fmla="*/ 74 w 401"/>
                <a:gd name="T29" fmla="*/ 136 h 216"/>
                <a:gd name="T30" fmla="*/ 104 w 401"/>
                <a:gd name="T31" fmla="*/ 216 h 216"/>
                <a:gd name="T32" fmla="*/ 118 w 401"/>
                <a:gd name="T33" fmla="*/ 136 h 216"/>
                <a:gd name="T34" fmla="*/ 192 w 401"/>
                <a:gd name="T35" fmla="*/ 136 h 216"/>
                <a:gd name="T36" fmla="*/ 218 w 401"/>
                <a:gd name="T37" fmla="*/ 216 h 216"/>
                <a:gd name="T38" fmla="*/ 226 w 401"/>
                <a:gd name="T39" fmla="*/ 136 h 216"/>
                <a:gd name="T40" fmla="*/ 300 w 401"/>
                <a:gd name="T41" fmla="*/ 136 h 216"/>
                <a:gd name="T42" fmla="*/ 331 w 401"/>
                <a:gd name="T43" fmla="*/ 216 h 216"/>
                <a:gd name="T44" fmla="*/ 401 w 401"/>
                <a:gd name="T45" fmla="*/ 136 h 216"/>
                <a:gd name="T46" fmla="*/ 370 w 401"/>
                <a:gd name="T47" fmla="*/ 79 h 216"/>
                <a:gd name="T48" fmla="*/ 96 w 401"/>
                <a:gd name="T49" fmla="*/ 207 h 216"/>
                <a:gd name="T50" fmla="*/ 83 w 401"/>
                <a:gd name="T51" fmla="*/ 132 h 216"/>
                <a:gd name="T52" fmla="*/ 78 w 401"/>
                <a:gd name="T53" fmla="*/ 70 h 216"/>
                <a:gd name="T54" fmla="*/ 78 w 401"/>
                <a:gd name="T55" fmla="*/ 48 h 216"/>
                <a:gd name="T56" fmla="*/ 87 w 401"/>
                <a:gd name="T57" fmla="*/ 13 h 216"/>
                <a:gd name="T58" fmla="*/ 100 w 401"/>
                <a:gd name="T59" fmla="*/ 48 h 216"/>
                <a:gd name="T60" fmla="*/ 100 w 401"/>
                <a:gd name="T61" fmla="*/ 70 h 216"/>
                <a:gd name="T62" fmla="*/ 126 w 401"/>
                <a:gd name="T63" fmla="*/ 132 h 216"/>
                <a:gd name="T64" fmla="*/ 135 w 401"/>
                <a:gd name="T65" fmla="*/ 132 h 216"/>
                <a:gd name="T66" fmla="*/ 157 w 401"/>
                <a:gd name="T67" fmla="*/ 132 h 216"/>
                <a:gd name="T68" fmla="*/ 213 w 401"/>
                <a:gd name="T69" fmla="*/ 132 h 216"/>
                <a:gd name="T70" fmla="*/ 196 w 401"/>
                <a:gd name="T71" fmla="*/ 207 h 216"/>
                <a:gd name="T72" fmla="*/ 165 w 401"/>
                <a:gd name="T73" fmla="*/ 132 h 216"/>
                <a:gd name="T74" fmla="*/ 196 w 401"/>
                <a:gd name="T75" fmla="*/ 70 h 216"/>
                <a:gd name="T76" fmla="*/ 192 w 401"/>
                <a:gd name="T77" fmla="*/ 48 h 216"/>
                <a:gd name="T78" fmla="*/ 205 w 401"/>
                <a:gd name="T79" fmla="*/ 13 h 216"/>
                <a:gd name="T80" fmla="*/ 218 w 401"/>
                <a:gd name="T81" fmla="*/ 48 h 216"/>
                <a:gd name="T82" fmla="*/ 218 w 401"/>
                <a:gd name="T83" fmla="*/ 70 h 216"/>
                <a:gd name="T84" fmla="*/ 235 w 401"/>
                <a:gd name="T85" fmla="*/ 132 h 216"/>
                <a:gd name="T86" fmla="*/ 248 w 401"/>
                <a:gd name="T87" fmla="*/ 132 h 216"/>
                <a:gd name="T88" fmla="*/ 274 w 401"/>
                <a:gd name="T89" fmla="*/ 132 h 216"/>
                <a:gd name="T90" fmla="*/ 383 w 401"/>
                <a:gd name="T91" fmla="*/ 132 h 216"/>
                <a:gd name="T92" fmla="*/ 322 w 401"/>
                <a:gd name="T93" fmla="*/ 207 h 216"/>
                <a:gd name="T94" fmla="*/ 309 w 401"/>
                <a:gd name="T95" fmla="*/ 132 h 216"/>
                <a:gd name="T96" fmla="*/ 266 w 401"/>
                <a:gd name="T97" fmla="*/ 110 h 216"/>
                <a:gd name="T98" fmla="*/ 283 w 401"/>
                <a:gd name="T99" fmla="*/ 70 h 216"/>
                <a:gd name="T100" fmla="*/ 283 w 401"/>
                <a:gd name="T101" fmla="*/ 48 h 216"/>
                <a:gd name="T102" fmla="*/ 348 w 401"/>
                <a:gd name="T103" fmla="*/ 48 h 216"/>
                <a:gd name="T104" fmla="*/ 348 w 401"/>
                <a:gd name="T105" fmla="*/ 70 h 216"/>
                <a:gd name="T106" fmla="*/ 383 w 401"/>
                <a:gd name="T107" fmla="*/ 132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01" h="216">
                  <a:moveTo>
                    <a:pt x="370" y="79"/>
                  </a:moveTo>
                  <a:lnTo>
                    <a:pt x="344" y="57"/>
                  </a:lnTo>
                  <a:lnTo>
                    <a:pt x="370" y="57"/>
                  </a:lnTo>
                  <a:lnTo>
                    <a:pt x="318" y="0"/>
                  </a:lnTo>
                  <a:lnTo>
                    <a:pt x="261" y="57"/>
                  </a:lnTo>
                  <a:lnTo>
                    <a:pt x="287" y="57"/>
                  </a:lnTo>
                  <a:lnTo>
                    <a:pt x="261" y="79"/>
                  </a:lnTo>
                  <a:lnTo>
                    <a:pt x="287" y="79"/>
                  </a:lnTo>
                  <a:lnTo>
                    <a:pt x="261" y="105"/>
                  </a:lnTo>
                  <a:lnTo>
                    <a:pt x="235" y="79"/>
                  </a:lnTo>
                  <a:lnTo>
                    <a:pt x="257" y="79"/>
                  </a:lnTo>
                  <a:lnTo>
                    <a:pt x="235" y="57"/>
                  </a:lnTo>
                  <a:lnTo>
                    <a:pt x="257" y="57"/>
                  </a:lnTo>
                  <a:lnTo>
                    <a:pt x="205" y="0"/>
                  </a:lnTo>
                  <a:lnTo>
                    <a:pt x="152" y="57"/>
                  </a:lnTo>
                  <a:lnTo>
                    <a:pt x="174" y="57"/>
                  </a:lnTo>
                  <a:lnTo>
                    <a:pt x="152" y="79"/>
                  </a:lnTo>
                  <a:lnTo>
                    <a:pt x="174" y="79"/>
                  </a:lnTo>
                  <a:lnTo>
                    <a:pt x="148" y="110"/>
                  </a:lnTo>
                  <a:lnTo>
                    <a:pt x="118" y="79"/>
                  </a:lnTo>
                  <a:lnTo>
                    <a:pt x="139" y="79"/>
                  </a:lnTo>
                  <a:lnTo>
                    <a:pt x="118" y="57"/>
                  </a:lnTo>
                  <a:lnTo>
                    <a:pt x="139" y="57"/>
                  </a:lnTo>
                  <a:lnTo>
                    <a:pt x="87" y="0"/>
                  </a:lnTo>
                  <a:lnTo>
                    <a:pt x="35" y="57"/>
                  </a:lnTo>
                  <a:lnTo>
                    <a:pt x="57" y="57"/>
                  </a:lnTo>
                  <a:lnTo>
                    <a:pt x="35" y="79"/>
                  </a:lnTo>
                  <a:lnTo>
                    <a:pt x="57" y="79"/>
                  </a:lnTo>
                  <a:lnTo>
                    <a:pt x="0" y="136"/>
                  </a:lnTo>
                  <a:lnTo>
                    <a:pt x="74" y="136"/>
                  </a:lnTo>
                  <a:lnTo>
                    <a:pt x="74" y="216"/>
                  </a:lnTo>
                  <a:lnTo>
                    <a:pt x="104" y="216"/>
                  </a:lnTo>
                  <a:lnTo>
                    <a:pt x="104" y="136"/>
                  </a:lnTo>
                  <a:lnTo>
                    <a:pt x="118" y="136"/>
                  </a:lnTo>
                  <a:lnTo>
                    <a:pt x="174" y="136"/>
                  </a:lnTo>
                  <a:lnTo>
                    <a:pt x="192" y="136"/>
                  </a:lnTo>
                  <a:lnTo>
                    <a:pt x="192" y="216"/>
                  </a:lnTo>
                  <a:lnTo>
                    <a:pt x="218" y="216"/>
                  </a:lnTo>
                  <a:lnTo>
                    <a:pt x="218" y="136"/>
                  </a:lnTo>
                  <a:lnTo>
                    <a:pt x="226" y="136"/>
                  </a:lnTo>
                  <a:lnTo>
                    <a:pt x="292" y="136"/>
                  </a:lnTo>
                  <a:lnTo>
                    <a:pt x="300" y="136"/>
                  </a:lnTo>
                  <a:lnTo>
                    <a:pt x="300" y="216"/>
                  </a:lnTo>
                  <a:lnTo>
                    <a:pt x="331" y="216"/>
                  </a:lnTo>
                  <a:lnTo>
                    <a:pt x="331" y="136"/>
                  </a:lnTo>
                  <a:lnTo>
                    <a:pt x="401" y="136"/>
                  </a:lnTo>
                  <a:lnTo>
                    <a:pt x="344" y="79"/>
                  </a:lnTo>
                  <a:lnTo>
                    <a:pt x="370" y="79"/>
                  </a:lnTo>
                  <a:close/>
                  <a:moveTo>
                    <a:pt x="96" y="132"/>
                  </a:moveTo>
                  <a:lnTo>
                    <a:pt x="96" y="207"/>
                  </a:lnTo>
                  <a:lnTo>
                    <a:pt x="83" y="207"/>
                  </a:lnTo>
                  <a:lnTo>
                    <a:pt x="83" y="132"/>
                  </a:lnTo>
                  <a:lnTo>
                    <a:pt x="17" y="132"/>
                  </a:lnTo>
                  <a:lnTo>
                    <a:pt x="78" y="70"/>
                  </a:lnTo>
                  <a:lnTo>
                    <a:pt x="52" y="70"/>
                  </a:lnTo>
                  <a:lnTo>
                    <a:pt x="78" y="48"/>
                  </a:lnTo>
                  <a:lnTo>
                    <a:pt x="52" y="48"/>
                  </a:lnTo>
                  <a:lnTo>
                    <a:pt x="87" y="13"/>
                  </a:lnTo>
                  <a:lnTo>
                    <a:pt x="122" y="48"/>
                  </a:lnTo>
                  <a:lnTo>
                    <a:pt x="100" y="48"/>
                  </a:lnTo>
                  <a:lnTo>
                    <a:pt x="122" y="70"/>
                  </a:lnTo>
                  <a:lnTo>
                    <a:pt x="100" y="70"/>
                  </a:lnTo>
                  <a:lnTo>
                    <a:pt x="139" y="114"/>
                  </a:lnTo>
                  <a:lnTo>
                    <a:pt x="126" y="132"/>
                  </a:lnTo>
                  <a:lnTo>
                    <a:pt x="96" y="132"/>
                  </a:lnTo>
                  <a:close/>
                  <a:moveTo>
                    <a:pt x="135" y="132"/>
                  </a:moveTo>
                  <a:lnTo>
                    <a:pt x="148" y="119"/>
                  </a:lnTo>
                  <a:lnTo>
                    <a:pt x="157" y="132"/>
                  </a:lnTo>
                  <a:lnTo>
                    <a:pt x="135" y="132"/>
                  </a:lnTo>
                  <a:close/>
                  <a:moveTo>
                    <a:pt x="213" y="132"/>
                  </a:moveTo>
                  <a:lnTo>
                    <a:pt x="213" y="207"/>
                  </a:lnTo>
                  <a:lnTo>
                    <a:pt x="196" y="207"/>
                  </a:lnTo>
                  <a:lnTo>
                    <a:pt x="196" y="132"/>
                  </a:lnTo>
                  <a:lnTo>
                    <a:pt x="165" y="132"/>
                  </a:lnTo>
                  <a:lnTo>
                    <a:pt x="152" y="114"/>
                  </a:lnTo>
                  <a:lnTo>
                    <a:pt x="196" y="70"/>
                  </a:lnTo>
                  <a:lnTo>
                    <a:pt x="170" y="70"/>
                  </a:lnTo>
                  <a:lnTo>
                    <a:pt x="192" y="48"/>
                  </a:lnTo>
                  <a:lnTo>
                    <a:pt x="170" y="48"/>
                  </a:lnTo>
                  <a:lnTo>
                    <a:pt x="205" y="13"/>
                  </a:lnTo>
                  <a:lnTo>
                    <a:pt x="239" y="48"/>
                  </a:lnTo>
                  <a:lnTo>
                    <a:pt x="218" y="48"/>
                  </a:lnTo>
                  <a:lnTo>
                    <a:pt x="239" y="70"/>
                  </a:lnTo>
                  <a:lnTo>
                    <a:pt x="218" y="70"/>
                  </a:lnTo>
                  <a:lnTo>
                    <a:pt x="253" y="110"/>
                  </a:lnTo>
                  <a:lnTo>
                    <a:pt x="235" y="132"/>
                  </a:lnTo>
                  <a:lnTo>
                    <a:pt x="213" y="132"/>
                  </a:lnTo>
                  <a:close/>
                  <a:moveTo>
                    <a:pt x="248" y="132"/>
                  </a:moveTo>
                  <a:lnTo>
                    <a:pt x="261" y="119"/>
                  </a:lnTo>
                  <a:lnTo>
                    <a:pt x="274" y="132"/>
                  </a:lnTo>
                  <a:lnTo>
                    <a:pt x="248" y="132"/>
                  </a:lnTo>
                  <a:close/>
                  <a:moveTo>
                    <a:pt x="383" y="132"/>
                  </a:moveTo>
                  <a:lnTo>
                    <a:pt x="322" y="132"/>
                  </a:lnTo>
                  <a:lnTo>
                    <a:pt x="322" y="207"/>
                  </a:lnTo>
                  <a:lnTo>
                    <a:pt x="309" y="207"/>
                  </a:lnTo>
                  <a:lnTo>
                    <a:pt x="309" y="132"/>
                  </a:lnTo>
                  <a:lnTo>
                    <a:pt x="283" y="132"/>
                  </a:lnTo>
                  <a:lnTo>
                    <a:pt x="266" y="110"/>
                  </a:lnTo>
                  <a:lnTo>
                    <a:pt x="305" y="70"/>
                  </a:lnTo>
                  <a:lnTo>
                    <a:pt x="283" y="70"/>
                  </a:lnTo>
                  <a:lnTo>
                    <a:pt x="305" y="48"/>
                  </a:lnTo>
                  <a:lnTo>
                    <a:pt x="283" y="48"/>
                  </a:lnTo>
                  <a:lnTo>
                    <a:pt x="318" y="13"/>
                  </a:lnTo>
                  <a:lnTo>
                    <a:pt x="348" y="48"/>
                  </a:lnTo>
                  <a:lnTo>
                    <a:pt x="327" y="48"/>
                  </a:lnTo>
                  <a:lnTo>
                    <a:pt x="348" y="70"/>
                  </a:lnTo>
                  <a:lnTo>
                    <a:pt x="327" y="70"/>
                  </a:lnTo>
                  <a:lnTo>
                    <a:pt x="383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220">
              <a:extLst>
                <a:ext uri="{FF2B5EF4-FFF2-40B4-BE49-F238E27FC236}">
                  <a16:creationId xmlns:a16="http://schemas.microsoft.com/office/drawing/2014/main" id="{933F96A6-244C-49F1-8498-F69F81A839A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843838" y="4400550"/>
              <a:ext cx="2268538" cy="447675"/>
            </a:xfrm>
            <a:custGeom>
              <a:avLst/>
              <a:gdLst>
                <a:gd name="T0" fmla="*/ 91 w 328"/>
                <a:gd name="T1" fmla="*/ 0 h 64"/>
                <a:gd name="T2" fmla="*/ 124 w 328"/>
                <a:gd name="T3" fmla="*/ 59 h 64"/>
                <a:gd name="T4" fmla="*/ 328 w 328"/>
                <a:gd name="T5" fmla="*/ 63 h 64"/>
                <a:gd name="T6" fmla="*/ 327 w 328"/>
                <a:gd name="T7" fmla="*/ 2 h 64"/>
                <a:gd name="T8" fmla="*/ 193 w 328"/>
                <a:gd name="T9" fmla="*/ 21 h 64"/>
                <a:gd name="T10" fmla="*/ 123 w 328"/>
                <a:gd name="T11" fmla="*/ 57 h 64"/>
                <a:gd name="T12" fmla="*/ 113 w 328"/>
                <a:gd name="T13" fmla="*/ 5 h 64"/>
                <a:gd name="T14" fmla="*/ 150 w 328"/>
                <a:gd name="T15" fmla="*/ 19 h 64"/>
                <a:gd name="T16" fmla="*/ 140 w 328"/>
                <a:gd name="T17" fmla="*/ 20 h 64"/>
                <a:gd name="T18" fmla="*/ 132 w 328"/>
                <a:gd name="T19" fmla="*/ 10 h 64"/>
                <a:gd name="T20" fmla="*/ 188 w 328"/>
                <a:gd name="T21" fmla="*/ 15 h 64"/>
                <a:gd name="T22" fmla="*/ 191 w 328"/>
                <a:gd name="T23" fmla="*/ 49 h 64"/>
                <a:gd name="T24" fmla="*/ 134 w 328"/>
                <a:gd name="T25" fmla="*/ 38 h 64"/>
                <a:gd name="T26" fmla="*/ 139 w 328"/>
                <a:gd name="T27" fmla="*/ 40 h 64"/>
                <a:gd name="T28" fmla="*/ 155 w 328"/>
                <a:gd name="T29" fmla="*/ 38 h 64"/>
                <a:gd name="T30" fmla="*/ 156 w 328"/>
                <a:gd name="T31" fmla="*/ 38 h 64"/>
                <a:gd name="T32" fmla="*/ 172 w 328"/>
                <a:gd name="T33" fmla="*/ 40 h 64"/>
                <a:gd name="T34" fmla="*/ 179 w 328"/>
                <a:gd name="T35" fmla="*/ 38 h 64"/>
                <a:gd name="T36" fmla="*/ 185 w 328"/>
                <a:gd name="T37" fmla="*/ 40 h 64"/>
                <a:gd name="T38" fmla="*/ 180 w 328"/>
                <a:gd name="T39" fmla="*/ 36 h 64"/>
                <a:gd name="T40" fmla="*/ 178 w 328"/>
                <a:gd name="T41" fmla="*/ 36 h 64"/>
                <a:gd name="T42" fmla="*/ 162 w 328"/>
                <a:gd name="T43" fmla="*/ 33 h 64"/>
                <a:gd name="T44" fmla="*/ 155 w 328"/>
                <a:gd name="T45" fmla="*/ 36 h 64"/>
                <a:gd name="T46" fmla="*/ 149 w 328"/>
                <a:gd name="T47" fmla="*/ 33 h 64"/>
                <a:gd name="T48" fmla="*/ 134 w 328"/>
                <a:gd name="T49" fmla="*/ 36 h 64"/>
                <a:gd name="T50" fmla="*/ 138 w 328"/>
                <a:gd name="T51" fmla="*/ 42 h 64"/>
                <a:gd name="T52" fmla="*/ 149 w 328"/>
                <a:gd name="T53" fmla="*/ 42 h 64"/>
                <a:gd name="T54" fmla="*/ 157 w 328"/>
                <a:gd name="T55" fmla="*/ 45 h 64"/>
                <a:gd name="T56" fmla="*/ 162 w 328"/>
                <a:gd name="T57" fmla="*/ 45 h 64"/>
                <a:gd name="T58" fmla="*/ 177 w 328"/>
                <a:gd name="T59" fmla="*/ 42 h 64"/>
                <a:gd name="T60" fmla="*/ 179 w 328"/>
                <a:gd name="T61" fmla="*/ 42 h 64"/>
                <a:gd name="T62" fmla="*/ 180 w 328"/>
                <a:gd name="T63" fmla="*/ 29 h 64"/>
                <a:gd name="T64" fmla="*/ 172 w 328"/>
                <a:gd name="T65" fmla="*/ 31 h 64"/>
                <a:gd name="T66" fmla="*/ 166 w 328"/>
                <a:gd name="T67" fmla="*/ 29 h 64"/>
                <a:gd name="T68" fmla="*/ 154 w 328"/>
                <a:gd name="T69" fmla="*/ 31 h 64"/>
                <a:gd name="T70" fmla="*/ 148 w 328"/>
                <a:gd name="T71" fmla="*/ 29 h 64"/>
                <a:gd name="T72" fmla="*/ 133 w 328"/>
                <a:gd name="T73" fmla="*/ 31 h 64"/>
                <a:gd name="T74" fmla="*/ 123 w 328"/>
                <a:gd name="T75" fmla="*/ 7 h 64"/>
                <a:gd name="T76" fmla="*/ 135 w 328"/>
                <a:gd name="T77" fmla="*/ 50 h 64"/>
                <a:gd name="T78" fmla="*/ 198 w 328"/>
                <a:gd name="T79" fmla="*/ 56 h 64"/>
                <a:gd name="T80" fmla="*/ 203 w 328"/>
                <a:gd name="T81" fmla="*/ 62 h 64"/>
                <a:gd name="T82" fmla="*/ 215 w 328"/>
                <a:gd name="T83" fmla="*/ 6 h 64"/>
                <a:gd name="T84" fmla="*/ 217 w 328"/>
                <a:gd name="T85" fmla="*/ 5 h 64"/>
                <a:gd name="T86" fmla="*/ 230 w 328"/>
                <a:gd name="T87" fmla="*/ 62 h 64"/>
                <a:gd name="T88" fmla="*/ 236 w 328"/>
                <a:gd name="T89" fmla="*/ 2 h 64"/>
                <a:gd name="T90" fmla="*/ 241 w 328"/>
                <a:gd name="T91" fmla="*/ 62 h 64"/>
                <a:gd name="T92" fmla="*/ 254 w 328"/>
                <a:gd name="T93" fmla="*/ 2 h 64"/>
                <a:gd name="T94" fmla="*/ 256 w 328"/>
                <a:gd name="T95" fmla="*/ 2 h 64"/>
                <a:gd name="T96" fmla="*/ 268 w 328"/>
                <a:gd name="T97" fmla="*/ 62 h 64"/>
                <a:gd name="T98" fmla="*/ 275 w 328"/>
                <a:gd name="T99" fmla="*/ 2 h 64"/>
                <a:gd name="T100" fmla="*/ 280 w 328"/>
                <a:gd name="T101" fmla="*/ 62 h 64"/>
                <a:gd name="T102" fmla="*/ 292 w 328"/>
                <a:gd name="T103" fmla="*/ 2 h 64"/>
                <a:gd name="T104" fmla="*/ 294 w 328"/>
                <a:gd name="T105" fmla="*/ 2 h 64"/>
                <a:gd name="T106" fmla="*/ 307 w 328"/>
                <a:gd name="T107" fmla="*/ 62 h 64"/>
                <a:gd name="T108" fmla="*/ 313 w 328"/>
                <a:gd name="T109" fmla="*/ 2 h 64"/>
                <a:gd name="T110" fmla="*/ 318 w 328"/>
                <a:gd name="T111" fmla="*/ 62 h 64"/>
                <a:gd name="T112" fmla="*/ 132 w 328"/>
                <a:gd name="T113" fmla="*/ 27 h 64"/>
                <a:gd name="T114" fmla="*/ 113 w 328"/>
                <a:gd name="T115" fmla="*/ 62 h 64"/>
                <a:gd name="T116" fmla="*/ 2 w 328"/>
                <a:gd name="T117" fmla="*/ 2 h 64"/>
                <a:gd name="T118" fmla="*/ 129 w 328"/>
                <a:gd name="T119" fmla="*/ 55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28" h="64">
                  <a:moveTo>
                    <a:pt x="328" y="0"/>
                  </a:moveTo>
                  <a:cubicBezTo>
                    <a:pt x="240" y="0"/>
                    <a:pt x="240" y="0"/>
                    <a:pt x="240" y="0"/>
                  </a:cubicBezTo>
                  <a:cubicBezTo>
                    <a:pt x="239" y="0"/>
                    <a:pt x="201" y="3"/>
                    <a:pt x="177" y="19"/>
                  </a:cubicBezTo>
                  <a:cubicBezTo>
                    <a:pt x="177" y="19"/>
                    <a:pt x="177" y="19"/>
                    <a:pt x="177" y="19"/>
                  </a:cubicBezTo>
                  <a:cubicBezTo>
                    <a:pt x="169" y="19"/>
                    <a:pt x="162" y="19"/>
                    <a:pt x="155" y="19"/>
                  </a:cubicBezTo>
                  <a:cubicBezTo>
                    <a:pt x="150" y="15"/>
                    <a:pt x="145" y="13"/>
                    <a:pt x="139" y="10"/>
                  </a:cubicBezTo>
                  <a:cubicBezTo>
                    <a:pt x="139" y="10"/>
                    <a:pt x="139" y="10"/>
                    <a:pt x="139" y="10"/>
                  </a:cubicBezTo>
                  <a:cubicBezTo>
                    <a:pt x="116" y="2"/>
                    <a:pt x="91" y="0"/>
                    <a:pt x="9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4"/>
                    <a:pt x="1" y="64"/>
                  </a:cubicBezTo>
                  <a:cubicBezTo>
                    <a:pt x="118" y="64"/>
                    <a:pt x="118" y="64"/>
                    <a:pt x="118" y="64"/>
                  </a:cubicBezTo>
                  <a:cubicBezTo>
                    <a:pt x="118" y="64"/>
                    <a:pt x="118" y="64"/>
                    <a:pt x="119" y="64"/>
                  </a:cubicBezTo>
                  <a:cubicBezTo>
                    <a:pt x="124" y="59"/>
                    <a:pt x="124" y="59"/>
                    <a:pt x="124" y="59"/>
                  </a:cubicBezTo>
                  <a:cubicBezTo>
                    <a:pt x="124" y="59"/>
                    <a:pt x="124" y="59"/>
                    <a:pt x="124" y="59"/>
                  </a:cubicBezTo>
                  <a:cubicBezTo>
                    <a:pt x="197" y="59"/>
                    <a:pt x="197" y="59"/>
                    <a:pt x="197" y="59"/>
                  </a:cubicBezTo>
                  <a:cubicBezTo>
                    <a:pt x="198" y="59"/>
                    <a:pt x="198" y="59"/>
                    <a:pt x="198" y="59"/>
                  </a:cubicBezTo>
                  <a:cubicBezTo>
                    <a:pt x="201" y="63"/>
                    <a:pt x="201" y="63"/>
                    <a:pt x="201" y="63"/>
                  </a:cubicBezTo>
                  <a:cubicBezTo>
                    <a:pt x="202" y="63"/>
                    <a:pt x="202" y="64"/>
                    <a:pt x="202" y="64"/>
                  </a:cubicBezTo>
                  <a:cubicBezTo>
                    <a:pt x="328" y="64"/>
                    <a:pt x="328" y="64"/>
                    <a:pt x="328" y="64"/>
                  </a:cubicBezTo>
                  <a:cubicBezTo>
                    <a:pt x="328" y="64"/>
                    <a:pt x="328" y="64"/>
                    <a:pt x="328" y="64"/>
                  </a:cubicBezTo>
                  <a:cubicBezTo>
                    <a:pt x="328" y="64"/>
                    <a:pt x="328" y="64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1"/>
                    <a:pt x="328" y="1"/>
                    <a:pt x="328" y="1"/>
                  </a:cubicBezTo>
                  <a:cubicBezTo>
                    <a:pt x="328" y="0"/>
                    <a:pt x="328" y="0"/>
                    <a:pt x="328" y="0"/>
                  </a:cubicBezTo>
                  <a:close/>
                  <a:moveTo>
                    <a:pt x="327" y="62"/>
                  </a:moveTo>
                  <a:cubicBezTo>
                    <a:pt x="323" y="62"/>
                    <a:pt x="323" y="62"/>
                    <a:pt x="323" y="62"/>
                  </a:cubicBezTo>
                  <a:cubicBezTo>
                    <a:pt x="323" y="2"/>
                    <a:pt x="323" y="2"/>
                    <a:pt x="323" y="2"/>
                  </a:cubicBezTo>
                  <a:cubicBezTo>
                    <a:pt x="327" y="2"/>
                    <a:pt x="327" y="2"/>
                    <a:pt x="327" y="2"/>
                  </a:cubicBezTo>
                  <a:lnTo>
                    <a:pt x="327" y="62"/>
                  </a:lnTo>
                  <a:close/>
                  <a:moveTo>
                    <a:pt x="193" y="51"/>
                  </a:moveTo>
                  <a:cubicBezTo>
                    <a:pt x="193" y="51"/>
                    <a:pt x="193" y="51"/>
                    <a:pt x="193" y="51"/>
                  </a:cubicBezTo>
                  <a:cubicBezTo>
                    <a:pt x="193" y="25"/>
                    <a:pt x="193" y="25"/>
                    <a:pt x="193" y="25"/>
                  </a:cubicBezTo>
                  <a:cubicBezTo>
                    <a:pt x="193" y="25"/>
                    <a:pt x="193" y="25"/>
                    <a:pt x="193" y="25"/>
                  </a:cubicBezTo>
                  <a:cubicBezTo>
                    <a:pt x="194" y="22"/>
                    <a:pt x="194" y="22"/>
                    <a:pt x="194" y="22"/>
                  </a:cubicBezTo>
                  <a:cubicBezTo>
                    <a:pt x="194" y="22"/>
                    <a:pt x="194" y="21"/>
                    <a:pt x="193" y="21"/>
                  </a:cubicBezTo>
                  <a:cubicBezTo>
                    <a:pt x="193" y="21"/>
                    <a:pt x="193" y="21"/>
                    <a:pt x="193" y="21"/>
                  </a:cubicBezTo>
                  <a:cubicBezTo>
                    <a:pt x="193" y="12"/>
                    <a:pt x="193" y="12"/>
                    <a:pt x="193" y="12"/>
                  </a:cubicBezTo>
                  <a:cubicBezTo>
                    <a:pt x="194" y="12"/>
                    <a:pt x="195" y="12"/>
                    <a:pt x="196" y="11"/>
                  </a:cubicBezTo>
                  <a:cubicBezTo>
                    <a:pt x="196" y="54"/>
                    <a:pt x="196" y="54"/>
                    <a:pt x="196" y="54"/>
                  </a:cubicBezTo>
                  <a:lnTo>
                    <a:pt x="193" y="51"/>
                  </a:lnTo>
                  <a:close/>
                  <a:moveTo>
                    <a:pt x="107" y="4"/>
                  </a:moveTo>
                  <a:cubicBezTo>
                    <a:pt x="108" y="4"/>
                    <a:pt x="110" y="4"/>
                    <a:pt x="111" y="4"/>
                  </a:cubicBezTo>
                  <a:cubicBezTo>
                    <a:pt x="126" y="55"/>
                    <a:pt x="126" y="55"/>
                    <a:pt x="126" y="55"/>
                  </a:cubicBezTo>
                  <a:cubicBezTo>
                    <a:pt x="123" y="57"/>
                    <a:pt x="123" y="57"/>
                    <a:pt x="123" y="57"/>
                  </a:cubicBezTo>
                  <a:lnTo>
                    <a:pt x="107" y="4"/>
                  </a:lnTo>
                  <a:close/>
                  <a:moveTo>
                    <a:pt x="122" y="59"/>
                  </a:moveTo>
                  <a:cubicBezTo>
                    <a:pt x="119" y="61"/>
                    <a:pt x="119" y="61"/>
                    <a:pt x="119" y="61"/>
                  </a:cubicBezTo>
                  <a:cubicBezTo>
                    <a:pt x="102" y="3"/>
                    <a:pt x="102" y="3"/>
                    <a:pt x="102" y="3"/>
                  </a:cubicBezTo>
                  <a:cubicBezTo>
                    <a:pt x="103" y="3"/>
                    <a:pt x="104" y="3"/>
                    <a:pt x="105" y="3"/>
                  </a:cubicBezTo>
                  <a:lnTo>
                    <a:pt x="122" y="59"/>
                  </a:lnTo>
                  <a:close/>
                  <a:moveTo>
                    <a:pt x="127" y="54"/>
                  </a:moveTo>
                  <a:cubicBezTo>
                    <a:pt x="113" y="5"/>
                    <a:pt x="113" y="5"/>
                    <a:pt x="113" y="5"/>
                  </a:cubicBezTo>
                  <a:cubicBezTo>
                    <a:pt x="114" y="5"/>
                    <a:pt x="115" y="5"/>
                    <a:pt x="116" y="5"/>
                  </a:cubicBezTo>
                  <a:cubicBezTo>
                    <a:pt x="130" y="52"/>
                    <a:pt x="130" y="52"/>
                    <a:pt x="130" y="52"/>
                  </a:cubicBezTo>
                  <a:lnTo>
                    <a:pt x="127" y="54"/>
                  </a:lnTo>
                  <a:close/>
                  <a:moveTo>
                    <a:pt x="147" y="19"/>
                  </a:moveTo>
                  <a:cubicBezTo>
                    <a:pt x="145" y="15"/>
                    <a:pt x="145" y="15"/>
                    <a:pt x="145" y="15"/>
                  </a:cubicBezTo>
                  <a:cubicBezTo>
                    <a:pt x="147" y="16"/>
                    <a:pt x="148" y="16"/>
                    <a:pt x="149" y="17"/>
                  </a:cubicBezTo>
                  <a:cubicBezTo>
                    <a:pt x="149" y="17"/>
                    <a:pt x="149" y="17"/>
                    <a:pt x="149" y="17"/>
                  </a:cubicBezTo>
                  <a:cubicBezTo>
                    <a:pt x="150" y="19"/>
                    <a:pt x="150" y="19"/>
                    <a:pt x="150" y="19"/>
                  </a:cubicBezTo>
                  <a:cubicBezTo>
                    <a:pt x="149" y="19"/>
                    <a:pt x="148" y="19"/>
                    <a:pt x="147" y="19"/>
                  </a:cubicBezTo>
                  <a:close/>
                  <a:moveTo>
                    <a:pt x="145" y="19"/>
                  </a:moveTo>
                  <a:cubicBezTo>
                    <a:pt x="144" y="19"/>
                    <a:pt x="143" y="20"/>
                    <a:pt x="142" y="20"/>
                  </a:cubicBezTo>
                  <a:cubicBezTo>
                    <a:pt x="140" y="13"/>
                    <a:pt x="140" y="13"/>
                    <a:pt x="140" y="13"/>
                  </a:cubicBezTo>
                  <a:cubicBezTo>
                    <a:pt x="141" y="13"/>
                    <a:pt x="142" y="14"/>
                    <a:pt x="143" y="14"/>
                  </a:cubicBezTo>
                  <a:cubicBezTo>
                    <a:pt x="143" y="14"/>
                    <a:pt x="143" y="15"/>
                    <a:pt x="143" y="15"/>
                  </a:cubicBezTo>
                  <a:lnTo>
                    <a:pt x="145" y="19"/>
                  </a:lnTo>
                  <a:close/>
                  <a:moveTo>
                    <a:pt x="140" y="20"/>
                  </a:moveTo>
                  <a:cubicBezTo>
                    <a:pt x="139" y="20"/>
                    <a:pt x="138" y="20"/>
                    <a:pt x="137" y="20"/>
                  </a:cubicBezTo>
                  <a:cubicBezTo>
                    <a:pt x="134" y="11"/>
                    <a:pt x="134" y="11"/>
                    <a:pt x="134" y="11"/>
                  </a:cubicBezTo>
                  <a:cubicBezTo>
                    <a:pt x="135" y="11"/>
                    <a:pt x="136" y="11"/>
                    <a:pt x="138" y="12"/>
                  </a:cubicBezTo>
                  <a:lnTo>
                    <a:pt x="140" y="20"/>
                  </a:lnTo>
                  <a:close/>
                  <a:moveTo>
                    <a:pt x="135" y="20"/>
                  </a:moveTo>
                  <a:cubicBezTo>
                    <a:pt x="134" y="20"/>
                    <a:pt x="133" y="20"/>
                    <a:pt x="132" y="21"/>
                  </a:cubicBezTo>
                  <a:cubicBezTo>
                    <a:pt x="129" y="9"/>
                    <a:pt x="129" y="9"/>
                    <a:pt x="129" y="9"/>
                  </a:cubicBezTo>
                  <a:cubicBezTo>
                    <a:pt x="130" y="9"/>
                    <a:pt x="131" y="10"/>
                    <a:pt x="132" y="10"/>
                  </a:cubicBezTo>
                  <a:lnTo>
                    <a:pt x="135" y="20"/>
                  </a:lnTo>
                  <a:close/>
                  <a:moveTo>
                    <a:pt x="183" y="20"/>
                  </a:moveTo>
                  <a:cubicBezTo>
                    <a:pt x="183" y="17"/>
                    <a:pt x="183" y="17"/>
                    <a:pt x="183" y="17"/>
                  </a:cubicBezTo>
                  <a:cubicBezTo>
                    <a:pt x="183" y="17"/>
                    <a:pt x="183" y="17"/>
                    <a:pt x="183" y="17"/>
                  </a:cubicBezTo>
                  <a:cubicBezTo>
                    <a:pt x="184" y="16"/>
                    <a:pt x="185" y="16"/>
                    <a:pt x="186" y="15"/>
                  </a:cubicBezTo>
                  <a:cubicBezTo>
                    <a:pt x="186" y="20"/>
                    <a:pt x="186" y="20"/>
                    <a:pt x="186" y="20"/>
                  </a:cubicBezTo>
                  <a:cubicBezTo>
                    <a:pt x="185" y="20"/>
                    <a:pt x="184" y="20"/>
                    <a:pt x="183" y="20"/>
                  </a:cubicBezTo>
                  <a:close/>
                  <a:moveTo>
                    <a:pt x="188" y="15"/>
                  </a:moveTo>
                  <a:cubicBezTo>
                    <a:pt x="189" y="14"/>
                    <a:pt x="190" y="14"/>
                    <a:pt x="191" y="13"/>
                  </a:cubicBezTo>
                  <a:cubicBezTo>
                    <a:pt x="191" y="21"/>
                    <a:pt x="191" y="21"/>
                    <a:pt x="191" y="21"/>
                  </a:cubicBezTo>
                  <a:cubicBezTo>
                    <a:pt x="190" y="20"/>
                    <a:pt x="189" y="20"/>
                    <a:pt x="188" y="20"/>
                  </a:cubicBezTo>
                  <a:lnTo>
                    <a:pt x="188" y="15"/>
                  </a:lnTo>
                  <a:close/>
                  <a:moveTo>
                    <a:pt x="189" y="46"/>
                  </a:moveTo>
                  <a:cubicBezTo>
                    <a:pt x="189" y="46"/>
                    <a:pt x="189" y="46"/>
                    <a:pt x="189" y="46"/>
                  </a:cubicBezTo>
                  <a:cubicBezTo>
                    <a:pt x="191" y="34"/>
                    <a:pt x="191" y="34"/>
                    <a:pt x="191" y="34"/>
                  </a:cubicBezTo>
                  <a:cubicBezTo>
                    <a:pt x="191" y="49"/>
                    <a:pt x="191" y="49"/>
                    <a:pt x="191" y="49"/>
                  </a:cubicBezTo>
                  <a:lnTo>
                    <a:pt x="189" y="46"/>
                  </a:lnTo>
                  <a:close/>
                  <a:moveTo>
                    <a:pt x="184" y="45"/>
                  </a:moveTo>
                  <a:cubicBezTo>
                    <a:pt x="185" y="42"/>
                    <a:pt x="185" y="42"/>
                    <a:pt x="185" y="42"/>
                  </a:cubicBezTo>
                  <a:cubicBezTo>
                    <a:pt x="188" y="42"/>
                    <a:pt x="188" y="42"/>
                    <a:pt x="188" y="42"/>
                  </a:cubicBezTo>
                  <a:cubicBezTo>
                    <a:pt x="187" y="45"/>
                    <a:pt x="187" y="45"/>
                    <a:pt x="187" y="45"/>
                  </a:cubicBezTo>
                  <a:cubicBezTo>
                    <a:pt x="187" y="45"/>
                    <a:pt x="187" y="45"/>
                    <a:pt x="187" y="45"/>
                  </a:cubicBezTo>
                  <a:lnTo>
                    <a:pt x="184" y="45"/>
                  </a:lnTo>
                  <a:close/>
                  <a:moveTo>
                    <a:pt x="134" y="38"/>
                  </a:moveTo>
                  <a:cubicBezTo>
                    <a:pt x="137" y="38"/>
                    <a:pt x="137" y="38"/>
                    <a:pt x="137" y="38"/>
                  </a:cubicBezTo>
                  <a:cubicBezTo>
                    <a:pt x="138" y="40"/>
                    <a:pt x="138" y="40"/>
                    <a:pt x="138" y="40"/>
                  </a:cubicBezTo>
                  <a:cubicBezTo>
                    <a:pt x="135" y="40"/>
                    <a:pt x="135" y="40"/>
                    <a:pt x="135" y="40"/>
                  </a:cubicBezTo>
                  <a:lnTo>
                    <a:pt x="134" y="38"/>
                  </a:lnTo>
                  <a:close/>
                  <a:moveTo>
                    <a:pt x="139" y="38"/>
                  </a:moveTo>
                  <a:cubicBezTo>
                    <a:pt x="143" y="38"/>
                    <a:pt x="143" y="38"/>
                    <a:pt x="143" y="38"/>
                  </a:cubicBezTo>
                  <a:cubicBezTo>
                    <a:pt x="143" y="40"/>
                    <a:pt x="143" y="40"/>
                    <a:pt x="143" y="40"/>
                  </a:cubicBezTo>
                  <a:cubicBezTo>
                    <a:pt x="139" y="40"/>
                    <a:pt x="139" y="40"/>
                    <a:pt x="139" y="40"/>
                  </a:cubicBezTo>
                  <a:lnTo>
                    <a:pt x="139" y="38"/>
                  </a:lnTo>
                  <a:close/>
                  <a:moveTo>
                    <a:pt x="145" y="38"/>
                  </a:moveTo>
                  <a:cubicBezTo>
                    <a:pt x="149" y="38"/>
                    <a:pt x="149" y="38"/>
                    <a:pt x="149" y="38"/>
                  </a:cubicBezTo>
                  <a:cubicBezTo>
                    <a:pt x="149" y="40"/>
                    <a:pt x="149" y="40"/>
                    <a:pt x="149" y="40"/>
                  </a:cubicBezTo>
                  <a:cubicBezTo>
                    <a:pt x="145" y="40"/>
                    <a:pt x="145" y="40"/>
                    <a:pt x="145" y="40"/>
                  </a:cubicBezTo>
                  <a:lnTo>
                    <a:pt x="145" y="38"/>
                  </a:lnTo>
                  <a:close/>
                  <a:moveTo>
                    <a:pt x="151" y="38"/>
                  </a:moveTo>
                  <a:cubicBezTo>
                    <a:pt x="155" y="38"/>
                    <a:pt x="155" y="38"/>
                    <a:pt x="155" y="38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1" y="40"/>
                    <a:pt x="151" y="40"/>
                    <a:pt x="151" y="40"/>
                  </a:cubicBezTo>
                  <a:lnTo>
                    <a:pt x="151" y="38"/>
                  </a:lnTo>
                  <a:close/>
                  <a:moveTo>
                    <a:pt x="156" y="38"/>
                  </a:moveTo>
                  <a:cubicBezTo>
                    <a:pt x="160" y="38"/>
                    <a:pt x="160" y="38"/>
                    <a:pt x="160" y="38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56" y="40"/>
                    <a:pt x="156" y="40"/>
                    <a:pt x="156" y="40"/>
                  </a:cubicBezTo>
                  <a:lnTo>
                    <a:pt x="156" y="38"/>
                  </a:lnTo>
                  <a:close/>
                  <a:moveTo>
                    <a:pt x="162" y="38"/>
                  </a:moveTo>
                  <a:cubicBezTo>
                    <a:pt x="166" y="38"/>
                    <a:pt x="166" y="38"/>
                    <a:pt x="166" y="38"/>
                  </a:cubicBezTo>
                  <a:cubicBezTo>
                    <a:pt x="166" y="40"/>
                    <a:pt x="166" y="40"/>
                    <a:pt x="166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38"/>
                  </a:lnTo>
                  <a:close/>
                  <a:moveTo>
                    <a:pt x="168" y="38"/>
                  </a:moveTo>
                  <a:cubicBezTo>
                    <a:pt x="172" y="38"/>
                    <a:pt x="172" y="38"/>
                    <a:pt x="172" y="38"/>
                  </a:cubicBezTo>
                  <a:cubicBezTo>
                    <a:pt x="172" y="40"/>
                    <a:pt x="172" y="40"/>
                    <a:pt x="172" y="40"/>
                  </a:cubicBezTo>
                  <a:cubicBezTo>
                    <a:pt x="168" y="40"/>
                    <a:pt x="168" y="40"/>
                    <a:pt x="168" y="40"/>
                  </a:cubicBezTo>
                  <a:lnTo>
                    <a:pt x="168" y="38"/>
                  </a:lnTo>
                  <a:close/>
                  <a:moveTo>
                    <a:pt x="174" y="38"/>
                  </a:moveTo>
                  <a:cubicBezTo>
                    <a:pt x="178" y="38"/>
                    <a:pt x="178" y="38"/>
                    <a:pt x="178" y="38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4" y="40"/>
                    <a:pt x="174" y="40"/>
                    <a:pt x="174" y="40"/>
                  </a:cubicBezTo>
                  <a:lnTo>
                    <a:pt x="174" y="38"/>
                  </a:lnTo>
                  <a:close/>
                  <a:moveTo>
                    <a:pt x="179" y="38"/>
                  </a:moveTo>
                  <a:cubicBezTo>
                    <a:pt x="183" y="38"/>
                    <a:pt x="183" y="38"/>
                    <a:pt x="183" y="38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79" y="40"/>
                    <a:pt x="179" y="40"/>
                    <a:pt x="179" y="40"/>
                  </a:cubicBezTo>
                  <a:lnTo>
                    <a:pt x="179" y="38"/>
                  </a:lnTo>
                  <a:close/>
                  <a:moveTo>
                    <a:pt x="185" y="38"/>
                  </a:moveTo>
                  <a:cubicBezTo>
                    <a:pt x="189" y="38"/>
                    <a:pt x="189" y="38"/>
                    <a:pt x="189" y="38"/>
                  </a:cubicBezTo>
                  <a:cubicBezTo>
                    <a:pt x="188" y="40"/>
                    <a:pt x="188" y="40"/>
                    <a:pt x="188" y="40"/>
                  </a:cubicBezTo>
                  <a:cubicBezTo>
                    <a:pt x="185" y="40"/>
                    <a:pt x="185" y="40"/>
                    <a:pt x="185" y="40"/>
                  </a:cubicBezTo>
                  <a:lnTo>
                    <a:pt x="185" y="38"/>
                  </a:lnTo>
                  <a:close/>
                  <a:moveTo>
                    <a:pt x="189" y="36"/>
                  </a:moveTo>
                  <a:cubicBezTo>
                    <a:pt x="185" y="36"/>
                    <a:pt x="185" y="36"/>
                    <a:pt x="185" y="36"/>
                  </a:cubicBezTo>
                  <a:cubicBezTo>
                    <a:pt x="186" y="33"/>
                    <a:pt x="186" y="33"/>
                    <a:pt x="186" y="33"/>
                  </a:cubicBezTo>
                  <a:cubicBezTo>
                    <a:pt x="189" y="33"/>
                    <a:pt x="189" y="33"/>
                    <a:pt x="189" y="33"/>
                  </a:cubicBezTo>
                  <a:lnTo>
                    <a:pt x="189" y="36"/>
                  </a:lnTo>
                  <a:close/>
                  <a:moveTo>
                    <a:pt x="184" y="36"/>
                  </a:moveTo>
                  <a:cubicBezTo>
                    <a:pt x="180" y="36"/>
                    <a:pt x="180" y="36"/>
                    <a:pt x="180" y="36"/>
                  </a:cubicBezTo>
                  <a:cubicBezTo>
                    <a:pt x="180" y="33"/>
                    <a:pt x="180" y="33"/>
                    <a:pt x="180" y="33"/>
                  </a:cubicBezTo>
                  <a:cubicBezTo>
                    <a:pt x="184" y="33"/>
                    <a:pt x="184" y="33"/>
                    <a:pt x="184" y="33"/>
                  </a:cubicBezTo>
                  <a:lnTo>
                    <a:pt x="184" y="36"/>
                  </a:lnTo>
                  <a:close/>
                  <a:moveTo>
                    <a:pt x="178" y="36"/>
                  </a:moveTo>
                  <a:cubicBezTo>
                    <a:pt x="174" y="36"/>
                    <a:pt x="174" y="36"/>
                    <a:pt x="174" y="36"/>
                  </a:cubicBezTo>
                  <a:cubicBezTo>
                    <a:pt x="174" y="33"/>
                    <a:pt x="174" y="33"/>
                    <a:pt x="174" y="33"/>
                  </a:cubicBezTo>
                  <a:cubicBezTo>
                    <a:pt x="178" y="33"/>
                    <a:pt x="178" y="33"/>
                    <a:pt x="178" y="33"/>
                  </a:cubicBezTo>
                  <a:lnTo>
                    <a:pt x="178" y="36"/>
                  </a:lnTo>
                  <a:close/>
                  <a:moveTo>
                    <a:pt x="172" y="36"/>
                  </a:moveTo>
                  <a:cubicBezTo>
                    <a:pt x="168" y="36"/>
                    <a:pt x="168" y="36"/>
                    <a:pt x="168" y="36"/>
                  </a:cubicBezTo>
                  <a:cubicBezTo>
                    <a:pt x="168" y="33"/>
                    <a:pt x="168" y="33"/>
                    <a:pt x="168" y="33"/>
                  </a:cubicBezTo>
                  <a:cubicBezTo>
                    <a:pt x="172" y="33"/>
                    <a:pt x="172" y="33"/>
                    <a:pt x="172" y="33"/>
                  </a:cubicBezTo>
                  <a:lnTo>
                    <a:pt x="172" y="36"/>
                  </a:lnTo>
                  <a:close/>
                  <a:moveTo>
                    <a:pt x="166" y="36"/>
                  </a:moveTo>
                  <a:cubicBezTo>
                    <a:pt x="162" y="36"/>
                    <a:pt x="162" y="36"/>
                    <a:pt x="162" y="36"/>
                  </a:cubicBezTo>
                  <a:cubicBezTo>
                    <a:pt x="162" y="33"/>
                    <a:pt x="162" y="33"/>
                    <a:pt x="162" y="33"/>
                  </a:cubicBezTo>
                  <a:cubicBezTo>
                    <a:pt x="166" y="33"/>
                    <a:pt x="166" y="33"/>
                    <a:pt x="166" y="33"/>
                  </a:cubicBezTo>
                  <a:lnTo>
                    <a:pt x="166" y="36"/>
                  </a:lnTo>
                  <a:close/>
                  <a:moveTo>
                    <a:pt x="160" y="36"/>
                  </a:moveTo>
                  <a:cubicBezTo>
                    <a:pt x="156" y="36"/>
                    <a:pt x="156" y="36"/>
                    <a:pt x="156" y="36"/>
                  </a:cubicBezTo>
                  <a:cubicBezTo>
                    <a:pt x="156" y="33"/>
                    <a:pt x="156" y="33"/>
                    <a:pt x="156" y="33"/>
                  </a:cubicBezTo>
                  <a:cubicBezTo>
                    <a:pt x="160" y="33"/>
                    <a:pt x="160" y="33"/>
                    <a:pt x="160" y="33"/>
                  </a:cubicBezTo>
                  <a:lnTo>
                    <a:pt x="160" y="36"/>
                  </a:lnTo>
                  <a:close/>
                  <a:moveTo>
                    <a:pt x="155" y="36"/>
                  </a:moveTo>
                  <a:cubicBezTo>
                    <a:pt x="151" y="36"/>
                    <a:pt x="151" y="36"/>
                    <a:pt x="151" y="36"/>
                  </a:cubicBezTo>
                  <a:cubicBezTo>
                    <a:pt x="150" y="33"/>
                    <a:pt x="150" y="33"/>
                    <a:pt x="150" y="33"/>
                  </a:cubicBezTo>
                  <a:cubicBezTo>
                    <a:pt x="154" y="33"/>
                    <a:pt x="154" y="33"/>
                    <a:pt x="154" y="33"/>
                  </a:cubicBezTo>
                  <a:lnTo>
                    <a:pt x="155" y="36"/>
                  </a:lnTo>
                  <a:close/>
                  <a:moveTo>
                    <a:pt x="149" y="36"/>
                  </a:moveTo>
                  <a:cubicBezTo>
                    <a:pt x="145" y="36"/>
                    <a:pt x="145" y="36"/>
                    <a:pt x="145" y="36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9" y="33"/>
                    <a:pt x="149" y="33"/>
                    <a:pt x="149" y="33"/>
                  </a:cubicBezTo>
                  <a:lnTo>
                    <a:pt x="149" y="36"/>
                  </a:lnTo>
                  <a:close/>
                  <a:moveTo>
                    <a:pt x="143" y="36"/>
                  </a:moveTo>
                  <a:cubicBezTo>
                    <a:pt x="139" y="36"/>
                    <a:pt x="139" y="36"/>
                    <a:pt x="139" y="36"/>
                  </a:cubicBezTo>
                  <a:cubicBezTo>
                    <a:pt x="139" y="33"/>
                    <a:pt x="139" y="33"/>
                    <a:pt x="139" y="33"/>
                  </a:cubicBezTo>
                  <a:cubicBezTo>
                    <a:pt x="143" y="33"/>
                    <a:pt x="143" y="33"/>
                    <a:pt x="143" y="33"/>
                  </a:cubicBezTo>
                  <a:lnTo>
                    <a:pt x="143" y="36"/>
                  </a:lnTo>
                  <a:close/>
                  <a:moveTo>
                    <a:pt x="137" y="36"/>
                  </a:moveTo>
                  <a:cubicBezTo>
                    <a:pt x="134" y="36"/>
                    <a:pt x="134" y="36"/>
                    <a:pt x="134" y="36"/>
                  </a:cubicBezTo>
                  <a:cubicBezTo>
                    <a:pt x="133" y="33"/>
                    <a:pt x="133" y="33"/>
                    <a:pt x="133" y="33"/>
                  </a:cubicBezTo>
                  <a:cubicBezTo>
                    <a:pt x="137" y="33"/>
                    <a:pt x="137" y="33"/>
                    <a:pt x="137" y="33"/>
                  </a:cubicBezTo>
                  <a:lnTo>
                    <a:pt x="137" y="36"/>
                  </a:lnTo>
                  <a:close/>
                  <a:moveTo>
                    <a:pt x="138" y="42"/>
                  </a:moveTo>
                  <a:cubicBezTo>
                    <a:pt x="138" y="45"/>
                    <a:pt x="138" y="45"/>
                    <a:pt x="138" y="45"/>
                  </a:cubicBezTo>
                  <a:cubicBezTo>
                    <a:pt x="136" y="45"/>
                    <a:pt x="136" y="45"/>
                    <a:pt x="136" y="45"/>
                  </a:cubicBezTo>
                  <a:cubicBezTo>
                    <a:pt x="135" y="42"/>
                    <a:pt x="135" y="42"/>
                    <a:pt x="135" y="42"/>
                  </a:cubicBezTo>
                  <a:lnTo>
                    <a:pt x="138" y="42"/>
                  </a:lnTo>
                  <a:close/>
                  <a:moveTo>
                    <a:pt x="140" y="45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43" y="42"/>
                    <a:pt x="143" y="42"/>
                    <a:pt x="143" y="42"/>
                  </a:cubicBezTo>
                  <a:cubicBezTo>
                    <a:pt x="144" y="45"/>
                    <a:pt x="144" y="45"/>
                    <a:pt x="144" y="45"/>
                  </a:cubicBezTo>
                  <a:lnTo>
                    <a:pt x="140" y="45"/>
                  </a:lnTo>
                  <a:close/>
                  <a:moveTo>
                    <a:pt x="146" y="45"/>
                  </a:moveTo>
                  <a:cubicBezTo>
                    <a:pt x="145" y="42"/>
                    <a:pt x="145" y="42"/>
                    <a:pt x="145" y="42"/>
                  </a:cubicBezTo>
                  <a:cubicBezTo>
                    <a:pt x="149" y="42"/>
                    <a:pt x="149" y="42"/>
                    <a:pt x="149" y="42"/>
                  </a:cubicBezTo>
                  <a:cubicBezTo>
                    <a:pt x="149" y="45"/>
                    <a:pt x="149" y="45"/>
                    <a:pt x="149" y="45"/>
                  </a:cubicBezTo>
                  <a:lnTo>
                    <a:pt x="146" y="45"/>
                  </a:lnTo>
                  <a:close/>
                  <a:moveTo>
                    <a:pt x="151" y="45"/>
                  </a:moveTo>
                  <a:cubicBezTo>
                    <a:pt x="151" y="42"/>
                    <a:pt x="151" y="42"/>
                    <a:pt x="151" y="42"/>
                  </a:cubicBezTo>
                  <a:cubicBezTo>
                    <a:pt x="155" y="42"/>
                    <a:pt x="155" y="42"/>
                    <a:pt x="155" y="42"/>
                  </a:cubicBezTo>
                  <a:cubicBezTo>
                    <a:pt x="155" y="45"/>
                    <a:pt x="155" y="45"/>
                    <a:pt x="155" y="45"/>
                  </a:cubicBezTo>
                  <a:lnTo>
                    <a:pt x="151" y="45"/>
                  </a:lnTo>
                  <a:close/>
                  <a:moveTo>
                    <a:pt x="157" y="45"/>
                  </a:moveTo>
                  <a:cubicBezTo>
                    <a:pt x="157" y="42"/>
                    <a:pt x="157" y="42"/>
                    <a:pt x="157" y="42"/>
                  </a:cubicBezTo>
                  <a:cubicBezTo>
                    <a:pt x="160" y="42"/>
                    <a:pt x="160" y="42"/>
                    <a:pt x="160" y="42"/>
                  </a:cubicBezTo>
                  <a:cubicBezTo>
                    <a:pt x="160" y="45"/>
                    <a:pt x="160" y="45"/>
                    <a:pt x="160" y="45"/>
                  </a:cubicBezTo>
                  <a:lnTo>
                    <a:pt x="157" y="45"/>
                  </a:lnTo>
                  <a:close/>
                  <a:moveTo>
                    <a:pt x="162" y="42"/>
                  </a:moveTo>
                  <a:cubicBezTo>
                    <a:pt x="166" y="42"/>
                    <a:pt x="166" y="42"/>
                    <a:pt x="166" y="42"/>
                  </a:cubicBezTo>
                  <a:cubicBezTo>
                    <a:pt x="166" y="45"/>
                    <a:pt x="166" y="45"/>
                    <a:pt x="166" y="45"/>
                  </a:cubicBezTo>
                  <a:cubicBezTo>
                    <a:pt x="162" y="45"/>
                    <a:pt x="162" y="45"/>
                    <a:pt x="162" y="45"/>
                  </a:cubicBezTo>
                  <a:lnTo>
                    <a:pt x="162" y="42"/>
                  </a:lnTo>
                  <a:close/>
                  <a:moveTo>
                    <a:pt x="168" y="42"/>
                  </a:moveTo>
                  <a:cubicBezTo>
                    <a:pt x="172" y="42"/>
                    <a:pt x="172" y="42"/>
                    <a:pt x="172" y="42"/>
                  </a:cubicBezTo>
                  <a:cubicBezTo>
                    <a:pt x="171" y="45"/>
                    <a:pt x="171" y="45"/>
                    <a:pt x="171" y="45"/>
                  </a:cubicBezTo>
                  <a:cubicBezTo>
                    <a:pt x="168" y="45"/>
                    <a:pt x="168" y="45"/>
                    <a:pt x="168" y="45"/>
                  </a:cubicBezTo>
                  <a:lnTo>
                    <a:pt x="168" y="42"/>
                  </a:lnTo>
                  <a:close/>
                  <a:moveTo>
                    <a:pt x="173" y="42"/>
                  </a:moveTo>
                  <a:cubicBezTo>
                    <a:pt x="177" y="42"/>
                    <a:pt x="177" y="42"/>
                    <a:pt x="177" y="42"/>
                  </a:cubicBezTo>
                  <a:cubicBezTo>
                    <a:pt x="177" y="45"/>
                    <a:pt x="177" y="45"/>
                    <a:pt x="177" y="45"/>
                  </a:cubicBezTo>
                  <a:cubicBezTo>
                    <a:pt x="173" y="45"/>
                    <a:pt x="173" y="45"/>
                    <a:pt x="173" y="45"/>
                  </a:cubicBezTo>
                  <a:lnTo>
                    <a:pt x="173" y="42"/>
                  </a:lnTo>
                  <a:close/>
                  <a:moveTo>
                    <a:pt x="179" y="42"/>
                  </a:moveTo>
                  <a:cubicBezTo>
                    <a:pt x="183" y="42"/>
                    <a:pt x="183" y="42"/>
                    <a:pt x="183" y="42"/>
                  </a:cubicBezTo>
                  <a:cubicBezTo>
                    <a:pt x="183" y="45"/>
                    <a:pt x="183" y="45"/>
                    <a:pt x="183" y="45"/>
                  </a:cubicBezTo>
                  <a:cubicBezTo>
                    <a:pt x="179" y="45"/>
                    <a:pt x="179" y="45"/>
                    <a:pt x="179" y="45"/>
                  </a:cubicBezTo>
                  <a:lnTo>
                    <a:pt x="179" y="42"/>
                  </a:lnTo>
                  <a:close/>
                  <a:moveTo>
                    <a:pt x="190" y="31"/>
                  </a:moveTo>
                  <a:cubicBezTo>
                    <a:pt x="186" y="31"/>
                    <a:pt x="186" y="31"/>
                    <a:pt x="186" y="31"/>
                  </a:cubicBezTo>
                  <a:cubicBezTo>
                    <a:pt x="186" y="29"/>
                    <a:pt x="186" y="29"/>
                    <a:pt x="186" y="29"/>
                  </a:cubicBezTo>
                  <a:cubicBezTo>
                    <a:pt x="190" y="29"/>
                    <a:pt x="190" y="29"/>
                    <a:pt x="190" y="29"/>
                  </a:cubicBezTo>
                  <a:lnTo>
                    <a:pt x="190" y="31"/>
                  </a:lnTo>
                  <a:close/>
                  <a:moveTo>
                    <a:pt x="184" y="31"/>
                  </a:moveTo>
                  <a:cubicBezTo>
                    <a:pt x="180" y="31"/>
                    <a:pt x="180" y="31"/>
                    <a:pt x="180" y="31"/>
                  </a:cubicBezTo>
                  <a:cubicBezTo>
                    <a:pt x="180" y="29"/>
                    <a:pt x="180" y="29"/>
                    <a:pt x="180" y="29"/>
                  </a:cubicBezTo>
                  <a:cubicBezTo>
                    <a:pt x="184" y="29"/>
                    <a:pt x="184" y="29"/>
                    <a:pt x="184" y="29"/>
                  </a:cubicBezTo>
                  <a:lnTo>
                    <a:pt x="184" y="31"/>
                  </a:lnTo>
                  <a:close/>
                  <a:moveTo>
                    <a:pt x="178" y="31"/>
                  </a:moveTo>
                  <a:cubicBezTo>
                    <a:pt x="174" y="31"/>
                    <a:pt x="174" y="31"/>
                    <a:pt x="174" y="31"/>
                  </a:cubicBezTo>
                  <a:cubicBezTo>
                    <a:pt x="174" y="29"/>
                    <a:pt x="174" y="29"/>
                    <a:pt x="174" y="29"/>
                  </a:cubicBezTo>
                  <a:cubicBezTo>
                    <a:pt x="178" y="29"/>
                    <a:pt x="178" y="29"/>
                    <a:pt x="178" y="29"/>
                  </a:cubicBezTo>
                  <a:lnTo>
                    <a:pt x="178" y="31"/>
                  </a:lnTo>
                  <a:close/>
                  <a:moveTo>
                    <a:pt x="172" y="31"/>
                  </a:moveTo>
                  <a:cubicBezTo>
                    <a:pt x="168" y="31"/>
                    <a:pt x="168" y="31"/>
                    <a:pt x="168" y="31"/>
                  </a:cubicBezTo>
                  <a:cubicBezTo>
                    <a:pt x="168" y="29"/>
                    <a:pt x="168" y="29"/>
                    <a:pt x="168" y="29"/>
                  </a:cubicBezTo>
                  <a:cubicBezTo>
                    <a:pt x="172" y="29"/>
                    <a:pt x="172" y="29"/>
                    <a:pt x="172" y="29"/>
                  </a:cubicBezTo>
                  <a:lnTo>
                    <a:pt x="172" y="31"/>
                  </a:lnTo>
                  <a:close/>
                  <a:moveTo>
                    <a:pt x="166" y="31"/>
                  </a:moveTo>
                  <a:cubicBezTo>
                    <a:pt x="162" y="31"/>
                    <a:pt x="162" y="31"/>
                    <a:pt x="162" y="31"/>
                  </a:cubicBezTo>
                  <a:cubicBezTo>
                    <a:pt x="162" y="29"/>
                    <a:pt x="162" y="29"/>
                    <a:pt x="162" y="29"/>
                  </a:cubicBezTo>
                  <a:cubicBezTo>
                    <a:pt x="166" y="29"/>
                    <a:pt x="166" y="29"/>
                    <a:pt x="166" y="29"/>
                  </a:cubicBezTo>
                  <a:lnTo>
                    <a:pt x="166" y="31"/>
                  </a:lnTo>
                  <a:close/>
                  <a:moveTo>
                    <a:pt x="160" y="31"/>
                  </a:moveTo>
                  <a:cubicBezTo>
                    <a:pt x="156" y="31"/>
                    <a:pt x="156" y="31"/>
                    <a:pt x="156" y="31"/>
                  </a:cubicBezTo>
                  <a:cubicBezTo>
                    <a:pt x="156" y="29"/>
                    <a:pt x="156" y="29"/>
                    <a:pt x="156" y="29"/>
                  </a:cubicBezTo>
                  <a:cubicBezTo>
                    <a:pt x="160" y="29"/>
                    <a:pt x="160" y="29"/>
                    <a:pt x="160" y="29"/>
                  </a:cubicBezTo>
                  <a:lnTo>
                    <a:pt x="160" y="31"/>
                  </a:lnTo>
                  <a:close/>
                  <a:moveTo>
                    <a:pt x="154" y="29"/>
                  </a:moveTo>
                  <a:cubicBezTo>
                    <a:pt x="154" y="31"/>
                    <a:pt x="154" y="31"/>
                    <a:pt x="154" y="31"/>
                  </a:cubicBezTo>
                  <a:cubicBezTo>
                    <a:pt x="150" y="31"/>
                    <a:pt x="150" y="31"/>
                    <a:pt x="150" y="31"/>
                  </a:cubicBezTo>
                  <a:cubicBezTo>
                    <a:pt x="150" y="29"/>
                    <a:pt x="150" y="29"/>
                    <a:pt x="150" y="29"/>
                  </a:cubicBezTo>
                  <a:lnTo>
                    <a:pt x="154" y="29"/>
                  </a:lnTo>
                  <a:close/>
                  <a:moveTo>
                    <a:pt x="148" y="29"/>
                  </a:moveTo>
                  <a:cubicBezTo>
                    <a:pt x="148" y="31"/>
                    <a:pt x="148" y="31"/>
                    <a:pt x="148" y="31"/>
                  </a:cubicBezTo>
                  <a:cubicBezTo>
                    <a:pt x="144" y="31"/>
                    <a:pt x="144" y="31"/>
                    <a:pt x="144" y="31"/>
                  </a:cubicBezTo>
                  <a:cubicBezTo>
                    <a:pt x="144" y="29"/>
                    <a:pt x="144" y="29"/>
                    <a:pt x="144" y="29"/>
                  </a:cubicBezTo>
                  <a:lnTo>
                    <a:pt x="148" y="29"/>
                  </a:lnTo>
                  <a:close/>
                  <a:moveTo>
                    <a:pt x="142" y="29"/>
                  </a:moveTo>
                  <a:cubicBezTo>
                    <a:pt x="143" y="31"/>
                    <a:pt x="143" y="31"/>
                    <a:pt x="143" y="31"/>
                  </a:cubicBezTo>
                  <a:cubicBezTo>
                    <a:pt x="138" y="31"/>
                    <a:pt x="138" y="31"/>
                    <a:pt x="138" y="31"/>
                  </a:cubicBezTo>
                  <a:cubicBezTo>
                    <a:pt x="138" y="29"/>
                    <a:pt x="138" y="29"/>
                    <a:pt x="138" y="29"/>
                  </a:cubicBezTo>
                  <a:lnTo>
                    <a:pt x="142" y="29"/>
                  </a:lnTo>
                  <a:close/>
                  <a:moveTo>
                    <a:pt x="136" y="29"/>
                  </a:moveTo>
                  <a:cubicBezTo>
                    <a:pt x="137" y="31"/>
                    <a:pt x="137" y="31"/>
                    <a:pt x="137" y="31"/>
                  </a:cubicBezTo>
                  <a:cubicBezTo>
                    <a:pt x="133" y="31"/>
                    <a:pt x="133" y="31"/>
                    <a:pt x="133" y="31"/>
                  </a:cubicBezTo>
                  <a:cubicBezTo>
                    <a:pt x="132" y="29"/>
                    <a:pt x="132" y="29"/>
                    <a:pt x="132" y="29"/>
                  </a:cubicBezTo>
                  <a:lnTo>
                    <a:pt x="136" y="29"/>
                  </a:lnTo>
                  <a:close/>
                  <a:moveTo>
                    <a:pt x="130" y="21"/>
                  </a:moveTo>
                  <a:cubicBezTo>
                    <a:pt x="130" y="21"/>
                    <a:pt x="130" y="21"/>
                    <a:pt x="130" y="21"/>
                  </a:cubicBezTo>
                  <a:cubicBezTo>
                    <a:pt x="130" y="21"/>
                    <a:pt x="129" y="21"/>
                    <a:pt x="129" y="21"/>
                  </a:cubicBezTo>
                  <a:cubicBezTo>
                    <a:pt x="129" y="21"/>
                    <a:pt x="129" y="22"/>
                    <a:pt x="129" y="22"/>
                  </a:cubicBezTo>
                  <a:cubicBezTo>
                    <a:pt x="132" y="38"/>
                    <a:pt x="132" y="38"/>
                    <a:pt x="132" y="38"/>
                  </a:cubicBezTo>
                  <a:cubicBezTo>
                    <a:pt x="123" y="7"/>
                    <a:pt x="123" y="7"/>
                    <a:pt x="123" y="7"/>
                  </a:cubicBezTo>
                  <a:cubicBezTo>
                    <a:pt x="124" y="8"/>
                    <a:pt x="125" y="8"/>
                    <a:pt x="127" y="8"/>
                  </a:cubicBezTo>
                  <a:lnTo>
                    <a:pt x="130" y="21"/>
                  </a:lnTo>
                  <a:close/>
                  <a:moveTo>
                    <a:pt x="134" y="49"/>
                  </a:moveTo>
                  <a:cubicBezTo>
                    <a:pt x="131" y="51"/>
                    <a:pt x="131" y="51"/>
                    <a:pt x="131" y="51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19" y="6"/>
                    <a:pt x="120" y="6"/>
                    <a:pt x="121" y="7"/>
                  </a:cubicBezTo>
                  <a:lnTo>
                    <a:pt x="134" y="49"/>
                  </a:ln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6" y="50"/>
                    <a:pt x="136" y="50"/>
                    <a:pt x="136" y="49"/>
                  </a:cubicBezTo>
                  <a:cubicBezTo>
                    <a:pt x="135" y="47"/>
                    <a:pt x="135" y="47"/>
                    <a:pt x="135" y="47"/>
                  </a:cubicBezTo>
                  <a:cubicBezTo>
                    <a:pt x="187" y="47"/>
                    <a:pt x="187" y="47"/>
                    <a:pt x="187" y="47"/>
                  </a:cubicBezTo>
                  <a:cubicBezTo>
                    <a:pt x="192" y="53"/>
                    <a:pt x="192" y="53"/>
                    <a:pt x="192" y="53"/>
                  </a:cubicBezTo>
                  <a:cubicBezTo>
                    <a:pt x="131" y="53"/>
                    <a:pt x="131" y="53"/>
                    <a:pt x="131" y="53"/>
                  </a:cubicBezTo>
                  <a:lnTo>
                    <a:pt x="135" y="50"/>
                  </a:lnTo>
                  <a:close/>
                  <a:moveTo>
                    <a:pt x="198" y="56"/>
                  </a:moveTo>
                  <a:cubicBezTo>
                    <a:pt x="198" y="11"/>
                    <a:pt x="198" y="11"/>
                    <a:pt x="198" y="11"/>
                  </a:cubicBezTo>
                  <a:cubicBezTo>
                    <a:pt x="199" y="10"/>
                    <a:pt x="200" y="10"/>
                    <a:pt x="201" y="10"/>
                  </a:cubicBezTo>
                  <a:cubicBezTo>
                    <a:pt x="201" y="60"/>
                    <a:pt x="201" y="60"/>
                    <a:pt x="201" y="60"/>
                  </a:cubicBezTo>
                  <a:lnTo>
                    <a:pt x="198" y="56"/>
                  </a:lnTo>
                  <a:close/>
                  <a:moveTo>
                    <a:pt x="203" y="9"/>
                  </a:moveTo>
                  <a:cubicBezTo>
                    <a:pt x="204" y="9"/>
                    <a:pt x="205" y="8"/>
                    <a:pt x="206" y="8"/>
                  </a:cubicBezTo>
                  <a:cubicBezTo>
                    <a:pt x="206" y="62"/>
                    <a:pt x="206" y="62"/>
                    <a:pt x="206" y="62"/>
                  </a:cubicBezTo>
                  <a:cubicBezTo>
                    <a:pt x="203" y="62"/>
                    <a:pt x="203" y="62"/>
                    <a:pt x="203" y="62"/>
                  </a:cubicBezTo>
                  <a:lnTo>
                    <a:pt x="203" y="9"/>
                  </a:lnTo>
                  <a:close/>
                  <a:moveTo>
                    <a:pt x="207" y="7"/>
                  </a:moveTo>
                  <a:cubicBezTo>
                    <a:pt x="208" y="7"/>
                    <a:pt x="209" y="7"/>
                    <a:pt x="210" y="7"/>
                  </a:cubicBezTo>
                  <a:cubicBezTo>
                    <a:pt x="210" y="62"/>
                    <a:pt x="210" y="62"/>
                    <a:pt x="210" y="62"/>
                  </a:cubicBezTo>
                  <a:cubicBezTo>
                    <a:pt x="207" y="62"/>
                    <a:pt x="207" y="62"/>
                    <a:pt x="207" y="62"/>
                  </a:cubicBezTo>
                  <a:lnTo>
                    <a:pt x="207" y="7"/>
                  </a:lnTo>
                  <a:close/>
                  <a:moveTo>
                    <a:pt x="212" y="6"/>
                  </a:moveTo>
                  <a:cubicBezTo>
                    <a:pt x="213" y="6"/>
                    <a:pt x="214" y="6"/>
                    <a:pt x="215" y="6"/>
                  </a:cubicBezTo>
                  <a:cubicBezTo>
                    <a:pt x="215" y="62"/>
                    <a:pt x="215" y="62"/>
                    <a:pt x="215" y="62"/>
                  </a:cubicBezTo>
                  <a:cubicBezTo>
                    <a:pt x="212" y="62"/>
                    <a:pt x="212" y="62"/>
                    <a:pt x="212" y="62"/>
                  </a:cubicBezTo>
                  <a:lnTo>
                    <a:pt x="212" y="6"/>
                  </a:lnTo>
                  <a:close/>
                  <a:moveTo>
                    <a:pt x="217" y="5"/>
                  </a:moveTo>
                  <a:cubicBezTo>
                    <a:pt x="218" y="5"/>
                    <a:pt x="219" y="5"/>
                    <a:pt x="220" y="4"/>
                  </a:cubicBezTo>
                  <a:cubicBezTo>
                    <a:pt x="220" y="62"/>
                    <a:pt x="220" y="62"/>
                    <a:pt x="220" y="62"/>
                  </a:cubicBezTo>
                  <a:cubicBezTo>
                    <a:pt x="217" y="62"/>
                    <a:pt x="217" y="62"/>
                    <a:pt x="217" y="62"/>
                  </a:cubicBezTo>
                  <a:lnTo>
                    <a:pt x="217" y="5"/>
                  </a:lnTo>
                  <a:close/>
                  <a:moveTo>
                    <a:pt x="222" y="4"/>
                  </a:moveTo>
                  <a:cubicBezTo>
                    <a:pt x="223" y="4"/>
                    <a:pt x="224" y="4"/>
                    <a:pt x="225" y="4"/>
                  </a:cubicBezTo>
                  <a:cubicBezTo>
                    <a:pt x="225" y="62"/>
                    <a:pt x="225" y="62"/>
                    <a:pt x="225" y="62"/>
                  </a:cubicBezTo>
                  <a:cubicBezTo>
                    <a:pt x="222" y="62"/>
                    <a:pt x="222" y="62"/>
                    <a:pt x="222" y="62"/>
                  </a:cubicBezTo>
                  <a:lnTo>
                    <a:pt x="222" y="4"/>
                  </a:lnTo>
                  <a:close/>
                  <a:moveTo>
                    <a:pt x="227" y="3"/>
                  </a:moveTo>
                  <a:cubicBezTo>
                    <a:pt x="228" y="3"/>
                    <a:pt x="229" y="3"/>
                    <a:pt x="230" y="3"/>
                  </a:cubicBezTo>
                  <a:cubicBezTo>
                    <a:pt x="230" y="62"/>
                    <a:pt x="230" y="62"/>
                    <a:pt x="230" y="62"/>
                  </a:cubicBezTo>
                  <a:cubicBezTo>
                    <a:pt x="227" y="62"/>
                    <a:pt x="227" y="62"/>
                    <a:pt x="227" y="62"/>
                  </a:cubicBezTo>
                  <a:lnTo>
                    <a:pt x="227" y="3"/>
                  </a:lnTo>
                  <a:close/>
                  <a:moveTo>
                    <a:pt x="232" y="3"/>
                  </a:moveTo>
                  <a:cubicBezTo>
                    <a:pt x="233" y="2"/>
                    <a:pt x="234" y="2"/>
                    <a:pt x="235" y="2"/>
                  </a:cubicBezTo>
                  <a:cubicBezTo>
                    <a:pt x="235" y="62"/>
                    <a:pt x="235" y="62"/>
                    <a:pt x="235" y="62"/>
                  </a:cubicBezTo>
                  <a:cubicBezTo>
                    <a:pt x="232" y="62"/>
                    <a:pt x="232" y="62"/>
                    <a:pt x="232" y="62"/>
                  </a:cubicBezTo>
                  <a:lnTo>
                    <a:pt x="232" y="3"/>
                  </a:lnTo>
                  <a:close/>
                  <a:moveTo>
                    <a:pt x="236" y="2"/>
                  </a:moveTo>
                  <a:cubicBezTo>
                    <a:pt x="238" y="2"/>
                    <a:pt x="239" y="2"/>
                    <a:pt x="239" y="2"/>
                  </a:cubicBezTo>
                  <a:cubicBezTo>
                    <a:pt x="239" y="62"/>
                    <a:pt x="239" y="62"/>
                    <a:pt x="239" y="62"/>
                  </a:cubicBezTo>
                  <a:cubicBezTo>
                    <a:pt x="236" y="62"/>
                    <a:pt x="236" y="62"/>
                    <a:pt x="236" y="62"/>
                  </a:cubicBezTo>
                  <a:lnTo>
                    <a:pt x="236" y="2"/>
                  </a:lnTo>
                  <a:close/>
                  <a:moveTo>
                    <a:pt x="241" y="2"/>
                  </a:moveTo>
                  <a:cubicBezTo>
                    <a:pt x="244" y="2"/>
                    <a:pt x="244" y="2"/>
                    <a:pt x="244" y="2"/>
                  </a:cubicBezTo>
                  <a:cubicBezTo>
                    <a:pt x="244" y="62"/>
                    <a:pt x="244" y="62"/>
                    <a:pt x="244" y="62"/>
                  </a:cubicBezTo>
                  <a:cubicBezTo>
                    <a:pt x="241" y="62"/>
                    <a:pt x="241" y="62"/>
                    <a:pt x="241" y="62"/>
                  </a:cubicBezTo>
                  <a:lnTo>
                    <a:pt x="241" y="2"/>
                  </a:lnTo>
                  <a:close/>
                  <a:moveTo>
                    <a:pt x="246" y="2"/>
                  </a:moveTo>
                  <a:cubicBezTo>
                    <a:pt x="249" y="2"/>
                    <a:pt x="249" y="2"/>
                    <a:pt x="249" y="2"/>
                  </a:cubicBezTo>
                  <a:cubicBezTo>
                    <a:pt x="249" y="62"/>
                    <a:pt x="249" y="62"/>
                    <a:pt x="249" y="62"/>
                  </a:cubicBezTo>
                  <a:cubicBezTo>
                    <a:pt x="246" y="62"/>
                    <a:pt x="246" y="62"/>
                    <a:pt x="246" y="62"/>
                  </a:cubicBezTo>
                  <a:lnTo>
                    <a:pt x="246" y="2"/>
                  </a:lnTo>
                  <a:close/>
                  <a:moveTo>
                    <a:pt x="251" y="2"/>
                  </a:moveTo>
                  <a:cubicBezTo>
                    <a:pt x="254" y="2"/>
                    <a:pt x="254" y="2"/>
                    <a:pt x="254" y="2"/>
                  </a:cubicBezTo>
                  <a:cubicBezTo>
                    <a:pt x="254" y="62"/>
                    <a:pt x="254" y="62"/>
                    <a:pt x="254" y="62"/>
                  </a:cubicBezTo>
                  <a:cubicBezTo>
                    <a:pt x="251" y="62"/>
                    <a:pt x="251" y="62"/>
                    <a:pt x="251" y="62"/>
                  </a:cubicBezTo>
                  <a:lnTo>
                    <a:pt x="251" y="2"/>
                  </a:lnTo>
                  <a:close/>
                  <a:moveTo>
                    <a:pt x="256" y="2"/>
                  </a:moveTo>
                  <a:cubicBezTo>
                    <a:pt x="259" y="2"/>
                    <a:pt x="259" y="2"/>
                    <a:pt x="259" y="2"/>
                  </a:cubicBezTo>
                  <a:cubicBezTo>
                    <a:pt x="259" y="62"/>
                    <a:pt x="259" y="62"/>
                    <a:pt x="259" y="62"/>
                  </a:cubicBezTo>
                  <a:cubicBezTo>
                    <a:pt x="256" y="62"/>
                    <a:pt x="256" y="62"/>
                    <a:pt x="256" y="62"/>
                  </a:cubicBezTo>
                  <a:lnTo>
                    <a:pt x="256" y="2"/>
                  </a:lnTo>
                  <a:close/>
                  <a:moveTo>
                    <a:pt x="260" y="2"/>
                  </a:moveTo>
                  <a:cubicBezTo>
                    <a:pt x="263" y="2"/>
                    <a:pt x="263" y="2"/>
                    <a:pt x="263" y="2"/>
                  </a:cubicBezTo>
                  <a:cubicBezTo>
                    <a:pt x="263" y="62"/>
                    <a:pt x="263" y="62"/>
                    <a:pt x="263" y="62"/>
                  </a:cubicBezTo>
                  <a:cubicBezTo>
                    <a:pt x="260" y="62"/>
                    <a:pt x="260" y="62"/>
                    <a:pt x="260" y="62"/>
                  </a:cubicBezTo>
                  <a:lnTo>
                    <a:pt x="260" y="2"/>
                  </a:lnTo>
                  <a:close/>
                  <a:moveTo>
                    <a:pt x="265" y="2"/>
                  </a:moveTo>
                  <a:cubicBezTo>
                    <a:pt x="268" y="2"/>
                    <a:pt x="268" y="2"/>
                    <a:pt x="268" y="2"/>
                  </a:cubicBezTo>
                  <a:cubicBezTo>
                    <a:pt x="268" y="62"/>
                    <a:pt x="268" y="62"/>
                    <a:pt x="268" y="62"/>
                  </a:cubicBezTo>
                  <a:cubicBezTo>
                    <a:pt x="265" y="62"/>
                    <a:pt x="265" y="62"/>
                    <a:pt x="265" y="62"/>
                  </a:cubicBezTo>
                  <a:lnTo>
                    <a:pt x="265" y="2"/>
                  </a:lnTo>
                  <a:close/>
                  <a:moveTo>
                    <a:pt x="270" y="2"/>
                  </a:moveTo>
                  <a:cubicBezTo>
                    <a:pt x="273" y="2"/>
                    <a:pt x="273" y="2"/>
                    <a:pt x="273" y="2"/>
                  </a:cubicBezTo>
                  <a:cubicBezTo>
                    <a:pt x="273" y="62"/>
                    <a:pt x="273" y="62"/>
                    <a:pt x="273" y="62"/>
                  </a:cubicBezTo>
                  <a:cubicBezTo>
                    <a:pt x="270" y="62"/>
                    <a:pt x="270" y="62"/>
                    <a:pt x="270" y="62"/>
                  </a:cubicBezTo>
                  <a:lnTo>
                    <a:pt x="270" y="2"/>
                  </a:lnTo>
                  <a:close/>
                  <a:moveTo>
                    <a:pt x="275" y="2"/>
                  </a:moveTo>
                  <a:cubicBezTo>
                    <a:pt x="278" y="2"/>
                    <a:pt x="278" y="2"/>
                    <a:pt x="278" y="2"/>
                  </a:cubicBezTo>
                  <a:cubicBezTo>
                    <a:pt x="278" y="62"/>
                    <a:pt x="278" y="62"/>
                    <a:pt x="278" y="62"/>
                  </a:cubicBezTo>
                  <a:cubicBezTo>
                    <a:pt x="275" y="62"/>
                    <a:pt x="275" y="62"/>
                    <a:pt x="275" y="62"/>
                  </a:cubicBezTo>
                  <a:lnTo>
                    <a:pt x="275" y="2"/>
                  </a:lnTo>
                  <a:close/>
                  <a:moveTo>
                    <a:pt x="280" y="2"/>
                  </a:moveTo>
                  <a:cubicBezTo>
                    <a:pt x="283" y="2"/>
                    <a:pt x="283" y="2"/>
                    <a:pt x="283" y="2"/>
                  </a:cubicBezTo>
                  <a:cubicBezTo>
                    <a:pt x="283" y="62"/>
                    <a:pt x="283" y="62"/>
                    <a:pt x="283" y="62"/>
                  </a:cubicBezTo>
                  <a:cubicBezTo>
                    <a:pt x="280" y="62"/>
                    <a:pt x="280" y="62"/>
                    <a:pt x="280" y="62"/>
                  </a:cubicBezTo>
                  <a:lnTo>
                    <a:pt x="280" y="2"/>
                  </a:lnTo>
                  <a:close/>
                  <a:moveTo>
                    <a:pt x="285" y="2"/>
                  </a:moveTo>
                  <a:cubicBezTo>
                    <a:pt x="288" y="2"/>
                    <a:pt x="288" y="2"/>
                    <a:pt x="288" y="2"/>
                  </a:cubicBezTo>
                  <a:cubicBezTo>
                    <a:pt x="288" y="62"/>
                    <a:pt x="288" y="62"/>
                    <a:pt x="288" y="62"/>
                  </a:cubicBezTo>
                  <a:cubicBezTo>
                    <a:pt x="285" y="62"/>
                    <a:pt x="285" y="62"/>
                    <a:pt x="285" y="62"/>
                  </a:cubicBezTo>
                  <a:lnTo>
                    <a:pt x="285" y="2"/>
                  </a:lnTo>
                  <a:close/>
                  <a:moveTo>
                    <a:pt x="289" y="2"/>
                  </a:moveTo>
                  <a:cubicBezTo>
                    <a:pt x="292" y="2"/>
                    <a:pt x="292" y="2"/>
                    <a:pt x="292" y="2"/>
                  </a:cubicBezTo>
                  <a:cubicBezTo>
                    <a:pt x="292" y="62"/>
                    <a:pt x="292" y="62"/>
                    <a:pt x="292" y="62"/>
                  </a:cubicBezTo>
                  <a:cubicBezTo>
                    <a:pt x="289" y="62"/>
                    <a:pt x="289" y="62"/>
                    <a:pt x="289" y="62"/>
                  </a:cubicBezTo>
                  <a:lnTo>
                    <a:pt x="289" y="2"/>
                  </a:lnTo>
                  <a:close/>
                  <a:moveTo>
                    <a:pt x="294" y="2"/>
                  </a:moveTo>
                  <a:cubicBezTo>
                    <a:pt x="297" y="2"/>
                    <a:pt x="297" y="2"/>
                    <a:pt x="297" y="2"/>
                  </a:cubicBezTo>
                  <a:cubicBezTo>
                    <a:pt x="297" y="62"/>
                    <a:pt x="297" y="62"/>
                    <a:pt x="297" y="62"/>
                  </a:cubicBezTo>
                  <a:cubicBezTo>
                    <a:pt x="294" y="62"/>
                    <a:pt x="294" y="62"/>
                    <a:pt x="294" y="62"/>
                  </a:cubicBezTo>
                  <a:lnTo>
                    <a:pt x="294" y="2"/>
                  </a:lnTo>
                  <a:close/>
                  <a:moveTo>
                    <a:pt x="299" y="2"/>
                  </a:moveTo>
                  <a:cubicBezTo>
                    <a:pt x="302" y="2"/>
                    <a:pt x="302" y="2"/>
                    <a:pt x="302" y="2"/>
                  </a:cubicBezTo>
                  <a:cubicBezTo>
                    <a:pt x="302" y="62"/>
                    <a:pt x="302" y="62"/>
                    <a:pt x="302" y="62"/>
                  </a:cubicBezTo>
                  <a:cubicBezTo>
                    <a:pt x="299" y="62"/>
                    <a:pt x="299" y="62"/>
                    <a:pt x="299" y="62"/>
                  </a:cubicBezTo>
                  <a:lnTo>
                    <a:pt x="299" y="2"/>
                  </a:lnTo>
                  <a:close/>
                  <a:moveTo>
                    <a:pt x="304" y="2"/>
                  </a:moveTo>
                  <a:cubicBezTo>
                    <a:pt x="307" y="2"/>
                    <a:pt x="307" y="2"/>
                    <a:pt x="307" y="2"/>
                  </a:cubicBezTo>
                  <a:cubicBezTo>
                    <a:pt x="307" y="62"/>
                    <a:pt x="307" y="62"/>
                    <a:pt x="307" y="62"/>
                  </a:cubicBezTo>
                  <a:cubicBezTo>
                    <a:pt x="304" y="62"/>
                    <a:pt x="304" y="62"/>
                    <a:pt x="304" y="62"/>
                  </a:cubicBezTo>
                  <a:lnTo>
                    <a:pt x="304" y="2"/>
                  </a:lnTo>
                  <a:close/>
                  <a:moveTo>
                    <a:pt x="309" y="2"/>
                  </a:moveTo>
                  <a:cubicBezTo>
                    <a:pt x="312" y="2"/>
                    <a:pt x="312" y="2"/>
                    <a:pt x="312" y="2"/>
                  </a:cubicBezTo>
                  <a:cubicBezTo>
                    <a:pt x="312" y="62"/>
                    <a:pt x="312" y="62"/>
                    <a:pt x="312" y="62"/>
                  </a:cubicBezTo>
                  <a:cubicBezTo>
                    <a:pt x="309" y="62"/>
                    <a:pt x="309" y="62"/>
                    <a:pt x="309" y="62"/>
                  </a:cubicBezTo>
                  <a:lnTo>
                    <a:pt x="309" y="2"/>
                  </a:lnTo>
                  <a:close/>
                  <a:moveTo>
                    <a:pt x="313" y="2"/>
                  </a:moveTo>
                  <a:cubicBezTo>
                    <a:pt x="316" y="2"/>
                    <a:pt x="316" y="2"/>
                    <a:pt x="316" y="2"/>
                  </a:cubicBezTo>
                  <a:cubicBezTo>
                    <a:pt x="316" y="62"/>
                    <a:pt x="316" y="62"/>
                    <a:pt x="316" y="62"/>
                  </a:cubicBezTo>
                  <a:cubicBezTo>
                    <a:pt x="313" y="62"/>
                    <a:pt x="313" y="62"/>
                    <a:pt x="313" y="62"/>
                  </a:cubicBezTo>
                  <a:lnTo>
                    <a:pt x="313" y="2"/>
                  </a:lnTo>
                  <a:close/>
                  <a:moveTo>
                    <a:pt x="318" y="2"/>
                  </a:moveTo>
                  <a:cubicBezTo>
                    <a:pt x="321" y="2"/>
                    <a:pt x="321" y="2"/>
                    <a:pt x="321" y="2"/>
                  </a:cubicBezTo>
                  <a:cubicBezTo>
                    <a:pt x="321" y="62"/>
                    <a:pt x="321" y="62"/>
                    <a:pt x="321" y="62"/>
                  </a:cubicBezTo>
                  <a:cubicBezTo>
                    <a:pt x="318" y="62"/>
                    <a:pt x="318" y="62"/>
                    <a:pt x="318" y="62"/>
                  </a:cubicBezTo>
                  <a:lnTo>
                    <a:pt x="318" y="2"/>
                  </a:lnTo>
                  <a:close/>
                  <a:moveTo>
                    <a:pt x="182" y="18"/>
                  </a:moveTo>
                  <a:cubicBezTo>
                    <a:pt x="182" y="19"/>
                    <a:pt x="182" y="19"/>
                    <a:pt x="182" y="19"/>
                  </a:cubicBezTo>
                  <a:cubicBezTo>
                    <a:pt x="181" y="19"/>
                    <a:pt x="180" y="19"/>
                    <a:pt x="179" y="19"/>
                  </a:cubicBezTo>
                  <a:cubicBezTo>
                    <a:pt x="180" y="19"/>
                    <a:pt x="181" y="18"/>
                    <a:pt x="182" y="18"/>
                  </a:cubicBezTo>
                  <a:close/>
                  <a:moveTo>
                    <a:pt x="192" y="22"/>
                  </a:moveTo>
                  <a:cubicBezTo>
                    <a:pt x="191" y="27"/>
                    <a:pt x="191" y="27"/>
                    <a:pt x="191" y="27"/>
                  </a:cubicBezTo>
                  <a:cubicBezTo>
                    <a:pt x="132" y="27"/>
                    <a:pt x="132" y="27"/>
                    <a:pt x="132" y="27"/>
                  </a:cubicBezTo>
                  <a:cubicBezTo>
                    <a:pt x="131" y="23"/>
                    <a:pt x="131" y="23"/>
                    <a:pt x="131" y="23"/>
                  </a:cubicBezTo>
                  <a:cubicBezTo>
                    <a:pt x="137" y="22"/>
                    <a:pt x="166" y="18"/>
                    <a:pt x="192" y="22"/>
                  </a:cubicBezTo>
                  <a:close/>
                  <a:moveTo>
                    <a:pt x="151" y="19"/>
                  </a:moveTo>
                  <a:cubicBezTo>
                    <a:pt x="151" y="18"/>
                    <a:pt x="151" y="18"/>
                    <a:pt x="151" y="18"/>
                  </a:cubicBezTo>
                  <a:cubicBezTo>
                    <a:pt x="152" y="19"/>
                    <a:pt x="152" y="19"/>
                    <a:pt x="152" y="19"/>
                  </a:cubicBezTo>
                  <a:cubicBezTo>
                    <a:pt x="152" y="19"/>
                    <a:pt x="152" y="19"/>
                    <a:pt x="151" y="19"/>
                  </a:cubicBezTo>
                  <a:close/>
                  <a:moveTo>
                    <a:pt x="95" y="2"/>
                  </a:moveTo>
                  <a:cubicBezTo>
                    <a:pt x="113" y="62"/>
                    <a:pt x="113" y="62"/>
                    <a:pt x="113" y="62"/>
                  </a:cubicBezTo>
                  <a:cubicBezTo>
                    <a:pt x="110" y="62"/>
                    <a:pt x="110" y="62"/>
                    <a:pt x="110" y="62"/>
                  </a:cubicBezTo>
                  <a:cubicBezTo>
                    <a:pt x="92" y="2"/>
                    <a:pt x="92" y="2"/>
                    <a:pt x="92" y="2"/>
                  </a:cubicBezTo>
                  <a:cubicBezTo>
                    <a:pt x="93" y="2"/>
                    <a:pt x="94" y="2"/>
                    <a:pt x="95" y="2"/>
                  </a:cubicBezTo>
                  <a:close/>
                  <a:moveTo>
                    <a:pt x="2" y="2"/>
                  </a:moveTo>
                  <a:cubicBezTo>
                    <a:pt x="90" y="2"/>
                    <a:pt x="90" y="2"/>
                    <a:pt x="90" y="2"/>
                  </a:cubicBezTo>
                  <a:cubicBezTo>
                    <a:pt x="108" y="62"/>
                    <a:pt x="108" y="62"/>
                    <a:pt x="108" y="62"/>
                  </a:cubicBezTo>
                  <a:cubicBezTo>
                    <a:pt x="2" y="62"/>
                    <a:pt x="2" y="62"/>
                    <a:pt x="2" y="62"/>
                  </a:cubicBezTo>
                  <a:lnTo>
                    <a:pt x="2" y="2"/>
                  </a:lnTo>
                  <a:close/>
                  <a:moveTo>
                    <a:pt x="115" y="62"/>
                  </a:moveTo>
                  <a:cubicBezTo>
                    <a:pt x="97" y="2"/>
                    <a:pt x="97" y="2"/>
                    <a:pt x="97" y="2"/>
                  </a:cubicBezTo>
                  <a:cubicBezTo>
                    <a:pt x="98" y="2"/>
                    <a:pt x="99" y="3"/>
                    <a:pt x="100" y="3"/>
                  </a:cubicBezTo>
                  <a:cubicBezTo>
                    <a:pt x="100" y="3"/>
                    <a:pt x="100" y="3"/>
                    <a:pt x="100" y="3"/>
                  </a:cubicBezTo>
                  <a:cubicBezTo>
                    <a:pt x="118" y="62"/>
                    <a:pt x="118" y="62"/>
                    <a:pt x="118" y="62"/>
                  </a:cubicBezTo>
                  <a:cubicBezTo>
                    <a:pt x="118" y="62"/>
                    <a:pt x="118" y="62"/>
                    <a:pt x="118" y="62"/>
                  </a:cubicBezTo>
                  <a:lnTo>
                    <a:pt x="115" y="62"/>
                  </a:lnTo>
                  <a:close/>
                  <a:moveTo>
                    <a:pt x="129" y="55"/>
                  </a:moveTo>
                  <a:cubicBezTo>
                    <a:pt x="129" y="55"/>
                    <a:pt x="129" y="55"/>
                    <a:pt x="129" y="55"/>
                  </a:cubicBezTo>
                  <a:cubicBezTo>
                    <a:pt x="193" y="55"/>
                    <a:pt x="193" y="55"/>
                    <a:pt x="193" y="55"/>
                  </a:cubicBezTo>
                  <a:cubicBezTo>
                    <a:pt x="194" y="55"/>
                    <a:pt x="194" y="55"/>
                    <a:pt x="194" y="55"/>
                  </a:cubicBezTo>
                  <a:cubicBezTo>
                    <a:pt x="196" y="57"/>
                    <a:pt x="196" y="57"/>
                    <a:pt x="196" y="57"/>
                  </a:cubicBezTo>
                  <a:cubicBezTo>
                    <a:pt x="196" y="57"/>
                    <a:pt x="196" y="58"/>
                    <a:pt x="196" y="58"/>
                  </a:cubicBezTo>
                  <a:cubicBezTo>
                    <a:pt x="126" y="58"/>
                    <a:pt x="126" y="58"/>
                    <a:pt x="126" y="58"/>
                  </a:cubicBezTo>
                  <a:lnTo>
                    <a:pt x="129" y="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221">
              <a:extLst>
                <a:ext uri="{FF2B5EF4-FFF2-40B4-BE49-F238E27FC236}">
                  <a16:creationId xmlns:a16="http://schemas.microsoft.com/office/drawing/2014/main" id="{DF2FC6D5-4AE4-4519-9A48-02E7F2ED694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6350" y="4583113"/>
              <a:ext cx="2128838" cy="265113"/>
            </a:xfrm>
            <a:custGeom>
              <a:avLst/>
              <a:gdLst>
                <a:gd name="T0" fmla="*/ 1332 w 1341"/>
                <a:gd name="T1" fmla="*/ 163 h 167"/>
                <a:gd name="T2" fmla="*/ 1332 w 1341"/>
                <a:gd name="T3" fmla="*/ 163 h 167"/>
                <a:gd name="T4" fmla="*/ 1336 w 1341"/>
                <a:gd name="T5" fmla="*/ 163 h 167"/>
                <a:gd name="T6" fmla="*/ 1328 w 1341"/>
                <a:gd name="T7" fmla="*/ 61 h 167"/>
                <a:gd name="T8" fmla="*/ 1101 w 1341"/>
                <a:gd name="T9" fmla="*/ 0 h 167"/>
                <a:gd name="T10" fmla="*/ 940 w 1341"/>
                <a:gd name="T11" fmla="*/ 61 h 167"/>
                <a:gd name="T12" fmla="*/ 853 w 1341"/>
                <a:gd name="T13" fmla="*/ 0 h 167"/>
                <a:gd name="T14" fmla="*/ 692 w 1341"/>
                <a:gd name="T15" fmla="*/ 61 h 167"/>
                <a:gd name="T16" fmla="*/ 600 w 1341"/>
                <a:gd name="T17" fmla="*/ 4 h 167"/>
                <a:gd name="T18" fmla="*/ 439 w 1341"/>
                <a:gd name="T19" fmla="*/ 61 h 167"/>
                <a:gd name="T20" fmla="*/ 352 w 1341"/>
                <a:gd name="T21" fmla="*/ 4 h 167"/>
                <a:gd name="T22" fmla="*/ 191 w 1341"/>
                <a:gd name="T23" fmla="*/ 61 h 167"/>
                <a:gd name="T24" fmla="*/ 0 w 1341"/>
                <a:gd name="T25" fmla="*/ 167 h 167"/>
                <a:gd name="T26" fmla="*/ 605 w 1341"/>
                <a:gd name="T27" fmla="*/ 150 h 167"/>
                <a:gd name="T28" fmla="*/ 1319 w 1341"/>
                <a:gd name="T29" fmla="*/ 70 h 167"/>
                <a:gd name="T30" fmla="*/ 1101 w 1341"/>
                <a:gd name="T31" fmla="*/ 158 h 167"/>
                <a:gd name="T32" fmla="*/ 1319 w 1341"/>
                <a:gd name="T33" fmla="*/ 70 h 167"/>
                <a:gd name="T34" fmla="*/ 1092 w 1341"/>
                <a:gd name="T35" fmla="*/ 8 h 167"/>
                <a:gd name="T36" fmla="*/ 949 w 1341"/>
                <a:gd name="T37" fmla="*/ 154 h 167"/>
                <a:gd name="T38" fmla="*/ 940 w 1341"/>
                <a:gd name="T39" fmla="*/ 70 h 167"/>
                <a:gd name="T40" fmla="*/ 853 w 1341"/>
                <a:gd name="T41" fmla="*/ 158 h 167"/>
                <a:gd name="T42" fmla="*/ 940 w 1341"/>
                <a:gd name="T43" fmla="*/ 70 h 167"/>
                <a:gd name="T44" fmla="*/ 844 w 1341"/>
                <a:gd name="T45" fmla="*/ 8 h 167"/>
                <a:gd name="T46" fmla="*/ 696 w 1341"/>
                <a:gd name="T47" fmla="*/ 154 h 167"/>
                <a:gd name="T48" fmla="*/ 692 w 1341"/>
                <a:gd name="T49" fmla="*/ 70 h 167"/>
                <a:gd name="T50" fmla="*/ 600 w 1341"/>
                <a:gd name="T51" fmla="*/ 158 h 167"/>
                <a:gd name="T52" fmla="*/ 692 w 1341"/>
                <a:gd name="T53" fmla="*/ 70 h 167"/>
                <a:gd name="T54" fmla="*/ 592 w 1341"/>
                <a:gd name="T55" fmla="*/ 13 h 167"/>
                <a:gd name="T56" fmla="*/ 587 w 1341"/>
                <a:gd name="T57" fmla="*/ 158 h 167"/>
                <a:gd name="T58" fmla="*/ 448 w 1341"/>
                <a:gd name="T59" fmla="*/ 13 h 167"/>
                <a:gd name="T60" fmla="*/ 439 w 1341"/>
                <a:gd name="T61" fmla="*/ 158 h 167"/>
                <a:gd name="T62" fmla="*/ 352 w 1341"/>
                <a:gd name="T63" fmla="*/ 70 h 167"/>
                <a:gd name="T64" fmla="*/ 196 w 1341"/>
                <a:gd name="T65" fmla="*/ 13 h 167"/>
                <a:gd name="T66" fmla="*/ 344 w 1341"/>
                <a:gd name="T67" fmla="*/ 158 h 167"/>
                <a:gd name="T68" fmla="*/ 196 w 1341"/>
                <a:gd name="T69" fmla="*/ 13 h 167"/>
                <a:gd name="T70" fmla="*/ 191 w 1341"/>
                <a:gd name="T71" fmla="*/ 70 h 167"/>
                <a:gd name="T72" fmla="*/ 8 w 1341"/>
                <a:gd name="T73" fmla="*/ 158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341" h="167">
                  <a:moveTo>
                    <a:pt x="600" y="167"/>
                  </a:moveTo>
                  <a:lnTo>
                    <a:pt x="1332" y="163"/>
                  </a:lnTo>
                  <a:lnTo>
                    <a:pt x="1332" y="163"/>
                  </a:lnTo>
                  <a:lnTo>
                    <a:pt x="1332" y="163"/>
                  </a:lnTo>
                  <a:lnTo>
                    <a:pt x="1336" y="163"/>
                  </a:lnTo>
                  <a:lnTo>
                    <a:pt x="1336" y="163"/>
                  </a:lnTo>
                  <a:lnTo>
                    <a:pt x="1341" y="163"/>
                  </a:lnTo>
                  <a:lnTo>
                    <a:pt x="1328" y="61"/>
                  </a:lnTo>
                  <a:lnTo>
                    <a:pt x="1101" y="61"/>
                  </a:lnTo>
                  <a:lnTo>
                    <a:pt x="1101" y="0"/>
                  </a:lnTo>
                  <a:lnTo>
                    <a:pt x="940" y="0"/>
                  </a:lnTo>
                  <a:lnTo>
                    <a:pt x="940" y="61"/>
                  </a:lnTo>
                  <a:lnTo>
                    <a:pt x="853" y="61"/>
                  </a:lnTo>
                  <a:lnTo>
                    <a:pt x="853" y="0"/>
                  </a:lnTo>
                  <a:lnTo>
                    <a:pt x="692" y="0"/>
                  </a:lnTo>
                  <a:lnTo>
                    <a:pt x="692" y="61"/>
                  </a:lnTo>
                  <a:lnTo>
                    <a:pt x="600" y="61"/>
                  </a:lnTo>
                  <a:lnTo>
                    <a:pt x="600" y="4"/>
                  </a:lnTo>
                  <a:lnTo>
                    <a:pt x="439" y="4"/>
                  </a:lnTo>
                  <a:lnTo>
                    <a:pt x="439" y="61"/>
                  </a:lnTo>
                  <a:lnTo>
                    <a:pt x="352" y="61"/>
                  </a:lnTo>
                  <a:lnTo>
                    <a:pt x="352" y="4"/>
                  </a:lnTo>
                  <a:lnTo>
                    <a:pt x="191" y="4"/>
                  </a:lnTo>
                  <a:lnTo>
                    <a:pt x="191" y="61"/>
                  </a:lnTo>
                  <a:lnTo>
                    <a:pt x="26" y="61"/>
                  </a:lnTo>
                  <a:lnTo>
                    <a:pt x="0" y="167"/>
                  </a:lnTo>
                  <a:lnTo>
                    <a:pt x="587" y="167"/>
                  </a:lnTo>
                  <a:lnTo>
                    <a:pt x="605" y="150"/>
                  </a:lnTo>
                  <a:lnTo>
                    <a:pt x="600" y="167"/>
                  </a:lnTo>
                  <a:close/>
                  <a:moveTo>
                    <a:pt x="1319" y="70"/>
                  </a:moveTo>
                  <a:lnTo>
                    <a:pt x="1332" y="154"/>
                  </a:lnTo>
                  <a:lnTo>
                    <a:pt x="1101" y="158"/>
                  </a:lnTo>
                  <a:lnTo>
                    <a:pt x="1101" y="70"/>
                  </a:lnTo>
                  <a:lnTo>
                    <a:pt x="1319" y="70"/>
                  </a:lnTo>
                  <a:close/>
                  <a:moveTo>
                    <a:pt x="949" y="8"/>
                  </a:moveTo>
                  <a:lnTo>
                    <a:pt x="1092" y="8"/>
                  </a:lnTo>
                  <a:lnTo>
                    <a:pt x="1092" y="154"/>
                  </a:lnTo>
                  <a:lnTo>
                    <a:pt x="949" y="154"/>
                  </a:lnTo>
                  <a:lnTo>
                    <a:pt x="949" y="8"/>
                  </a:lnTo>
                  <a:close/>
                  <a:moveTo>
                    <a:pt x="940" y="70"/>
                  </a:moveTo>
                  <a:lnTo>
                    <a:pt x="940" y="158"/>
                  </a:lnTo>
                  <a:lnTo>
                    <a:pt x="853" y="158"/>
                  </a:lnTo>
                  <a:lnTo>
                    <a:pt x="853" y="70"/>
                  </a:lnTo>
                  <a:lnTo>
                    <a:pt x="940" y="70"/>
                  </a:lnTo>
                  <a:close/>
                  <a:moveTo>
                    <a:pt x="696" y="8"/>
                  </a:moveTo>
                  <a:lnTo>
                    <a:pt x="844" y="8"/>
                  </a:lnTo>
                  <a:lnTo>
                    <a:pt x="844" y="154"/>
                  </a:lnTo>
                  <a:lnTo>
                    <a:pt x="696" y="154"/>
                  </a:lnTo>
                  <a:lnTo>
                    <a:pt x="696" y="8"/>
                  </a:lnTo>
                  <a:close/>
                  <a:moveTo>
                    <a:pt x="692" y="70"/>
                  </a:moveTo>
                  <a:lnTo>
                    <a:pt x="692" y="158"/>
                  </a:lnTo>
                  <a:lnTo>
                    <a:pt x="600" y="158"/>
                  </a:lnTo>
                  <a:lnTo>
                    <a:pt x="600" y="70"/>
                  </a:lnTo>
                  <a:lnTo>
                    <a:pt x="692" y="70"/>
                  </a:lnTo>
                  <a:close/>
                  <a:moveTo>
                    <a:pt x="448" y="13"/>
                  </a:moveTo>
                  <a:lnTo>
                    <a:pt x="592" y="13"/>
                  </a:lnTo>
                  <a:lnTo>
                    <a:pt x="592" y="158"/>
                  </a:lnTo>
                  <a:lnTo>
                    <a:pt x="587" y="158"/>
                  </a:lnTo>
                  <a:lnTo>
                    <a:pt x="448" y="158"/>
                  </a:lnTo>
                  <a:lnTo>
                    <a:pt x="448" y="13"/>
                  </a:lnTo>
                  <a:close/>
                  <a:moveTo>
                    <a:pt x="439" y="70"/>
                  </a:moveTo>
                  <a:lnTo>
                    <a:pt x="439" y="158"/>
                  </a:lnTo>
                  <a:lnTo>
                    <a:pt x="352" y="158"/>
                  </a:lnTo>
                  <a:lnTo>
                    <a:pt x="352" y="70"/>
                  </a:lnTo>
                  <a:lnTo>
                    <a:pt x="439" y="70"/>
                  </a:lnTo>
                  <a:close/>
                  <a:moveTo>
                    <a:pt x="196" y="13"/>
                  </a:moveTo>
                  <a:lnTo>
                    <a:pt x="344" y="13"/>
                  </a:lnTo>
                  <a:lnTo>
                    <a:pt x="344" y="158"/>
                  </a:lnTo>
                  <a:lnTo>
                    <a:pt x="196" y="158"/>
                  </a:lnTo>
                  <a:lnTo>
                    <a:pt x="196" y="13"/>
                  </a:lnTo>
                  <a:close/>
                  <a:moveTo>
                    <a:pt x="30" y="70"/>
                  </a:moveTo>
                  <a:lnTo>
                    <a:pt x="191" y="70"/>
                  </a:lnTo>
                  <a:lnTo>
                    <a:pt x="191" y="158"/>
                  </a:lnTo>
                  <a:lnTo>
                    <a:pt x="8" y="158"/>
                  </a:lnTo>
                  <a:lnTo>
                    <a:pt x="30" y="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222">
              <a:extLst>
                <a:ext uri="{FF2B5EF4-FFF2-40B4-BE49-F238E27FC236}">
                  <a16:creationId xmlns:a16="http://schemas.microsoft.com/office/drawing/2014/main" id="{16F56B70-1518-4ADB-9770-1C87ED600A9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66713" y="4630738"/>
              <a:ext cx="103188" cy="176213"/>
            </a:xfrm>
            <a:custGeom>
              <a:avLst/>
              <a:gdLst>
                <a:gd name="T0" fmla="*/ 13 w 15"/>
                <a:gd name="T1" fmla="*/ 8 h 25"/>
                <a:gd name="T2" fmla="*/ 11 w 15"/>
                <a:gd name="T3" fmla="*/ 9 h 25"/>
                <a:gd name="T4" fmla="*/ 10 w 15"/>
                <a:gd name="T5" fmla="*/ 10 h 25"/>
                <a:gd name="T6" fmla="*/ 7 w 15"/>
                <a:gd name="T7" fmla="*/ 13 h 25"/>
                <a:gd name="T8" fmla="*/ 6 w 15"/>
                <a:gd name="T9" fmla="*/ 13 h 25"/>
                <a:gd name="T10" fmla="*/ 8 w 15"/>
                <a:gd name="T11" fmla="*/ 11 h 25"/>
                <a:gd name="T12" fmla="*/ 11 w 15"/>
                <a:gd name="T13" fmla="*/ 7 h 25"/>
                <a:gd name="T14" fmla="*/ 12 w 15"/>
                <a:gd name="T15" fmla="*/ 5 h 25"/>
                <a:gd name="T16" fmla="*/ 11 w 15"/>
                <a:gd name="T17" fmla="*/ 4 h 25"/>
                <a:gd name="T18" fmla="*/ 10 w 15"/>
                <a:gd name="T19" fmla="*/ 2 h 25"/>
                <a:gd name="T20" fmla="*/ 9 w 15"/>
                <a:gd name="T21" fmla="*/ 1 h 25"/>
                <a:gd name="T22" fmla="*/ 7 w 15"/>
                <a:gd name="T23" fmla="*/ 1 h 25"/>
                <a:gd name="T24" fmla="*/ 7 w 15"/>
                <a:gd name="T25" fmla="*/ 2 h 25"/>
                <a:gd name="T26" fmla="*/ 7 w 15"/>
                <a:gd name="T27" fmla="*/ 5 h 25"/>
                <a:gd name="T28" fmla="*/ 7 w 15"/>
                <a:gd name="T29" fmla="*/ 6 h 25"/>
                <a:gd name="T30" fmla="*/ 7 w 15"/>
                <a:gd name="T31" fmla="*/ 9 h 25"/>
                <a:gd name="T32" fmla="*/ 4 w 15"/>
                <a:gd name="T33" fmla="*/ 11 h 25"/>
                <a:gd name="T34" fmla="*/ 3 w 15"/>
                <a:gd name="T35" fmla="*/ 12 h 25"/>
                <a:gd name="T36" fmla="*/ 4 w 15"/>
                <a:gd name="T37" fmla="*/ 13 h 25"/>
                <a:gd name="T38" fmla="*/ 5 w 15"/>
                <a:gd name="T39" fmla="*/ 13 h 25"/>
                <a:gd name="T40" fmla="*/ 4 w 15"/>
                <a:gd name="T41" fmla="*/ 15 h 25"/>
                <a:gd name="T42" fmla="*/ 3 w 15"/>
                <a:gd name="T43" fmla="*/ 17 h 25"/>
                <a:gd name="T44" fmla="*/ 1 w 15"/>
                <a:gd name="T45" fmla="*/ 20 h 25"/>
                <a:gd name="T46" fmla="*/ 0 w 15"/>
                <a:gd name="T47" fmla="*/ 20 h 25"/>
                <a:gd name="T48" fmla="*/ 1 w 15"/>
                <a:gd name="T49" fmla="*/ 22 h 25"/>
                <a:gd name="T50" fmla="*/ 2 w 15"/>
                <a:gd name="T51" fmla="*/ 25 h 25"/>
                <a:gd name="T52" fmla="*/ 4 w 15"/>
                <a:gd name="T53" fmla="*/ 23 h 25"/>
                <a:gd name="T54" fmla="*/ 4 w 15"/>
                <a:gd name="T55" fmla="*/ 22 h 25"/>
                <a:gd name="T56" fmla="*/ 3 w 15"/>
                <a:gd name="T57" fmla="*/ 20 h 25"/>
                <a:gd name="T58" fmla="*/ 5 w 15"/>
                <a:gd name="T59" fmla="*/ 18 h 25"/>
                <a:gd name="T60" fmla="*/ 6 w 15"/>
                <a:gd name="T61" fmla="*/ 20 h 25"/>
                <a:gd name="T62" fmla="*/ 7 w 15"/>
                <a:gd name="T63" fmla="*/ 21 h 25"/>
                <a:gd name="T64" fmla="*/ 6 w 15"/>
                <a:gd name="T65" fmla="*/ 22 h 25"/>
                <a:gd name="T66" fmla="*/ 7 w 15"/>
                <a:gd name="T67" fmla="*/ 23 h 25"/>
                <a:gd name="T68" fmla="*/ 8 w 15"/>
                <a:gd name="T69" fmla="*/ 24 h 25"/>
                <a:gd name="T70" fmla="*/ 9 w 15"/>
                <a:gd name="T71" fmla="*/ 23 h 25"/>
                <a:gd name="T72" fmla="*/ 11 w 15"/>
                <a:gd name="T73" fmla="*/ 21 h 25"/>
                <a:gd name="T74" fmla="*/ 13 w 15"/>
                <a:gd name="T75" fmla="*/ 22 h 25"/>
                <a:gd name="T76" fmla="*/ 14 w 15"/>
                <a:gd name="T77" fmla="*/ 18 h 25"/>
                <a:gd name="T78" fmla="*/ 14 w 15"/>
                <a:gd name="T79" fmla="*/ 17 h 25"/>
                <a:gd name="T80" fmla="*/ 14 w 15"/>
                <a:gd name="T81" fmla="*/ 13 h 25"/>
                <a:gd name="T82" fmla="*/ 15 w 15"/>
                <a:gd name="T83" fmla="*/ 10 h 25"/>
                <a:gd name="T84" fmla="*/ 14 w 15"/>
                <a:gd name="T85" fmla="*/ 8 h 25"/>
                <a:gd name="T86" fmla="*/ 8 w 15"/>
                <a:gd name="T87" fmla="*/ 15 h 25"/>
                <a:gd name="T88" fmla="*/ 8 w 15"/>
                <a:gd name="T89" fmla="*/ 17 h 25"/>
                <a:gd name="T90" fmla="*/ 7 w 15"/>
                <a:gd name="T91" fmla="*/ 18 h 25"/>
                <a:gd name="T92" fmla="*/ 7 w 15"/>
                <a:gd name="T93" fmla="*/ 16 h 25"/>
                <a:gd name="T94" fmla="*/ 7 w 15"/>
                <a:gd name="T95" fmla="*/ 14 h 25"/>
                <a:gd name="T96" fmla="*/ 8 w 15"/>
                <a:gd name="T97" fmla="*/ 14 h 25"/>
                <a:gd name="T98" fmla="*/ 9 w 15"/>
                <a:gd name="T99" fmla="*/ 14 h 25"/>
                <a:gd name="T100" fmla="*/ 11 w 15"/>
                <a:gd name="T101" fmla="*/ 14 h 25"/>
                <a:gd name="T102" fmla="*/ 11 w 15"/>
                <a:gd name="T103" fmla="*/ 16 h 25"/>
                <a:gd name="T104" fmla="*/ 11 w 15"/>
                <a:gd name="T105" fmla="*/ 20 h 25"/>
                <a:gd name="T106" fmla="*/ 10 w 15"/>
                <a:gd name="T107" fmla="*/ 19 h 25"/>
                <a:gd name="T108" fmla="*/ 9 w 15"/>
                <a:gd name="T109" fmla="*/ 18 h 25"/>
                <a:gd name="T110" fmla="*/ 9 w 15"/>
                <a:gd name="T111" fmla="*/ 16 h 25"/>
                <a:gd name="T112" fmla="*/ 10 w 15"/>
                <a:gd name="T113" fmla="*/ 13 h 25"/>
                <a:gd name="T114" fmla="*/ 10 w 15"/>
                <a:gd name="T115" fmla="*/ 11 h 25"/>
                <a:gd name="T116" fmla="*/ 12 w 15"/>
                <a:gd name="T117" fmla="*/ 10 h 25"/>
                <a:gd name="T118" fmla="*/ 11 w 15"/>
                <a:gd name="T119" fmla="*/ 1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5" h="25">
                  <a:moveTo>
                    <a:pt x="14" y="8"/>
                  </a:moveTo>
                  <a:cubicBezTo>
                    <a:pt x="14" y="8"/>
                    <a:pt x="13" y="8"/>
                    <a:pt x="13" y="8"/>
                  </a:cubicBezTo>
                  <a:cubicBezTo>
                    <a:pt x="13" y="8"/>
                    <a:pt x="12" y="8"/>
                    <a:pt x="12" y="8"/>
                  </a:cubicBezTo>
                  <a:cubicBezTo>
                    <a:pt x="12" y="8"/>
                    <a:pt x="11" y="8"/>
                    <a:pt x="11" y="9"/>
                  </a:cubicBezTo>
                  <a:cubicBezTo>
                    <a:pt x="11" y="9"/>
                    <a:pt x="11" y="9"/>
                    <a:pt x="11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10" y="10"/>
                    <a:pt x="10" y="11"/>
                  </a:cubicBezTo>
                  <a:cubicBezTo>
                    <a:pt x="9" y="11"/>
                    <a:pt x="8" y="12"/>
                    <a:pt x="7" y="13"/>
                  </a:cubicBezTo>
                  <a:cubicBezTo>
                    <a:pt x="7" y="13"/>
                    <a:pt x="7" y="13"/>
                    <a:pt x="7" y="14"/>
                  </a:cubicBezTo>
                  <a:cubicBezTo>
                    <a:pt x="7" y="14"/>
                    <a:pt x="7" y="13"/>
                    <a:pt x="6" y="13"/>
                  </a:cubicBezTo>
                  <a:cubicBezTo>
                    <a:pt x="7" y="13"/>
                    <a:pt x="7" y="12"/>
                    <a:pt x="7" y="12"/>
                  </a:cubicBezTo>
                  <a:cubicBezTo>
                    <a:pt x="7" y="11"/>
                    <a:pt x="7" y="11"/>
                    <a:pt x="8" y="11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9" y="9"/>
                    <a:pt x="10" y="8"/>
                    <a:pt x="11" y="7"/>
                  </a:cubicBezTo>
                  <a:cubicBezTo>
                    <a:pt x="11" y="7"/>
                    <a:pt x="12" y="7"/>
                    <a:pt x="12" y="6"/>
                  </a:cubicBezTo>
                  <a:cubicBezTo>
                    <a:pt x="12" y="6"/>
                    <a:pt x="12" y="6"/>
                    <a:pt x="12" y="5"/>
                  </a:cubicBezTo>
                  <a:cubicBezTo>
                    <a:pt x="11" y="5"/>
                    <a:pt x="11" y="6"/>
                    <a:pt x="10" y="5"/>
                  </a:cubicBezTo>
                  <a:cubicBezTo>
                    <a:pt x="10" y="5"/>
                    <a:pt x="11" y="4"/>
                    <a:pt x="11" y="4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0" y="3"/>
                    <a:pt x="10" y="3"/>
                    <a:pt x="10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1"/>
                    <a:pt x="9" y="1"/>
                  </a:cubicBezTo>
                  <a:cubicBezTo>
                    <a:pt x="9" y="0"/>
                    <a:pt x="8" y="0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3"/>
                    <a:pt x="7" y="4"/>
                    <a:pt x="7" y="4"/>
                  </a:cubicBezTo>
                  <a:cubicBezTo>
                    <a:pt x="7" y="4"/>
                    <a:pt x="7" y="4"/>
                    <a:pt x="7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6"/>
                    <a:pt x="7" y="7"/>
                  </a:cubicBezTo>
                  <a:cubicBezTo>
                    <a:pt x="7" y="8"/>
                    <a:pt x="7" y="8"/>
                    <a:pt x="7" y="9"/>
                  </a:cubicBezTo>
                  <a:cubicBezTo>
                    <a:pt x="7" y="9"/>
                    <a:pt x="6" y="9"/>
                    <a:pt x="6" y="9"/>
                  </a:cubicBezTo>
                  <a:cubicBezTo>
                    <a:pt x="5" y="10"/>
                    <a:pt x="4" y="11"/>
                    <a:pt x="4" y="11"/>
                  </a:cubicBezTo>
                  <a:cubicBezTo>
                    <a:pt x="4" y="11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3"/>
                    <a:pt x="3" y="13"/>
                  </a:cubicBezTo>
                  <a:cubicBezTo>
                    <a:pt x="3" y="13"/>
                    <a:pt x="4" y="13"/>
                    <a:pt x="4" y="13"/>
                  </a:cubicBezTo>
                  <a:cubicBezTo>
                    <a:pt x="4" y="13"/>
                    <a:pt x="4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6" y="13"/>
                    <a:pt x="6" y="14"/>
                    <a:pt x="6" y="14"/>
                  </a:cubicBezTo>
                  <a:cubicBezTo>
                    <a:pt x="6" y="15"/>
                    <a:pt x="5" y="15"/>
                    <a:pt x="4" y="15"/>
                  </a:cubicBezTo>
                  <a:cubicBezTo>
                    <a:pt x="4" y="16"/>
                    <a:pt x="5" y="16"/>
                    <a:pt x="5" y="16"/>
                  </a:cubicBezTo>
                  <a:cubicBezTo>
                    <a:pt x="4" y="16"/>
                    <a:pt x="4" y="17"/>
                    <a:pt x="3" y="17"/>
                  </a:cubicBezTo>
                  <a:cubicBezTo>
                    <a:pt x="3" y="17"/>
                    <a:pt x="3" y="18"/>
                    <a:pt x="3" y="18"/>
                  </a:cubicBezTo>
                  <a:cubicBezTo>
                    <a:pt x="2" y="19"/>
                    <a:pt x="2" y="19"/>
                    <a:pt x="1" y="20"/>
                  </a:cubicBezTo>
                  <a:cubicBezTo>
                    <a:pt x="1" y="19"/>
                    <a:pt x="1" y="19"/>
                    <a:pt x="1" y="18"/>
                  </a:cubicBezTo>
                  <a:cubicBezTo>
                    <a:pt x="0" y="19"/>
                    <a:pt x="0" y="19"/>
                    <a:pt x="0" y="20"/>
                  </a:cubicBezTo>
                  <a:cubicBezTo>
                    <a:pt x="0" y="20"/>
                    <a:pt x="0" y="21"/>
                    <a:pt x="0" y="21"/>
                  </a:cubicBezTo>
                  <a:cubicBezTo>
                    <a:pt x="1" y="21"/>
                    <a:pt x="1" y="22"/>
                    <a:pt x="1" y="22"/>
                  </a:cubicBezTo>
                  <a:cubicBezTo>
                    <a:pt x="1" y="23"/>
                    <a:pt x="1" y="23"/>
                    <a:pt x="1" y="24"/>
                  </a:cubicBezTo>
                  <a:cubicBezTo>
                    <a:pt x="2" y="24"/>
                    <a:pt x="2" y="24"/>
                    <a:pt x="2" y="25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4" y="24"/>
                    <a:pt x="4" y="23"/>
                    <a:pt x="4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3"/>
                    <a:pt x="4" y="22"/>
                    <a:pt x="4" y="22"/>
                  </a:cubicBezTo>
                  <a:cubicBezTo>
                    <a:pt x="3" y="22"/>
                    <a:pt x="2" y="22"/>
                    <a:pt x="2" y="21"/>
                  </a:cubicBezTo>
                  <a:cubicBezTo>
                    <a:pt x="2" y="21"/>
                    <a:pt x="3" y="20"/>
                    <a:pt x="3" y="20"/>
                  </a:cubicBezTo>
                  <a:cubicBezTo>
                    <a:pt x="3" y="19"/>
                    <a:pt x="3" y="19"/>
                    <a:pt x="4" y="19"/>
                  </a:cubicBezTo>
                  <a:cubicBezTo>
                    <a:pt x="5" y="19"/>
                    <a:pt x="5" y="18"/>
                    <a:pt x="5" y="18"/>
                  </a:cubicBezTo>
                  <a:cubicBezTo>
                    <a:pt x="5" y="18"/>
                    <a:pt x="6" y="18"/>
                    <a:pt x="6" y="19"/>
                  </a:cubicBezTo>
                  <a:cubicBezTo>
                    <a:pt x="6" y="19"/>
                    <a:pt x="5" y="19"/>
                    <a:pt x="6" y="20"/>
                  </a:cubicBezTo>
                  <a:cubicBezTo>
                    <a:pt x="6" y="20"/>
                    <a:pt x="6" y="19"/>
                    <a:pt x="6" y="19"/>
                  </a:cubicBezTo>
                  <a:cubicBezTo>
                    <a:pt x="7" y="19"/>
                    <a:pt x="7" y="21"/>
                    <a:pt x="7" y="21"/>
                  </a:cubicBezTo>
                  <a:cubicBezTo>
                    <a:pt x="6" y="21"/>
                    <a:pt x="6" y="21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7" y="22"/>
                    <a:pt x="7" y="22"/>
                  </a:cubicBezTo>
                  <a:cubicBezTo>
                    <a:pt x="7" y="22"/>
                    <a:pt x="7" y="23"/>
                    <a:pt x="7" y="23"/>
                  </a:cubicBezTo>
                  <a:cubicBezTo>
                    <a:pt x="7" y="23"/>
                    <a:pt x="8" y="24"/>
                    <a:pt x="8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4"/>
                    <a:pt x="8" y="24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2"/>
                    <a:pt x="9" y="21"/>
                    <a:pt x="9" y="20"/>
                  </a:cubicBezTo>
                  <a:cubicBezTo>
                    <a:pt x="10" y="20"/>
                    <a:pt x="10" y="21"/>
                    <a:pt x="11" y="21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22"/>
                    <a:pt x="12" y="22"/>
                    <a:pt x="13" y="22"/>
                  </a:cubicBezTo>
                  <a:cubicBezTo>
                    <a:pt x="13" y="21"/>
                    <a:pt x="14" y="21"/>
                    <a:pt x="14" y="20"/>
                  </a:cubicBezTo>
                  <a:cubicBezTo>
                    <a:pt x="14" y="20"/>
                    <a:pt x="14" y="19"/>
                    <a:pt x="14" y="18"/>
                  </a:cubicBezTo>
                  <a:cubicBezTo>
                    <a:pt x="14" y="18"/>
                    <a:pt x="14" y="18"/>
                    <a:pt x="14" y="17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14" y="16"/>
                    <a:pt x="14" y="15"/>
                    <a:pt x="14" y="15"/>
                  </a:cubicBezTo>
                  <a:cubicBezTo>
                    <a:pt x="14" y="14"/>
                    <a:pt x="14" y="13"/>
                    <a:pt x="14" y="13"/>
                  </a:cubicBezTo>
                  <a:cubicBezTo>
                    <a:pt x="14" y="12"/>
                    <a:pt x="15" y="12"/>
                    <a:pt x="15" y="11"/>
                  </a:cubicBezTo>
                  <a:cubicBezTo>
                    <a:pt x="15" y="11"/>
                    <a:pt x="15" y="10"/>
                    <a:pt x="15" y="10"/>
                  </a:cubicBezTo>
                  <a:cubicBezTo>
                    <a:pt x="15" y="10"/>
                    <a:pt x="15" y="9"/>
                    <a:pt x="14" y="9"/>
                  </a:cubicBezTo>
                  <a:cubicBezTo>
                    <a:pt x="14" y="9"/>
                    <a:pt x="14" y="9"/>
                    <a:pt x="14" y="8"/>
                  </a:cubicBezTo>
                  <a:close/>
                  <a:moveTo>
                    <a:pt x="8" y="15"/>
                  </a:move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6"/>
                    <a:pt x="8" y="16"/>
                  </a:cubicBezTo>
                  <a:cubicBezTo>
                    <a:pt x="8" y="16"/>
                    <a:pt x="8" y="16"/>
                    <a:pt x="8" y="17"/>
                  </a:cubicBezTo>
                  <a:cubicBezTo>
                    <a:pt x="8" y="17"/>
                    <a:pt x="8" y="17"/>
                    <a:pt x="7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7"/>
                    <a:pt x="7" y="17"/>
                    <a:pt x="7" y="16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7" y="16"/>
                    <a:pt x="7" y="15"/>
                    <a:pt x="7" y="15"/>
                  </a:cubicBezTo>
                  <a:cubicBezTo>
                    <a:pt x="7" y="15"/>
                    <a:pt x="7" y="14"/>
                    <a:pt x="7" y="14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8" y="14"/>
                    <a:pt x="8" y="14"/>
                  </a:cubicBezTo>
                  <a:cubicBezTo>
                    <a:pt x="8" y="14"/>
                    <a:pt x="8" y="13"/>
                    <a:pt x="8" y="13"/>
                  </a:cubicBezTo>
                  <a:cubicBezTo>
                    <a:pt x="8" y="13"/>
                    <a:pt x="8" y="14"/>
                    <a:pt x="9" y="14"/>
                  </a:cubicBezTo>
                  <a:cubicBezTo>
                    <a:pt x="8" y="14"/>
                    <a:pt x="8" y="14"/>
                    <a:pt x="8" y="15"/>
                  </a:cubicBezTo>
                  <a:close/>
                  <a:moveTo>
                    <a:pt x="11" y="14"/>
                  </a:moveTo>
                  <a:cubicBezTo>
                    <a:pt x="11" y="14"/>
                    <a:pt x="11" y="14"/>
                    <a:pt x="11" y="15"/>
                  </a:cubicBezTo>
                  <a:cubicBezTo>
                    <a:pt x="11" y="15"/>
                    <a:pt x="11" y="15"/>
                    <a:pt x="11" y="16"/>
                  </a:cubicBezTo>
                  <a:cubicBezTo>
                    <a:pt x="11" y="16"/>
                    <a:pt x="11" y="16"/>
                    <a:pt x="11" y="17"/>
                  </a:cubicBezTo>
                  <a:cubicBezTo>
                    <a:pt x="11" y="18"/>
                    <a:pt x="11" y="19"/>
                    <a:pt x="11" y="20"/>
                  </a:cubicBezTo>
                  <a:cubicBezTo>
                    <a:pt x="11" y="20"/>
                    <a:pt x="10" y="20"/>
                    <a:pt x="9" y="20"/>
                  </a:cubicBezTo>
                  <a:cubicBezTo>
                    <a:pt x="9" y="20"/>
                    <a:pt x="10" y="19"/>
                    <a:pt x="10" y="19"/>
                  </a:cubicBezTo>
                  <a:cubicBezTo>
                    <a:pt x="10" y="18"/>
                    <a:pt x="9" y="19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10" y="14"/>
                    <a:pt x="11" y="13"/>
                    <a:pt x="10" y="13"/>
                  </a:cubicBezTo>
                  <a:cubicBezTo>
                    <a:pt x="10" y="13"/>
                    <a:pt x="10" y="12"/>
                    <a:pt x="9" y="12"/>
                  </a:cubicBezTo>
                  <a:cubicBezTo>
                    <a:pt x="9" y="12"/>
                    <a:pt x="10" y="11"/>
                    <a:pt x="10" y="11"/>
                  </a:cubicBezTo>
                  <a:cubicBezTo>
                    <a:pt x="11" y="11"/>
                    <a:pt x="11" y="10"/>
                    <a:pt x="11" y="10"/>
                  </a:cubicBezTo>
                  <a:cubicBezTo>
                    <a:pt x="11" y="10"/>
                    <a:pt x="12" y="10"/>
                    <a:pt x="12" y="10"/>
                  </a:cubicBezTo>
                  <a:cubicBezTo>
                    <a:pt x="12" y="11"/>
                    <a:pt x="11" y="12"/>
                    <a:pt x="11" y="13"/>
                  </a:cubicBezTo>
                  <a:cubicBezTo>
                    <a:pt x="11" y="13"/>
                    <a:pt x="11" y="14"/>
                    <a:pt x="11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223">
              <a:extLst>
                <a:ext uri="{FF2B5EF4-FFF2-40B4-BE49-F238E27FC236}">
                  <a16:creationId xmlns:a16="http://schemas.microsoft.com/office/drawing/2014/main" id="{4025CEF3-D826-4170-9033-0B1D45850B3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60463" y="4652963"/>
              <a:ext cx="90488" cy="125413"/>
            </a:xfrm>
            <a:custGeom>
              <a:avLst/>
              <a:gdLst>
                <a:gd name="T0" fmla="*/ 11 w 13"/>
                <a:gd name="T1" fmla="*/ 7 h 18"/>
                <a:gd name="T2" fmla="*/ 13 w 13"/>
                <a:gd name="T3" fmla="*/ 6 h 18"/>
                <a:gd name="T4" fmla="*/ 13 w 13"/>
                <a:gd name="T5" fmla="*/ 5 h 18"/>
                <a:gd name="T6" fmla="*/ 12 w 13"/>
                <a:gd name="T7" fmla="*/ 5 h 18"/>
                <a:gd name="T8" fmla="*/ 11 w 13"/>
                <a:gd name="T9" fmla="*/ 5 h 18"/>
                <a:gd name="T10" fmla="*/ 11 w 13"/>
                <a:gd name="T11" fmla="*/ 5 h 18"/>
                <a:gd name="T12" fmla="*/ 11 w 13"/>
                <a:gd name="T13" fmla="*/ 6 h 18"/>
                <a:gd name="T14" fmla="*/ 10 w 13"/>
                <a:gd name="T15" fmla="*/ 6 h 18"/>
                <a:gd name="T16" fmla="*/ 9 w 13"/>
                <a:gd name="T17" fmla="*/ 7 h 18"/>
                <a:gd name="T18" fmla="*/ 8 w 13"/>
                <a:gd name="T19" fmla="*/ 7 h 18"/>
                <a:gd name="T20" fmla="*/ 8 w 13"/>
                <a:gd name="T21" fmla="*/ 5 h 18"/>
                <a:gd name="T22" fmla="*/ 8 w 13"/>
                <a:gd name="T23" fmla="*/ 4 h 18"/>
                <a:gd name="T24" fmla="*/ 9 w 13"/>
                <a:gd name="T25" fmla="*/ 3 h 18"/>
                <a:gd name="T26" fmla="*/ 9 w 13"/>
                <a:gd name="T27" fmla="*/ 2 h 18"/>
                <a:gd name="T28" fmla="*/ 9 w 13"/>
                <a:gd name="T29" fmla="*/ 1 h 18"/>
                <a:gd name="T30" fmla="*/ 8 w 13"/>
                <a:gd name="T31" fmla="*/ 1 h 18"/>
                <a:gd name="T32" fmla="*/ 7 w 13"/>
                <a:gd name="T33" fmla="*/ 0 h 18"/>
                <a:gd name="T34" fmla="*/ 6 w 13"/>
                <a:gd name="T35" fmla="*/ 1 h 18"/>
                <a:gd name="T36" fmla="*/ 7 w 13"/>
                <a:gd name="T37" fmla="*/ 2 h 18"/>
                <a:gd name="T38" fmla="*/ 6 w 13"/>
                <a:gd name="T39" fmla="*/ 5 h 18"/>
                <a:gd name="T40" fmla="*/ 6 w 13"/>
                <a:gd name="T41" fmla="*/ 7 h 18"/>
                <a:gd name="T42" fmla="*/ 6 w 13"/>
                <a:gd name="T43" fmla="*/ 8 h 18"/>
                <a:gd name="T44" fmla="*/ 6 w 13"/>
                <a:gd name="T45" fmla="*/ 8 h 18"/>
                <a:gd name="T46" fmla="*/ 5 w 13"/>
                <a:gd name="T47" fmla="*/ 9 h 18"/>
                <a:gd name="T48" fmla="*/ 2 w 13"/>
                <a:gd name="T49" fmla="*/ 9 h 18"/>
                <a:gd name="T50" fmla="*/ 2 w 13"/>
                <a:gd name="T51" fmla="*/ 10 h 18"/>
                <a:gd name="T52" fmla="*/ 1 w 13"/>
                <a:gd name="T53" fmla="*/ 10 h 18"/>
                <a:gd name="T54" fmla="*/ 1 w 13"/>
                <a:gd name="T55" fmla="*/ 10 h 18"/>
                <a:gd name="T56" fmla="*/ 2 w 13"/>
                <a:gd name="T57" fmla="*/ 12 h 18"/>
                <a:gd name="T58" fmla="*/ 2 w 13"/>
                <a:gd name="T59" fmla="*/ 12 h 18"/>
                <a:gd name="T60" fmla="*/ 3 w 13"/>
                <a:gd name="T61" fmla="*/ 12 h 18"/>
                <a:gd name="T62" fmla="*/ 3 w 13"/>
                <a:gd name="T63" fmla="*/ 11 h 18"/>
                <a:gd name="T64" fmla="*/ 5 w 13"/>
                <a:gd name="T65" fmla="*/ 10 h 18"/>
                <a:gd name="T66" fmla="*/ 6 w 13"/>
                <a:gd name="T67" fmla="*/ 9 h 18"/>
                <a:gd name="T68" fmla="*/ 6 w 13"/>
                <a:gd name="T69" fmla="*/ 10 h 18"/>
                <a:gd name="T70" fmla="*/ 6 w 13"/>
                <a:gd name="T71" fmla="*/ 11 h 18"/>
                <a:gd name="T72" fmla="*/ 6 w 13"/>
                <a:gd name="T73" fmla="*/ 11 h 18"/>
                <a:gd name="T74" fmla="*/ 4 w 13"/>
                <a:gd name="T75" fmla="*/ 14 h 18"/>
                <a:gd name="T76" fmla="*/ 2 w 13"/>
                <a:gd name="T77" fmla="*/ 16 h 18"/>
                <a:gd name="T78" fmla="*/ 1 w 13"/>
                <a:gd name="T79" fmla="*/ 16 h 18"/>
                <a:gd name="T80" fmla="*/ 0 w 13"/>
                <a:gd name="T81" fmla="*/ 17 h 18"/>
                <a:gd name="T82" fmla="*/ 2 w 13"/>
                <a:gd name="T83" fmla="*/ 17 h 18"/>
                <a:gd name="T84" fmla="*/ 2 w 13"/>
                <a:gd name="T85" fmla="*/ 17 h 18"/>
                <a:gd name="T86" fmla="*/ 4 w 13"/>
                <a:gd name="T87" fmla="*/ 16 h 18"/>
                <a:gd name="T88" fmla="*/ 5 w 13"/>
                <a:gd name="T89" fmla="*/ 15 h 18"/>
                <a:gd name="T90" fmla="*/ 6 w 13"/>
                <a:gd name="T91" fmla="*/ 14 h 18"/>
                <a:gd name="T92" fmla="*/ 7 w 13"/>
                <a:gd name="T93" fmla="*/ 12 h 18"/>
                <a:gd name="T94" fmla="*/ 7 w 13"/>
                <a:gd name="T95" fmla="*/ 11 h 18"/>
                <a:gd name="T96" fmla="*/ 8 w 13"/>
                <a:gd name="T97" fmla="*/ 8 h 18"/>
                <a:gd name="T98" fmla="*/ 9 w 13"/>
                <a:gd name="T99" fmla="*/ 8 h 18"/>
                <a:gd name="T100" fmla="*/ 11 w 13"/>
                <a:gd name="T101" fmla="*/ 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3" h="18">
                  <a:moveTo>
                    <a:pt x="11" y="7"/>
                  </a:moveTo>
                  <a:cubicBezTo>
                    <a:pt x="12" y="7"/>
                    <a:pt x="12" y="7"/>
                    <a:pt x="13" y="6"/>
                  </a:cubicBezTo>
                  <a:cubicBezTo>
                    <a:pt x="13" y="6"/>
                    <a:pt x="13" y="6"/>
                    <a:pt x="13" y="5"/>
                  </a:cubicBezTo>
                  <a:cubicBezTo>
                    <a:pt x="13" y="5"/>
                    <a:pt x="12" y="5"/>
                    <a:pt x="12" y="5"/>
                  </a:cubicBezTo>
                  <a:cubicBezTo>
                    <a:pt x="12" y="5"/>
                    <a:pt x="12" y="5"/>
                    <a:pt x="11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0" y="5"/>
                    <a:pt x="11" y="5"/>
                    <a:pt x="11" y="6"/>
                  </a:cubicBezTo>
                  <a:cubicBezTo>
                    <a:pt x="11" y="6"/>
                    <a:pt x="10" y="6"/>
                    <a:pt x="10" y="6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6"/>
                    <a:pt x="8" y="6"/>
                    <a:pt x="8" y="5"/>
                  </a:cubicBezTo>
                  <a:cubicBezTo>
                    <a:pt x="8" y="5"/>
                    <a:pt x="8" y="5"/>
                    <a:pt x="8" y="4"/>
                  </a:cubicBezTo>
                  <a:cubicBezTo>
                    <a:pt x="9" y="4"/>
                    <a:pt x="8" y="3"/>
                    <a:pt x="9" y="3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1"/>
                    <a:pt x="9" y="1"/>
                  </a:cubicBezTo>
                  <a:cubicBezTo>
                    <a:pt x="9" y="1"/>
                    <a:pt x="8" y="1"/>
                    <a:pt x="8" y="1"/>
                  </a:cubicBezTo>
                  <a:cubicBezTo>
                    <a:pt x="8" y="0"/>
                    <a:pt x="8" y="0"/>
                    <a:pt x="7" y="0"/>
                  </a:cubicBezTo>
                  <a:cubicBezTo>
                    <a:pt x="7" y="0"/>
                    <a:pt x="6" y="1"/>
                    <a:pt x="6" y="1"/>
                  </a:cubicBezTo>
                  <a:cubicBezTo>
                    <a:pt x="6" y="1"/>
                    <a:pt x="6" y="2"/>
                    <a:pt x="7" y="2"/>
                  </a:cubicBezTo>
                  <a:cubicBezTo>
                    <a:pt x="7" y="3"/>
                    <a:pt x="7" y="4"/>
                    <a:pt x="6" y="5"/>
                  </a:cubicBezTo>
                  <a:cubicBezTo>
                    <a:pt x="6" y="6"/>
                    <a:pt x="6" y="6"/>
                    <a:pt x="6" y="7"/>
                  </a:cubicBezTo>
                  <a:cubicBezTo>
                    <a:pt x="6" y="7"/>
                    <a:pt x="7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5" y="8"/>
                    <a:pt x="5" y="9"/>
                    <a:pt x="5" y="9"/>
                  </a:cubicBezTo>
                  <a:cubicBezTo>
                    <a:pt x="4" y="9"/>
                    <a:pt x="3" y="9"/>
                    <a:pt x="2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1" y="10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1"/>
                    <a:pt x="1" y="11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3" y="12"/>
                    <a:pt x="3" y="12"/>
                  </a:cubicBezTo>
                  <a:cubicBezTo>
                    <a:pt x="3" y="12"/>
                    <a:pt x="3" y="12"/>
                    <a:pt x="3" y="11"/>
                  </a:cubicBezTo>
                  <a:cubicBezTo>
                    <a:pt x="4" y="11"/>
                    <a:pt x="5" y="11"/>
                    <a:pt x="5" y="10"/>
                  </a:cubicBezTo>
                  <a:cubicBezTo>
                    <a:pt x="5" y="10"/>
                    <a:pt x="5" y="9"/>
                    <a:pt x="6" y="9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1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3"/>
                    <a:pt x="4" y="14"/>
                    <a:pt x="4" y="14"/>
                  </a:cubicBezTo>
                  <a:cubicBezTo>
                    <a:pt x="3" y="15"/>
                    <a:pt x="3" y="15"/>
                    <a:pt x="2" y="16"/>
                  </a:cubicBezTo>
                  <a:cubicBezTo>
                    <a:pt x="2" y="16"/>
                    <a:pt x="1" y="16"/>
                    <a:pt x="1" y="16"/>
                  </a:cubicBezTo>
                  <a:cubicBezTo>
                    <a:pt x="1" y="17"/>
                    <a:pt x="0" y="17"/>
                    <a:pt x="0" y="17"/>
                  </a:cubicBezTo>
                  <a:cubicBezTo>
                    <a:pt x="1" y="18"/>
                    <a:pt x="2" y="17"/>
                    <a:pt x="2" y="17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3" y="17"/>
                    <a:pt x="4" y="16"/>
                    <a:pt x="4" y="16"/>
                  </a:cubicBezTo>
                  <a:cubicBezTo>
                    <a:pt x="5" y="16"/>
                    <a:pt x="5" y="16"/>
                    <a:pt x="5" y="15"/>
                  </a:cubicBezTo>
                  <a:cubicBezTo>
                    <a:pt x="5" y="15"/>
                    <a:pt x="6" y="15"/>
                    <a:pt x="6" y="14"/>
                  </a:cubicBezTo>
                  <a:cubicBezTo>
                    <a:pt x="7" y="13"/>
                    <a:pt x="7" y="13"/>
                    <a:pt x="7" y="12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8" y="10"/>
                    <a:pt x="8" y="9"/>
                    <a:pt x="8" y="8"/>
                  </a:cubicBezTo>
                  <a:cubicBezTo>
                    <a:pt x="8" y="8"/>
                    <a:pt x="8" y="8"/>
                    <a:pt x="9" y="8"/>
                  </a:cubicBezTo>
                  <a:cubicBezTo>
                    <a:pt x="9" y="8"/>
                    <a:pt x="10" y="7"/>
                    <a:pt x="11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224">
              <a:extLst>
                <a:ext uri="{FF2B5EF4-FFF2-40B4-BE49-F238E27FC236}">
                  <a16:creationId xmlns:a16="http://schemas.microsoft.com/office/drawing/2014/main" id="{513D1F6D-7FF7-4D99-A04D-5F075376E8B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16025" y="4714875"/>
              <a:ext cx="55563" cy="49213"/>
            </a:xfrm>
            <a:custGeom>
              <a:avLst/>
              <a:gdLst>
                <a:gd name="T0" fmla="*/ 5 w 8"/>
                <a:gd name="T1" fmla="*/ 5 h 7"/>
                <a:gd name="T2" fmla="*/ 4 w 8"/>
                <a:gd name="T3" fmla="*/ 3 h 7"/>
                <a:gd name="T4" fmla="*/ 3 w 8"/>
                <a:gd name="T5" fmla="*/ 3 h 7"/>
                <a:gd name="T6" fmla="*/ 2 w 8"/>
                <a:gd name="T7" fmla="*/ 2 h 7"/>
                <a:gd name="T8" fmla="*/ 2 w 8"/>
                <a:gd name="T9" fmla="*/ 2 h 7"/>
                <a:gd name="T10" fmla="*/ 1 w 8"/>
                <a:gd name="T11" fmla="*/ 1 h 7"/>
                <a:gd name="T12" fmla="*/ 0 w 8"/>
                <a:gd name="T13" fmla="*/ 0 h 7"/>
                <a:gd name="T14" fmla="*/ 1 w 8"/>
                <a:gd name="T15" fmla="*/ 1 h 7"/>
                <a:gd name="T16" fmla="*/ 1 w 8"/>
                <a:gd name="T17" fmla="*/ 3 h 7"/>
                <a:gd name="T18" fmla="*/ 2 w 8"/>
                <a:gd name="T19" fmla="*/ 4 h 7"/>
                <a:gd name="T20" fmla="*/ 3 w 8"/>
                <a:gd name="T21" fmla="*/ 5 h 7"/>
                <a:gd name="T22" fmla="*/ 3 w 8"/>
                <a:gd name="T23" fmla="*/ 6 h 7"/>
                <a:gd name="T24" fmla="*/ 5 w 8"/>
                <a:gd name="T25" fmla="*/ 7 h 7"/>
                <a:gd name="T26" fmla="*/ 6 w 8"/>
                <a:gd name="T27" fmla="*/ 7 h 7"/>
                <a:gd name="T28" fmla="*/ 6 w 8"/>
                <a:gd name="T29" fmla="*/ 7 h 7"/>
                <a:gd name="T30" fmla="*/ 7 w 8"/>
                <a:gd name="T31" fmla="*/ 6 h 7"/>
                <a:gd name="T32" fmla="*/ 8 w 8"/>
                <a:gd name="T33" fmla="*/ 6 h 7"/>
                <a:gd name="T34" fmla="*/ 6 w 8"/>
                <a:gd name="T35" fmla="*/ 5 h 7"/>
                <a:gd name="T36" fmla="*/ 5 w 8"/>
                <a:gd name="T37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" h="7">
                  <a:moveTo>
                    <a:pt x="5" y="5"/>
                  </a:moveTo>
                  <a:cubicBezTo>
                    <a:pt x="5" y="4"/>
                    <a:pt x="4" y="4"/>
                    <a:pt x="4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1" y="1"/>
                    <a:pt x="1" y="1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1" y="1"/>
                    <a:pt x="1" y="1"/>
                  </a:cubicBezTo>
                  <a:cubicBezTo>
                    <a:pt x="1" y="2"/>
                    <a:pt x="1" y="2"/>
                    <a:pt x="1" y="3"/>
                  </a:cubicBezTo>
                  <a:cubicBezTo>
                    <a:pt x="1" y="3"/>
                    <a:pt x="2" y="4"/>
                    <a:pt x="2" y="4"/>
                  </a:cubicBezTo>
                  <a:cubicBezTo>
                    <a:pt x="2" y="4"/>
                    <a:pt x="2" y="5"/>
                    <a:pt x="3" y="5"/>
                  </a:cubicBezTo>
                  <a:cubicBezTo>
                    <a:pt x="3" y="5"/>
                    <a:pt x="3" y="6"/>
                    <a:pt x="3" y="6"/>
                  </a:cubicBezTo>
                  <a:cubicBezTo>
                    <a:pt x="4" y="6"/>
                    <a:pt x="4" y="7"/>
                    <a:pt x="5" y="7"/>
                  </a:cubicBezTo>
                  <a:cubicBezTo>
                    <a:pt x="5" y="7"/>
                    <a:pt x="5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7" y="7"/>
                    <a:pt x="7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5"/>
                    <a:pt x="7" y="5"/>
                    <a:pt x="6" y="5"/>
                  </a:cubicBezTo>
                  <a:cubicBezTo>
                    <a:pt x="6" y="5"/>
                    <a:pt x="6" y="5"/>
                    <a:pt x="5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225">
              <a:extLst>
                <a:ext uri="{FF2B5EF4-FFF2-40B4-BE49-F238E27FC236}">
                  <a16:creationId xmlns:a16="http://schemas.microsoft.com/office/drawing/2014/main" id="{B41C7A2E-1A9A-4725-9CDC-368B8472D44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62100" y="4638675"/>
              <a:ext cx="96838" cy="168275"/>
            </a:xfrm>
            <a:custGeom>
              <a:avLst/>
              <a:gdLst>
                <a:gd name="T0" fmla="*/ 12 w 14"/>
                <a:gd name="T1" fmla="*/ 5 h 24"/>
                <a:gd name="T2" fmla="*/ 14 w 14"/>
                <a:gd name="T3" fmla="*/ 2 h 24"/>
                <a:gd name="T4" fmla="*/ 13 w 14"/>
                <a:gd name="T5" fmla="*/ 1 h 24"/>
                <a:gd name="T6" fmla="*/ 11 w 14"/>
                <a:gd name="T7" fmla="*/ 4 h 24"/>
                <a:gd name="T8" fmla="*/ 10 w 14"/>
                <a:gd name="T9" fmla="*/ 5 h 24"/>
                <a:gd name="T10" fmla="*/ 9 w 14"/>
                <a:gd name="T11" fmla="*/ 7 h 24"/>
                <a:gd name="T12" fmla="*/ 10 w 14"/>
                <a:gd name="T13" fmla="*/ 9 h 24"/>
                <a:gd name="T14" fmla="*/ 8 w 14"/>
                <a:gd name="T15" fmla="*/ 6 h 24"/>
                <a:gd name="T16" fmla="*/ 9 w 14"/>
                <a:gd name="T17" fmla="*/ 3 h 24"/>
                <a:gd name="T18" fmla="*/ 9 w 14"/>
                <a:gd name="T19" fmla="*/ 0 h 24"/>
                <a:gd name="T20" fmla="*/ 7 w 14"/>
                <a:gd name="T21" fmla="*/ 2 h 24"/>
                <a:gd name="T22" fmla="*/ 5 w 14"/>
                <a:gd name="T23" fmla="*/ 5 h 24"/>
                <a:gd name="T24" fmla="*/ 3 w 14"/>
                <a:gd name="T25" fmla="*/ 6 h 24"/>
                <a:gd name="T26" fmla="*/ 4 w 14"/>
                <a:gd name="T27" fmla="*/ 8 h 24"/>
                <a:gd name="T28" fmla="*/ 2 w 14"/>
                <a:gd name="T29" fmla="*/ 8 h 24"/>
                <a:gd name="T30" fmla="*/ 2 w 14"/>
                <a:gd name="T31" fmla="*/ 11 h 24"/>
                <a:gd name="T32" fmla="*/ 4 w 14"/>
                <a:gd name="T33" fmla="*/ 11 h 24"/>
                <a:gd name="T34" fmla="*/ 5 w 14"/>
                <a:gd name="T35" fmla="*/ 9 h 24"/>
                <a:gd name="T36" fmla="*/ 5 w 14"/>
                <a:gd name="T37" fmla="*/ 11 h 24"/>
                <a:gd name="T38" fmla="*/ 9 w 14"/>
                <a:gd name="T39" fmla="*/ 9 h 24"/>
                <a:gd name="T40" fmla="*/ 7 w 14"/>
                <a:gd name="T41" fmla="*/ 12 h 24"/>
                <a:gd name="T42" fmla="*/ 4 w 14"/>
                <a:gd name="T43" fmla="*/ 13 h 24"/>
                <a:gd name="T44" fmla="*/ 5 w 14"/>
                <a:gd name="T45" fmla="*/ 14 h 24"/>
                <a:gd name="T46" fmla="*/ 9 w 14"/>
                <a:gd name="T47" fmla="*/ 11 h 24"/>
                <a:gd name="T48" fmla="*/ 8 w 14"/>
                <a:gd name="T49" fmla="*/ 15 h 24"/>
                <a:gd name="T50" fmla="*/ 6 w 14"/>
                <a:gd name="T51" fmla="*/ 18 h 24"/>
                <a:gd name="T52" fmla="*/ 4 w 14"/>
                <a:gd name="T53" fmla="*/ 20 h 24"/>
                <a:gd name="T54" fmla="*/ 0 w 14"/>
                <a:gd name="T55" fmla="*/ 22 h 24"/>
                <a:gd name="T56" fmla="*/ 4 w 14"/>
                <a:gd name="T57" fmla="*/ 21 h 24"/>
                <a:gd name="T58" fmla="*/ 8 w 14"/>
                <a:gd name="T59" fmla="*/ 18 h 24"/>
                <a:gd name="T60" fmla="*/ 8 w 14"/>
                <a:gd name="T61" fmla="*/ 22 h 24"/>
                <a:gd name="T62" fmla="*/ 6 w 14"/>
                <a:gd name="T63" fmla="*/ 23 h 24"/>
                <a:gd name="T64" fmla="*/ 9 w 14"/>
                <a:gd name="T65" fmla="*/ 23 h 24"/>
                <a:gd name="T66" fmla="*/ 11 w 14"/>
                <a:gd name="T67" fmla="*/ 21 h 24"/>
                <a:gd name="T68" fmla="*/ 9 w 14"/>
                <a:gd name="T69" fmla="*/ 18 h 24"/>
                <a:gd name="T70" fmla="*/ 11 w 14"/>
                <a:gd name="T71" fmla="*/ 17 h 24"/>
                <a:gd name="T72" fmla="*/ 9 w 14"/>
                <a:gd name="T73" fmla="*/ 14 h 24"/>
                <a:gd name="T74" fmla="*/ 14 w 14"/>
                <a:gd name="T75" fmla="*/ 9 h 24"/>
                <a:gd name="T76" fmla="*/ 11 w 14"/>
                <a:gd name="T77" fmla="*/ 9 h 24"/>
                <a:gd name="T78" fmla="*/ 12 w 14"/>
                <a:gd name="T79" fmla="*/ 6 h 24"/>
                <a:gd name="T80" fmla="*/ 5 w 14"/>
                <a:gd name="T81" fmla="*/ 6 h 24"/>
                <a:gd name="T82" fmla="*/ 7 w 14"/>
                <a:gd name="T83" fmla="*/ 8 h 24"/>
                <a:gd name="T84" fmla="*/ 7 w 14"/>
                <a:gd name="T85" fmla="*/ 8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" h="24">
                  <a:moveTo>
                    <a:pt x="12" y="6"/>
                  </a:moveTo>
                  <a:cubicBezTo>
                    <a:pt x="12" y="6"/>
                    <a:pt x="12" y="6"/>
                    <a:pt x="12" y="6"/>
                  </a:cubicBezTo>
                  <a:cubicBezTo>
                    <a:pt x="12" y="6"/>
                    <a:pt x="12" y="5"/>
                    <a:pt x="12" y="5"/>
                  </a:cubicBezTo>
                  <a:cubicBezTo>
                    <a:pt x="12" y="5"/>
                    <a:pt x="13" y="4"/>
                    <a:pt x="13" y="3"/>
                  </a:cubicBezTo>
                  <a:cubicBezTo>
                    <a:pt x="13" y="3"/>
                    <a:pt x="13" y="3"/>
                    <a:pt x="14" y="3"/>
                  </a:cubicBezTo>
                  <a:cubicBezTo>
                    <a:pt x="14" y="3"/>
                    <a:pt x="14" y="2"/>
                    <a:pt x="14" y="2"/>
                  </a:cubicBezTo>
                  <a:cubicBezTo>
                    <a:pt x="14" y="2"/>
                    <a:pt x="14" y="2"/>
                    <a:pt x="13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2" y="1"/>
                    <a:pt x="12" y="1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3"/>
                    <a:pt x="12" y="4"/>
                    <a:pt x="11" y="4"/>
                  </a:cubicBezTo>
                  <a:cubicBezTo>
                    <a:pt x="11" y="5"/>
                    <a:pt x="11" y="6"/>
                    <a:pt x="10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9" y="5"/>
                    <a:pt x="8" y="5"/>
                    <a:pt x="8" y="5"/>
                  </a:cubicBezTo>
                  <a:cubicBezTo>
                    <a:pt x="9" y="5"/>
                    <a:pt x="9" y="5"/>
                    <a:pt x="9" y="6"/>
                  </a:cubicBezTo>
                  <a:cubicBezTo>
                    <a:pt x="9" y="6"/>
                    <a:pt x="9" y="7"/>
                    <a:pt x="9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9"/>
                    <a:pt x="10" y="9"/>
                  </a:cubicBezTo>
                  <a:cubicBezTo>
                    <a:pt x="10" y="9"/>
                    <a:pt x="9" y="9"/>
                    <a:pt x="8" y="9"/>
                  </a:cubicBezTo>
                  <a:cubicBezTo>
                    <a:pt x="8" y="8"/>
                    <a:pt x="7" y="7"/>
                    <a:pt x="8" y="7"/>
                  </a:cubicBezTo>
                  <a:cubicBezTo>
                    <a:pt x="8" y="7"/>
                    <a:pt x="8" y="7"/>
                    <a:pt x="8" y="6"/>
                  </a:cubicBezTo>
                  <a:cubicBezTo>
                    <a:pt x="9" y="6"/>
                    <a:pt x="8" y="5"/>
                    <a:pt x="8" y="5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3"/>
                  </a:cubicBezTo>
                  <a:cubicBezTo>
                    <a:pt x="9" y="3"/>
                    <a:pt x="10" y="2"/>
                    <a:pt x="10" y="2"/>
                  </a:cubicBezTo>
                  <a:cubicBezTo>
                    <a:pt x="10" y="2"/>
                    <a:pt x="10" y="1"/>
                    <a:pt x="10" y="1"/>
                  </a:cubicBezTo>
                  <a:cubicBezTo>
                    <a:pt x="10" y="1"/>
                    <a:pt x="10" y="0"/>
                    <a:pt x="9" y="0"/>
                  </a:cubicBezTo>
                  <a:cubicBezTo>
                    <a:pt x="9" y="0"/>
                    <a:pt x="9" y="0"/>
                    <a:pt x="8" y="0"/>
                  </a:cubicBezTo>
                  <a:cubicBezTo>
                    <a:pt x="8" y="0"/>
                    <a:pt x="7" y="0"/>
                    <a:pt x="7" y="0"/>
                  </a:cubicBezTo>
                  <a:cubicBezTo>
                    <a:pt x="7" y="1"/>
                    <a:pt x="7" y="1"/>
                    <a:pt x="7" y="2"/>
                  </a:cubicBezTo>
                  <a:cubicBezTo>
                    <a:pt x="7" y="3"/>
                    <a:pt x="7" y="3"/>
                    <a:pt x="7" y="4"/>
                  </a:cubicBezTo>
                  <a:cubicBezTo>
                    <a:pt x="7" y="4"/>
                    <a:pt x="7" y="4"/>
                    <a:pt x="7" y="5"/>
                  </a:cubicBezTo>
                  <a:cubicBezTo>
                    <a:pt x="7" y="5"/>
                    <a:pt x="6" y="5"/>
                    <a:pt x="5" y="5"/>
                  </a:cubicBezTo>
                  <a:cubicBezTo>
                    <a:pt x="5" y="5"/>
                    <a:pt x="4" y="5"/>
                    <a:pt x="4" y="5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2" y="7"/>
                    <a:pt x="2" y="7"/>
                  </a:cubicBezTo>
                  <a:cubicBezTo>
                    <a:pt x="2" y="7"/>
                    <a:pt x="3" y="7"/>
                    <a:pt x="3" y="7"/>
                  </a:cubicBezTo>
                  <a:cubicBezTo>
                    <a:pt x="3" y="7"/>
                    <a:pt x="3" y="7"/>
                    <a:pt x="4" y="8"/>
                  </a:cubicBezTo>
                  <a:cubicBezTo>
                    <a:pt x="4" y="8"/>
                    <a:pt x="4" y="8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3" y="9"/>
                    <a:pt x="3" y="8"/>
                    <a:pt x="2" y="8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3" y="11"/>
                    <a:pt x="3" y="12"/>
                    <a:pt x="3" y="12"/>
                  </a:cubicBezTo>
                  <a:cubicBezTo>
                    <a:pt x="4" y="12"/>
                    <a:pt x="4" y="11"/>
                    <a:pt x="4" y="11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10"/>
                    <a:pt x="5" y="9"/>
                    <a:pt x="5" y="9"/>
                  </a:cubicBezTo>
                  <a:cubicBezTo>
                    <a:pt x="5" y="9"/>
                    <a:pt x="5" y="8"/>
                    <a:pt x="5" y="8"/>
                  </a:cubicBezTo>
                  <a:cubicBezTo>
                    <a:pt x="6" y="8"/>
                    <a:pt x="6" y="9"/>
                    <a:pt x="6" y="9"/>
                  </a:cubicBezTo>
                  <a:cubicBezTo>
                    <a:pt x="6" y="10"/>
                    <a:pt x="5" y="10"/>
                    <a:pt x="5" y="11"/>
                  </a:cubicBezTo>
                  <a:cubicBezTo>
                    <a:pt x="5" y="11"/>
                    <a:pt x="6" y="10"/>
                    <a:pt x="6" y="10"/>
                  </a:cubicBezTo>
                  <a:cubicBezTo>
                    <a:pt x="6" y="10"/>
                    <a:pt x="6" y="9"/>
                    <a:pt x="7" y="9"/>
                  </a:cubicBezTo>
                  <a:cubicBezTo>
                    <a:pt x="7" y="10"/>
                    <a:pt x="8" y="10"/>
                    <a:pt x="9" y="9"/>
                  </a:cubicBezTo>
                  <a:cubicBezTo>
                    <a:pt x="9" y="9"/>
                    <a:pt x="9" y="10"/>
                    <a:pt x="9" y="10"/>
                  </a:cubicBezTo>
                  <a:cubicBezTo>
                    <a:pt x="9" y="11"/>
                    <a:pt x="8" y="11"/>
                    <a:pt x="8" y="11"/>
                  </a:cubicBezTo>
                  <a:cubicBezTo>
                    <a:pt x="8" y="11"/>
                    <a:pt x="7" y="11"/>
                    <a:pt x="7" y="12"/>
                  </a:cubicBezTo>
                  <a:cubicBezTo>
                    <a:pt x="7" y="12"/>
                    <a:pt x="6" y="12"/>
                    <a:pt x="6" y="12"/>
                  </a:cubicBezTo>
                  <a:cubicBezTo>
                    <a:pt x="6" y="12"/>
                    <a:pt x="5" y="13"/>
                    <a:pt x="5" y="13"/>
                  </a:cubicBezTo>
                  <a:cubicBezTo>
                    <a:pt x="5" y="13"/>
                    <a:pt x="5" y="13"/>
                    <a:pt x="4" y="13"/>
                  </a:cubicBezTo>
                  <a:cubicBezTo>
                    <a:pt x="4" y="13"/>
                    <a:pt x="3" y="14"/>
                    <a:pt x="3" y="14"/>
                  </a:cubicBezTo>
                  <a:cubicBezTo>
                    <a:pt x="3" y="15"/>
                    <a:pt x="4" y="15"/>
                    <a:pt x="4" y="15"/>
                  </a:cubicBezTo>
                  <a:cubicBezTo>
                    <a:pt x="5" y="15"/>
                    <a:pt x="5" y="14"/>
                    <a:pt x="5" y="14"/>
                  </a:cubicBezTo>
                  <a:cubicBezTo>
                    <a:pt x="6" y="14"/>
                    <a:pt x="6" y="14"/>
                    <a:pt x="6" y="13"/>
                  </a:cubicBezTo>
                  <a:cubicBezTo>
                    <a:pt x="7" y="13"/>
                    <a:pt x="7" y="13"/>
                    <a:pt x="8" y="12"/>
                  </a:cubicBezTo>
                  <a:cubicBezTo>
                    <a:pt x="8" y="12"/>
                    <a:pt x="8" y="11"/>
                    <a:pt x="9" y="11"/>
                  </a:cubicBezTo>
                  <a:cubicBezTo>
                    <a:pt x="9" y="11"/>
                    <a:pt x="10" y="11"/>
                    <a:pt x="10" y="11"/>
                  </a:cubicBezTo>
                  <a:cubicBezTo>
                    <a:pt x="9" y="13"/>
                    <a:pt x="9" y="14"/>
                    <a:pt x="7" y="14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5"/>
                    <a:pt x="8" y="16"/>
                  </a:cubicBezTo>
                  <a:cubicBezTo>
                    <a:pt x="8" y="16"/>
                    <a:pt x="7" y="17"/>
                    <a:pt x="7" y="17"/>
                  </a:cubicBezTo>
                  <a:cubicBezTo>
                    <a:pt x="6" y="17"/>
                    <a:pt x="6" y="18"/>
                    <a:pt x="6" y="18"/>
                  </a:cubicBezTo>
                  <a:cubicBezTo>
                    <a:pt x="5" y="18"/>
                    <a:pt x="5" y="18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4" y="2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3" y="20"/>
                    <a:pt x="3" y="20"/>
                    <a:pt x="2" y="20"/>
                  </a:cubicBezTo>
                  <a:cubicBezTo>
                    <a:pt x="2" y="21"/>
                    <a:pt x="0" y="21"/>
                    <a:pt x="0" y="22"/>
                  </a:cubicBezTo>
                  <a:cubicBezTo>
                    <a:pt x="1" y="23"/>
                    <a:pt x="2" y="22"/>
                    <a:pt x="3" y="23"/>
                  </a:cubicBezTo>
                  <a:cubicBezTo>
                    <a:pt x="3" y="22"/>
                    <a:pt x="3" y="22"/>
                    <a:pt x="4" y="22"/>
                  </a:cubicBezTo>
                  <a:cubicBezTo>
                    <a:pt x="4" y="22"/>
                    <a:pt x="4" y="22"/>
                    <a:pt x="4" y="21"/>
                  </a:cubicBezTo>
                  <a:cubicBezTo>
                    <a:pt x="5" y="21"/>
                    <a:pt x="6" y="20"/>
                    <a:pt x="6" y="20"/>
                  </a:cubicBezTo>
                  <a:cubicBezTo>
                    <a:pt x="6" y="19"/>
                    <a:pt x="7" y="19"/>
                    <a:pt x="7" y="18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9" y="18"/>
                    <a:pt x="8" y="19"/>
                    <a:pt x="8" y="20"/>
                  </a:cubicBezTo>
                  <a:cubicBezTo>
                    <a:pt x="8" y="21"/>
                    <a:pt x="9" y="21"/>
                    <a:pt x="9" y="21"/>
                  </a:cubicBezTo>
                  <a:cubicBezTo>
                    <a:pt x="9" y="22"/>
                    <a:pt x="8" y="21"/>
                    <a:pt x="8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7" y="22"/>
                    <a:pt x="6" y="22"/>
                    <a:pt x="5" y="22"/>
                  </a:cubicBezTo>
                  <a:cubicBezTo>
                    <a:pt x="5" y="23"/>
                    <a:pt x="6" y="23"/>
                    <a:pt x="6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3"/>
                    <a:pt x="8" y="23"/>
                    <a:pt x="8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10" y="24"/>
                    <a:pt x="10" y="23"/>
                  </a:cubicBezTo>
                  <a:cubicBezTo>
                    <a:pt x="10" y="23"/>
                    <a:pt x="11" y="23"/>
                    <a:pt x="11" y="23"/>
                  </a:cubicBezTo>
                  <a:cubicBezTo>
                    <a:pt x="12" y="22"/>
                    <a:pt x="11" y="22"/>
                    <a:pt x="11" y="21"/>
                  </a:cubicBezTo>
                  <a:cubicBezTo>
                    <a:pt x="10" y="21"/>
                    <a:pt x="10" y="20"/>
                    <a:pt x="10" y="20"/>
                  </a:cubicBezTo>
                  <a:cubicBezTo>
                    <a:pt x="10" y="20"/>
                    <a:pt x="10" y="19"/>
                    <a:pt x="10" y="19"/>
                  </a:cubicBezTo>
                  <a:cubicBezTo>
                    <a:pt x="10" y="19"/>
                    <a:pt x="9" y="19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8"/>
                    <a:pt x="9" y="17"/>
                    <a:pt x="9" y="17"/>
                  </a:cubicBezTo>
                  <a:cubicBezTo>
                    <a:pt x="10" y="17"/>
                    <a:pt x="10" y="17"/>
                    <a:pt x="11" y="17"/>
                  </a:cubicBezTo>
                  <a:cubicBezTo>
                    <a:pt x="12" y="17"/>
                    <a:pt x="12" y="16"/>
                    <a:pt x="12" y="15"/>
                  </a:cubicBezTo>
                  <a:cubicBezTo>
                    <a:pt x="12" y="15"/>
                    <a:pt x="11" y="15"/>
                    <a:pt x="11" y="15"/>
                  </a:cubicBezTo>
                  <a:cubicBezTo>
                    <a:pt x="11" y="14"/>
                    <a:pt x="10" y="14"/>
                    <a:pt x="9" y="14"/>
                  </a:cubicBezTo>
                  <a:cubicBezTo>
                    <a:pt x="10" y="13"/>
                    <a:pt x="10" y="12"/>
                    <a:pt x="11" y="12"/>
                  </a:cubicBezTo>
                  <a:cubicBezTo>
                    <a:pt x="11" y="12"/>
                    <a:pt x="12" y="12"/>
                    <a:pt x="12" y="11"/>
                  </a:cubicBezTo>
                  <a:cubicBezTo>
                    <a:pt x="13" y="11"/>
                    <a:pt x="13" y="9"/>
                    <a:pt x="14" y="9"/>
                  </a:cubicBezTo>
                  <a:cubicBezTo>
                    <a:pt x="13" y="9"/>
                    <a:pt x="14" y="9"/>
                    <a:pt x="14" y="8"/>
                  </a:cubicBezTo>
                  <a:cubicBezTo>
                    <a:pt x="14" y="8"/>
                    <a:pt x="13" y="8"/>
                    <a:pt x="13" y="8"/>
                  </a:cubicBezTo>
                  <a:cubicBezTo>
                    <a:pt x="12" y="8"/>
                    <a:pt x="12" y="8"/>
                    <a:pt x="11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1" y="8"/>
                    <a:pt x="11" y="8"/>
                    <a:pt x="11" y="7"/>
                  </a:cubicBezTo>
                  <a:cubicBezTo>
                    <a:pt x="11" y="7"/>
                    <a:pt x="11" y="7"/>
                    <a:pt x="12" y="6"/>
                  </a:cubicBezTo>
                  <a:close/>
                  <a:moveTo>
                    <a:pt x="5" y="8"/>
                  </a:moveTo>
                  <a:cubicBezTo>
                    <a:pt x="4" y="7"/>
                    <a:pt x="4" y="7"/>
                    <a:pt x="4" y="6"/>
                  </a:cubicBezTo>
                  <a:cubicBezTo>
                    <a:pt x="4" y="6"/>
                    <a:pt x="5" y="6"/>
                    <a:pt x="5" y="6"/>
                  </a:cubicBezTo>
                  <a:cubicBezTo>
                    <a:pt x="5" y="6"/>
                    <a:pt x="5" y="6"/>
                    <a:pt x="6" y="6"/>
                  </a:cubicBezTo>
                  <a:cubicBezTo>
                    <a:pt x="6" y="7"/>
                    <a:pt x="5" y="7"/>
                    <a:pt x="5" y="8"/>
                  </a:cubicBezTo>
                  <a:close/>
                  <a:moveTo>
                    <a:pt x="7" y="8"/>
                  </a:moveTo>
                  <a:cubicBezTo>
                    <a:pt x="6" y="8"/>
                    <a:pt x="6" y="8"/>
                    <a:pt x="5" y="8"/>
                  </a:cubicBezTo>
                  <a:cubicBezTo>
                    <a:pt x="6" y="7"/>
                    <a:pt x="6" y="6"/>
                    <a:pt x="6" y="6"/>
                  </a:cubicBezTo>
                  <a:cubicBezTo>
                    <a:pt x="7" y="6"/>
                    <a:pt x="7" y="7"/>
                    <a:pt x="7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226">
              <a:extLst>
                <a:ext uri="{FF2B5EF4-FFF2-40B4-BE49-F238E27FC236}">
                  <a16:creationId xmlns:a16="http://schemas.microsoft.com/office/drawing/2014/main" id="{117E69DE-79E8-4A9F-8A3A-DE1FAE47382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55750" y="4737100"/>
              <a:ext cx="20638" cy="34925"/>
            </a:xfrm>
            <a:custGeom>
              <a:avLst/>
              <a:gdLst>
                <a:gd name="T0" fmla="*/ 3 w 3"/>
                <a:gd name="T1" fmla="*/ 4 h 5"/>
                <a:gd name="T2" fmla="*/ 3 w 3"/>
                <a:gd name="T3" fmla="*/ 2 h 5"/>
                <a:gd name="T4" fmla="*/ 3 w 3"/>
                <a:gd name="T5" fmla="*/ 1 h 5"/>
                <a:gd name="T6" fmla="*/ 1 w 3"/>
                <a:gd name="T7" fmla="*/ 0 h 5"/>
                <a:gd name="T8" fmla="*/ 1 w 3"/>
                <a:gd name="T9" fmla="*/ 1 h 5"/>
                <a:gd name="T10" fmla="*/ 1 w 3"/>
                <a:gd name="T11" fmla="*/ 3 h 5"/>
                <a:gd name="T12" fmla="*/ 1 w 3"/>
                <a:gd name="T13" fmla="*/ 3 h 5"/>
                <a:gd name="T14" fmla="*/ 1 w 3"/>
                <a:gd name="T15" fmla="*/ 4 h 5"/>
                <a:gd name="T16" fmla="*/ 0 w 3"/>
                <a:gd name="T17" fmla="*/ 4 h 5"/>
                <a:gd name="T18" fmla="*/ 0 w 3"/>
                <a:gd name="T19" fmla="*/ 5 h 5"/>
                <a:gd name="T20" fmla="*/ 1 w 3"/>
                <a:gd name="T21" fmla="*/ 5 h 5"/>
                <a:gd name="T22" fmla="*/ 3 w 3"/>
                <a:gd name="T23" fmla="*/ 5 h 5"/>
                <a:gd name="T24" fmla="*/ 3 w 3"/>
                <a:gd name="T2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" h="5">
                  <a:moveTo>
                    <a:pt x="3" y="4"/>
                  </a:moveTo>
                  <a:cubicBezTo>
                    <a:pt x="3" y="3"/>
                    <a:pt x="3" y="2"/>
                    <a:pt x="3" y="2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2" y="1"/>
                    <a:pt x="2" y="0"/>
                    <a:pt x="1" y="0"/>
                  </a:cubicBezTo>
                  <a:cubicBezTo>
                    <a:pt x="1" y="0"/>
                    <a:pt x="1" y="1"/>
                    <a:pt x="1" y="1"/>
                  </a:cubicBezTo>
                  <a:cubicBezTo>
                    <a:pt x="1" y="2"/>
                    <a:pt x="1" y="2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4"/>
                  </a:cubicBezTo>
                  <a:cubicBezTo>
                    <a:pt x="1" y="4"/>
                    <a:pt x="0" y="4"/>
                    <a:pt x="0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5"/>
                    <a:pt x="1" y="5"/>
                    <a:pt x="1" y="5"/>
                  </a:cubicBezTo>
                  <a:cubicBezTo>
                    <a:pt x="2" y="5"/>
                    <a:pt x="2" y="5"/>
                    <a:pt x="3" y="5"/>
                  </a:cubicBezTo>
                  <a:cubicBezTo>
                    <a:pt x="3" y="5"/>
                    <a:pt x="3" y="4"/>
                    <a:pt x="3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227">
              <a:extLst>
                <a:ext uri="{FF2B5EF4-FFF2-40B4-BE49-F238E27FC236}">
                  <a16:creationId xmlns:a16="http://schemas.microsoft.com/office/drawing/2014/main" id="{2F4A6BF9-8D0C-4C24-84A3-A7D35FEA6D3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08038" y="4652963"/>
              <a:ext cx="20638" cy="20638"/>
            </a:xfrm>
            <a:custGeom>
              <a:avLst/>
              <a:gdLst>
                <a:gd name="T0" fmla="*/ 1 w 3"/>
                <a:gd name="T1" fmla="*/ 2 h 3"/>
                <a:gd name="T2" fmla="*/ 3 w 3"/>
                <a:gd name="T3" fmla="*/ 2 h 3"/>
                <a:gd name="T4" fmla="*/ 3 w 3"/>
                <a:gd name="T5" fmla="*/ 1 h 3"/>
                <a:gd name="T6" fmla="*/ 2 w 3"/>
                <a:gd name="T7" fmla="*/ 0 h 3"/>
                <a:gd name="T8" fmla="*/ 0 w 3"/>
                <a:gd name="T9" fmla="*/ 1 h 3"/>
                <a:gd name="T10" fmla="*/ 1 w 3"/>
                <a:gd name="T11" fmla="*/ 2 h 3"/>
                <a:gd name="T12" fmla="*/ 1 w 3"/>
                <a:gd name="T13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3">
                  <a:moveTo>
                    <a:pt x="1" y="2"/>
                  </a:moveTo>
                  <a:cubicBezTo>
                    <a:pt x="2" y="2"/>
                    <a:pt x="3" y="3"/>
                    <a:pt x="3" y="2"/>
                  </a:cubicBezTo>
                  <a:cubicBezTo>
                    <a:pt x="3" y="2"/>
                    <a:pt x="3" y="1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1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228">
              <a:extLst>
                <a:ext uri="{FF2B5EF4-FFF2-40B4-BE49-F238E27FC236}">
                  <a16:creationId xmlns:a16="http://schemas.microsoft.com/office/drawing/2014/main" id="{3567DDB6-B55A-4164-BF26-5E9841C1D1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81050" y="4667250"/>
              <a:ext cx="69850" cy="41275"/>
            </a:xfrm>
            <a:custGeom>
              <a:avLst/>
              <a:gdLst>
                <a:gd name="T0" fmla="*/ 1 w 10"/>
                <a:gd name="T1" fmla="*/ 6 h 6"/>
                <a:gd name="T2" fmla="*/ 3 w 10"/>
                <a:gd name="T3" fmla="*/ 6 h 6"/>
                <a:gd name="T4" fmla="*/ 3 w 10"/>
                <a:gd name="T5" fmla="*/ 5 h 6"/>
                <a:gd name="T6" fmla="*/ 4 w 10"/>
                <a:gd name="T7" fmla="*/ 5 h 6"/>
                <a:gd name="T8" fmla="*/ 5 w 10"/>
                <a:gd name="T9" fmla="*/ 4 h 6"/>
                <a:gd name="T10" fmla="*/ 6 w 10"/>
                <a:gd name="T11" fmla="*/ 3 h 6"/>
                <a:gd name="T12" fmla="*/ 7 w 10"/>
                <a:gd name="T13" fmla="*/ 2 h 6"/>
                <a:gd name="T14" fmla="*/ 10 w 10"/>
                <a:gd name="T15" fmla="*/ 0 h 6"/>
                <a:gd name="T16" fmla="*/ 9 w 10"/>
                <a:gd name="T17" fmla="*/ 0 h 6"/>
                <a:gd name="T18" fmla="*/ 9 w 10"/>
                <a:gd name="T19" fmla="*/ 0 h 6"/>
                <a:gd name="T20" fmla="*/ 7 w 10"/>
                <a:gd name="T21" fmla="*/ 1 h 6"/>
                <a:gd name="T22" fmla="*/ 6 w 10"/>
                <a:gd name="T23" fmla="*/ 2 h 6"/>
                <a:gd name="T24" fmla="*/ 5 w 10"/>
                <a:gd name="T25" fmla="*/ 2 h 6"/>
                <a:gd name="T26" fmla="*/ 5 w 10"/>
                <a:gd name="T27" fmla="*/ 2 h 6"/>
                <a:gd name="T28" fmla="*/ 3 w 10"/>
                <a:gd name="T29" fmla="*/ 3 h 6"/>
                <a:gd name="T30" fmla="*/ 2 w 10"/>
                <a:gd name="T31" fmla="*/ 4 h 6"/>
                <a:gd name="T32" fmla="*/ 0 w 10"/>
                <a:gd name="T33" fmla="*/ 5 h 6"/>
                <a:gd name="T34" fmla="*/ 0 w 10"/>
                <a:gd name="T35" fmla="*/ 6 h 6"/>
                <a:gd name="T36" fmla="*/ 1 w 10"/>
                <a:gd name="T3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" h="6">
                  <a:moveTo>
                    <a:pt x="1" y="6"/>
                  </a:moveTo>
                  <a:cubicBezTo>
                    <a:pt x="1" y="6"/>
                    <a:pt x="2" y="6"/>
                    <a:pt x="3" y="6"/>
                  </a:cubicBezTo>
                  <a:cubicBezTo>
                    <a:pt x="3" y="6"/>
                    <a:pt x="3" y="6"/>
                    <a:pt x="3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4"/>
                    <a:pt x="4" y="4"/>
                    <a:pt x="5" y="4"/>
                  </a:cubicBezTo>
                  <a:cubicBezTo>
                    <a:pt x="5" y="4"/>
                    <a:pt x="6" y="3"/>
                    <a:pt x="6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9" y="2"/>
                    <a:pt x="10" y="1"/>
                    <a:pt x="10" y="0"/>
                  </a:cubicBezTo>
                  <a:cubicBezTo>
                    <a:pt x="10" y="0"/>
                    <a:pt x="10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8" y="0"/>
                    <a:pt x="8" y="1"/>
                    <a:pt x="7" y="1"/>
                  </a:cubicBezTo>
                  <a:cubicBezTo>
                    <a:pt x="7" y="1"/>
                    <a:pt x="6" y="2"/>
                    <a:pt x="6" y="2"/>
                  </a:cubicBezTo>
                  <a:cubicBezTo>
                    <a:pt x="6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3"/>
                    <a:pt x="4" y="3"/>
                    <a:pt x="3" y="3"/>
                  </a:cubicBezTo>
                  <a:cubicBezTo>
                    <a:pt x="3" y="3"/>
                    <a:pt x="2" y="4"/>
                    <a:pt x="2" y="4"/>
                  </a:cubicBezTo>
                  <a:cubicBezTo>
                    <a:pt x="1" y="4"/>
                    <a:pt x="0" y="5"/>
                    <a:pt x="0" y="5"/>
                  </a:cubicBezTo>
                  <a:cubicBezTo>
                    <a:pt x="0" y="5"/>
                    <a:pt x="0" y="5"/>
                    <a:pt x="0" y="6"/>
                  </a:cubicBezTo>
                  <a:cubicBezTo>
                    <a:pt x="0" y="6"/>
                    <a:pt x="0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229">
              <a:extLst>
                <a:ext uri="{FF2B5EF4-FFF2-40B4-BE49-F238E27FC236}">
                  <a16:creationId xmlns:a16="http://schemas.microsoft.com/office/drawing/2014/main" id="{0AD315D1-9BFB-45C1-9855-577A3B32F8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08038" y="4694238"/>
              <a:ext cx="42863" cy="42863"/>
            </a:xfrm>
            <a:custGeom>
              <a:avLst/>
              <a:gdLst>
                <a:gd name="T0" fmla="*/ 5 w 6"/>
                <a:gd name="T1" fmla="*/ 3 h 6"/>
                <a:gd name="T2" fmla="*/ 4 w 6"/>
                <a:gd name="T3" fmla="*/ 3 h 6"/>
                <a:gd name="T4" fmla="*/ 5 w 6"/>
                <a:gd name="T5" fmla="*/ 3 h 6"/>
                <a:gd name="T6" fmla="*/ 5 w 6"/>
                <a:gd name="T7" fmla="*/ 2 h 6"/>
                <a:gd name="T8" fmla="*/ 6 w 6"/>
                <a:gd name="T9" fmla="*/ 1 h 6"/>
                <a:gd name="T10" fmla="*/ 4 w 6"/>
                <a:gd name="T11" fmla="*/ 0 h 6"/>
                <a:gd name="T12" fmla="*/ 3 w 6"/>
                <a:gd name="T13" fmla="*/ 1 h 6"/>
                <a:gd name="T14" fmla="*/ 1 w 6"/>
                <a:gd name="T15" fmla="*/ 2 h 6"/>
                <a:gd name="T16" fmla="*/ 0 w 6"/>
                <a:gd name="T17" fmla="*/ 3 h 6"/>
                <a:gd name="T18" fmla="*/ 1 w 6"/>
                <a:gd name="T19" fmla="*/ 3 h 6"/>
                <a:gd name="T20" fmla="*/ 2 w 6"/>
                <a:gd name="T21" fmla="*/ 2 h 6"/>
                <a:gd name="T22" fmla="*/ 3 w 6"/>
                <a:gd name="T23" fmla="*/ 2 h 6"/>
                <a:gd name="T24" fmla="*/ 3 w 6"/>
                <a:gd name="T25" fmla="*/ 2 h 6"/>
                <a:gd name="T26" fmla="*/ 3 w 6"/>
                <a:gd name="T27" fmla="*/ 3 h 6"/>
                <a:gd name="T28" fmla="*/ 3 w 6"/>
                <a:gd name="T29" fmla="*/ 3 h 6"/>
                <a:gd name="T30" fmla="*/ 2 w 6"/>
                <a:gd name="T31" fmla="*/ 3 h 6"/>
                <a:gd name="T32" fmla="*/ 2 w 6"/>
                <a:gd name="T33" fmla="*/ 4 h 6"/>
                <a:gd name="T34" fmla="*/ 2 w 6"/>
                <a:gd name="T35" fmla="*/ 5 h 6"/>
                <a:gd name="T36" fmla="*/ 3 w 6"/>
                <a:gd name="T37" fmla="*/ 5 h 6"/>
                <a:gd name="T38" fmla="*/ 4 w 6"/>
                <a:gd name="T39" fmla="*/ 5 h 6"/>
                <a:gd name="T40" fmla="*/ 5 w 6"/>
                <a:gd name="T41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" h="6">
                  <a:moveTo>
                    <a:pt x="5" y="3"/>
                  </a:moveTo>
                  <a:cubicBezTo>
                    <a:pt x="4" y="3"/>
                    <a:pt x="4" y="3"/>
                    <a:pt x="4" y="3"/>
                  </a:cubicBezTo>
                  <a:cubicBezTo>
                    <a:pt x="3" y="3"/>
                    <a:pt x="4" y="3"/>
                    <a:pt x="5" y="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6" y="2"/>
                    <a:pt x="6" y="1"/>
                  </a:cubicBezTo>
                  <a:cubicBezTo>
                    <a:pt x="5" y="1"/>
                    <a:pt x="5" y="1"/>
                    <a:pt x="4" y="0"/>
                  </a:cubicBezTo>
                  <a:cubicBezTo>
                    <a:pt x="4" y="0"/>
                    <a:pt x="4" y="1"/>
                    <a:pt x="3" y="1"/>
                  </a:cubicBezTo>
                  <a:cubicBezTo>
                    <a:pt x="3" y="1"/>
                    <a:pt x="2" y="2"/>
                    <a:pt x="1" y="2"/>
                  </a:cubicBezTo>
                  <a:cubicBezTo>
                    <a:pt x="1" y="2"/>
                    <a:pt x="0" y="3"/>
                    <a:pt x="0" y="3"/>
                  </a:cubicBezTo>
                  <a:cubicBezTo>
                    <a:pt x="0" y="4"/>
                    <a:pt x="1" y="3"/>
                    <a:pt x="1" y="3"/>
                  </a:cubicBezTo>
                  <a:cubicBezTo>
                    <a:pt x="1" y="3"/>
                    <a:pt x="2" y="3"/>
                    <a:pt x="2" y="2"/>
                  </a:cubicBezTo>
                  <a:cubicBezTo>
                    <a:pt x="2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2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1" y="5"/>
                    <a:pt x="2" y="5"/>
                  </a:cubicBezTo>
                  <a:cubicBezTo>
                    <a:pt x="2" y="6"/>
                    <a:pt x="3" y="5"/>
                    <a:pt x="3" y="5"/>
                  </a:cubicBezTo>
                  <a:cubicBezTo>
                    <a:pt x="3" y="5"/>
                    <a:pt x="4" y="5"/>
                    <a:pt x="4" y="5"/>
                  </a:cubicBezTo>
                  <a:cubicBezTo>
                    <a:pt x="5" y="4"/>
                    <a:pt x="5" y="4"/>
                    <a:pt x="5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230">
              <a:extLst>
                <a:ext uri="{FF2B5EF4-FFF2-40B4-BE49-F238E27FC236}">
                  <a16:creationId xmlns:a16="http://schemas.microsoft.com/office/drawing/2014/main" id="{6CF7D7E6-C274-40F7-8438-33C6731BFD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95338" y="4714875"/>
              <a:ext cx="20638" cy="22225"/>
            </a:xfrm>
            <a:custGeom>
              <a:avLst/>
              <a:gdLst>
                <a:gd name="T0" fmla="*/ 1 w 3"/>
                <a:gd name="T1" fmla="*/ 3 h 3"/>
                <a:gd name="T2" fmla="*/ 2 w 3"/>
                <a:gd name="T3" fmla="*/ 3 h 3"/>
                <a:gd name="T4" fmla="*/ 1 w 3"/>
                <a:gd name="T5" fmla="*/ 0 h 3"/>
                <a:gd name="T6" fmla="*/ 0 w 3"/>
                <a:gd name="T7" fmla="*/ 1 h 3"/>
                <a:gd name="T8" fmla="*/ 0 w 3"/>
                <a:gd name="T9" fmla="*/ 2 h 3"/>
                <a:gd name="T10" fmla="*/ 1 w 3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3">
                  <a:moveTo>
                    <a:pt x="1" y="3"/>
                  </a:moveTo>
                  <a:cubicBezTo>
                    <a:pt x="2" y="3"/>
                    <a:pt x="2" y="3"/>
                    <a:pt x="2" y="3"/>
                  </a:cubicBezTo>
                  <a:cubicBezTo>
                    <a:pt x="3" y="2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0" y="3"/>
                    <a:pt x="1" y="3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231">
              <a:extLst>
                <a:ext uri="{FF2B5EF4-FFF2-40B4-BE49-F238E27FC236}">
                  <a16:creationId xmlns:a16="http://schemas.microsoft.com/office/drawing/2014/main" id="{70A0A673-BF74-4E02-8268-F8F6E283271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74700" y="4737100"/>
              <a:ext cx="53975" cy="55563"/>
            </a:xfrm>
            <a:custGeom>
              <a:avLst/>
              <a:gdLst>
                <a:gd name="T0" fmla="*/ 7 w 8"/>
                <a:gd name="T1" fmla="*/ 1 h 8"/>
                <a:gd name="T2" fmla="*/ 7 w 8"/>
                <a:gd name="T3" fmla="*/ 0 h 8"/>
                <a:gd name="T4" fmla="*/ 6 w 8"/>
                <a:gd name="T5" fmla="*/ 1 h 8"/>
                <a:gd name="T6" fmla="*/ 6 w 8"/>
                <a:gd name="T7" fmla="*/ 2 h 8"/>
                <a:gd name="T8" fmla="*/ 4 w 8"/>
                <a:gd name="T9" fmla="*/ 3 h 8"/>
                <a:gd name="T10" fmla="*/ 3 w 8"/>
                <a:gd name="T11" fmla="*/ 3 h 8"/>
                <a:gd name="T12" fmla="*/ 3 w 8"/>
                <a:gd name="T13" fmla="*/ 4 h 8"/>
                <a:gd name="T14" fmla="*/ 2 w 8"/>
                <a:gd name="T15" fmla="*/ 4 h 8"/>
                <a:gd name="T16" fmla="*/ 1 w 8"/>
                <a:gd name="T17" fmla="*/ 4 h 8"/>
                <a:gd name="T18" fmla="*/ 1 w 8"/>
                <a:gd name="T19" fmla="*/ 4 h 8"/>
                <a:gd name="T20" fmla="*/ 0 w 8"/>
                <a:gd name="T21" fmla="*/ 5 h 8"/>
                <a:gd name="T22" fmla="*/ 0 w 8"/>
                <a:gd name="T23" fmla="*/ 5 h 8"/>
                <a:gd name="T24" fmla="*/ 0 w 8"/>
                <a:gd name="T25" fmla="*/ 7 h 8"/>
                <a:gd name="T26" fmla="*/ 1 w 8"/>
                <a:gd name="T27" fmla="*/ 8 h 8"/>
                <a:gd name="T28" fmla="*/ 2 w 8"/>
                <a:gd name="T29" fmla="*/ 7 h 8"/>
                <a:gd name="T30" fmla="*/ 3 w 8"/>
                <a:gd name="T31" fmla="*/ 6 h 8"/>
                <a:gd name="T32" fmla="*/ 4 w 8"/>
                <a:gd name="T33" fmla="*/ 5 h 8"/>
                <a:gd name="T34" fmla="*/ 4 w 8"/>
                <a:gd name="T35" fmla="*/ 4 h 8"/>
                <a:gd name="T36" fmla="*/ 5 w 8"/>
                <a:gd name="T37" fmla="*/ 5 h 8"/>
                <a:gd name="T38" fmla="*/ 6 w 8"/>
                <a:gd name="T39" fmla="*/ 6 h 8"/>
                <a:gd name="T40" fmla="*/ 7 w 8"/>
                <a:gd name="T41" fmla="*/ 7 h 8"/>
                <a:gd name="T42" fmla="*/ 8 w 8"/>
                <a:gd name="T43" fmla="*/ 6 h 8"/>
                <a:gd name="T44" fmla="*/ 7 w 8"/>
                <a:gd name="T45" fmla="*/ 4 h 8"/>
                <a:gd name="T46" fmla="*/ 7 w 8"/>
                <a:gd name="T47" fmla="*/ 1 h 8"/>
                <a:gd name="T48" fmla="*/ 6 w 8"/>
                <a:gd name="T49" fmla="*/ 5 h 8"/>
                <a:gd name="T50" fmla="*/ 5 w 8"/>
                <a:gd name="T51" fmla="*/ 4 h 8"/>
                <a:gd name="T52" fmla="*/ 5 w 8"/>
                <a:gd name="T53" fmla="*/ 4 h 8"/>
                <a:gd name="T54" fmla="*/ 6 w 8"/>
                <a:gd name="T55" fmla="*/ 3 h 8"/>
                <a:gd name="T56" fmla="*/ 6 w 8"/>
                <a:gd name="T57" fmla="*/ 4 h 8"/>
                <a:gd name="T58" fmla="*/ 6 w 8"/>
                <a:gd name="T59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8" h="8">
                  <a:moveTo>
                    <a:pt x="7" y="1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6" y="0"/>
                    <a:pt x="6" y="0"/>
                    <a:pt x="6" y="1"/>
                  </a:cubicBezTo>
                  <a:cubicBezTo>
                    <a:pt x="6" y="1"/>
                    <a:pt x="6" y="2"/>
                    <a:pt x="6" y="2"/>
                  </a:cubicBezTo>
                  <a:cubicBezTo>
                    <a:pt x="5" y="2"/>
                    <a:pt x="4" y="3"/>
                    <a:pt x="4" y="3"/>
                  </a:cubicBezTo>
                  <a:cubicBezTo>
                    <a:pt x="4" y="3"/>
                    <a:pt x="3" y="3"/>
                    <a:pt x="3" y="3"/>
                  </a:cubicBezTo>
                  <a:cubicBezTo>
                    <a:pt x="3" y="3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0" y="7"/>
                    <a:pt x="0" y="7"/>
                  </a:cubicBezTo>
                  <a:cubicBezTo>
                    <a:pt x="0" y="7"/>
                    <a:pt x="1" y="8"/>
                    <a:pt x="1" y="8"/>
                  </a:cubicBezTo>
                  <a:cubicBezTo>
                    <a:pt x="2" y="8"/>
                    <a:pt x="2" y="7"/>
                    <a:pt x="2" y="7"/>
                  </a:cubicBezTo>
                  <a:cubicBezTo>
                    <a:pt x="2" y="7"/>
                    <a:pt x="3" y="6"/>
                    <a:pt x="3" y="6"/>
                  </a:cubicBezTo>
                  <a:cubicBezTo>
                    <a:pt x="3" y="6"/>
                    <a:pt x="3" y="5"/>
                    <a:pt x="4" y="5"/>
                  </a:cubicBezTo>
                  <a:cubicBezTo>
                    <a:pt x="4" y="5"/>
                    <a:pt x="4" y="4"/>
                    <a:pt x="4" y="4"/>
                  </a:cubicBezTo>
                  <a:cubicBezTo>
                    <a:pt x="5" y="4"/>
                    <a:pt x="5" y="5"/>
                    <a:pt x="5" y="5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7"/>
                    <a:pt x="7" y="7"/>
                  </a:cubicBezTo>
                  <a:cubicBezTo>
                    <a:pt x="7" y="7"/>
                    <a:pt x="7" y="6"/>
                    <a:pt x="8" y="6"/>
                  </a:cubicBezTo>
                  <a:cubicBezTo>
                    <a:pt x="8" y="5"/>
                    <a:pt x="8" y="4"/>
                    <a:pt x="7" y="4"/>
                  </a:cubicBezTo>
                  <a:cubicBezTo>
                    <a:pt x="7" y="3"/>
                    <a:pt x="8" y="1"/>
                    <a:pt x="7" y="1"/>
                  </a:cubicBezTo>
                  <a:close/>
                  <a:moveTo>
                    <a:pt x="6" y="5"/>
                  </a:moveTo>
                  <a:cubicBezTo>
                    <a:pt x="6" y="5"/>
                    <a:pt x="6" y="5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3"/>
                    <a:pt x="6" y="3"/>
                  </a:cubicBezTo>
                  <a:cubicBezTo>
                    <a:pt x="6" y="2"/>
                    <a:pt x="6" y="3"/>
                    <a:pt x="6" y="4"/>
                  </a:cubicBezTo>
                  <a:cubicBezTo>
                    <a:pt x="6" y="4"/>
                    <a:pt x="6" y="4"/>
                    <a:pt x="6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232">
              <a:extLst>
                <a:ext uri="{FF2B5EF4-FFF2-40B4-BE49-F238E27FC236}">
                  <a16:creationId xmlns:a16="http://schemas.microsoft.com/office/drawing/2014/main" id="{17F7BAF8-406D-45A3-9944-21D95423814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36613" y="4743450"/>
              <a:ext cx="14288" cy="34925"/>
            </a:xfrm>
            <a:custGeom>
              <a:avLst/>
              <a:gdLst>
                <a:gd name="T0" fmla="*/ 0 w 2"/>
                <a:gd name="T1" fmla="*/ 0 h 5"/>
                <a:gd name="T2" fmla="*/ 0 w 2"/>
                <a:gd name="T3" fmla="*/ 1 h 5"/>
                <a:gd name="T4" fmla="*/ 0 w 2"/>
                <a:gd name="T5" fmla="*/ 4 h 5"/>
                <a:gd name="T6" fmla="*/ 1 w 2"/>
                <a:gd name="T7" fmla="*/ 5 h 5"/>
                <a:gd name="T8" fmla="*/ 2 w 2"/>
                <a:gd name="T9" fmla="*/ 4 h 5"/>
                <a:gd name="T10" fmla="*/ 2 w 2"/>
                <a:gd name="T11" fmla="*/ 1 h 5"/>
                <a:gd name="T12" fmla="*/ 0 w 2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5"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2"/>
                    <a:pt x="0" y="3"/>
                    <a:pt x="0" y="4"/>
                  </a:cubicBezTo>
                  <a:cubicBezTo>
                    <a:pt x="0" y="4"/>
                    <a:pt x="0" y="5"/>
                    <a:pt x="1" y="5"/>
                  </a:cubicBezTo>
                  <a:cubicBezTo>
                    <a:pt x="1" y="5"/>
                    <a:pt x="1" y="4"/>
                    <a:pt x="2" y="4"/>
                  </a:cubicBezTo>
                  <a:cubicBezTo>
                    <a:pt x="2" y="3"/>
                    <a:pt x="2" y="2"/>
                    <a:pt x="2" y="1"/>
                  </a:cubicBezTo>
                  <a:cubicBezTo>
                    <a:pt x="1" y="1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233">
              <a:extLst>
                <a:ext uri="{FF2B5EF4-FFF2-40B4-BE49-F238E27FC236}">
                  <a16:creationId xmlns:a16="http://schemas.microsoft.com/office/drawing/2014/main" id="{D76FE73B-B0D8-4CDE-8CC6-5733ECD5970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686300" y="3575050"/>
              <a:ext cx="2784475" cy="1266825"/>
            </a:xfrm>
            <a:custGeom>
              <a:avLst/>
              <a:gdLst>
                <a:gd name="T0" fmla="*/ 384 w 403"/>
                <a:gd name="T1" fmla="*/ 114 h 181"/>
                <a:gd name="T2" fmla="*/ 315 w 403"/>
                <a:gd name="T3" fmla="*/ 64 h 181"/>
                <a:gd name="T4" fmla="*/ 233 w 403"/>
                <a:gd name="T5" fmla="*/ 25 h 181"/>
                <a:gd name="T6" fmla="*/ 225 w 403"/>
                <a:gd name="T7" fmla="*/ 16 h 181"/>
                <a:gd name="T8" fmla="*/ 201 w 403"/>
                <a:gd name="T9" fmla="*/ 0 h 181"/>
                <a:gd name="T10" fmla="*/ 167 w 403"/>
                <a:gd name="T11" fmla="*/ 17 h 181"/>
                <a:gd name="T12" fmla="*/ 176 w 403"/>
                <a:gd name="T13" fmla="*/ 25 h 181"/>
                <a:gd name="T14" fmla="*/ 62 w 403"/>
                <a:gd name="T15" fmla="*/ 87 h 181"/>
                <a:gd name="T16" fmla="*/ 19 w 403"/>
                <a:gd name="T17" fmla="*/ 115 h 181"/>
                <a:gd name="T18" fmla="*/ 18 w 403"/>
                <a:gd name="T19" fmla="*/ 181 h 181"/>
                <a:gd name="T20" fmla="*/ 225 w 403"/>
                <a:gd name="T21" fmla="*/ 181 h 181"/>
                <a:gd name="T22" fmla="*/ 220 w 403"/>
                <a:gd name="T23" fmla="*/ 5 h 181"/>
                <a:gd name="T24" fmla="*/ 182 w 403"/>
                <a:gd name="T25" fmla="*/ 5 h 181"/>
                <a:gd name="T26" fmla="*/ 182 w 403"/>
                <a:gd name="T27" fmla="*/ 5 h 181"/>
                <a:gd name="T28" fmla="*/ 219 w 403"/>
                <a:gd name="T29" fmla="*/ 18 h 181"/>
                <a:gd name="T30" fmla="*/ 168 w 403"/>
                <a:gd name="T31" fmla="*/ 19 h 181"/>
                <a:gd name="T32" fmla="*/ 187 w 403"/>
                <a:gd name="T33" fmla="*/ 33 h 181"/>
                <a:gd name="T34" fmla="*/ 178 w 403"/>
                <a:gd name="T35" fmla="*/ 25 h 181"/>
                <a:gd name="T36" fmla="*/ 189 w 403"/>
                <a:gd name="T37" fmla="*/ 44 h 181"/>
                <a:gd name="T38" fmla="*/ 197 w 403"/>
                <a:gd name="T39" fmla="*/ 92 h 181"/>
                <a:gd name="T40" fmla="*/ 206 w 403"/>
                <a:gd name="T41" fmla="*/ 75 h 181"/>
                <a:gd name="T42" fmla="*/ 197 w 403"/>
                <a:gd name="T43" fmla="*/ 101 h 181"/>
                <a:gd name="T44" fmla="*/ 197 w 403"/>
                <a:gd name="T45" fmla="*/ 62 h 181"/>
                <a:gd name="T46" fmla="*/ 206 w 403"/>
                <a:gd name="T47" fmla="*/ 114 h 181"/>
                <a:gd name="T48" fmla="*/ 197 w 403"/>
                <a:gd name="T49" fmla="*/ 53 h 181"/>
                <a:gd name="T50" fmla="*/ 206 w 403"/>
                <a:gd name="T51" fmla="*/ 123 h 181"/>
                <a:gd name="T52" fmla="*/ 197 w 403"/>
                <a:gd name="T53" fmla="*/ 49 h 181"/>
                <a:gd name="T54" fmla="*/ 195 w 403"/>
                <a:gd name="T55" fmla="*/ 52 h 181"/>
                <a:gd name="T56" fmla="*/ 195 w 403"/>
                <a:gd name="T57" fmla="*/ 61 h 181"/>
                <a:gd name="T58" fmla="*/ 195 w 403"/>
                <a:gd name="T59" fmla="*/ 83 h 181"/>
                <a:gd name="T60" fmla="*/ 195 w 403"/>
                <a:gd name="T61" fmla="*/ 102 h 181"/>
                <a:gd name="T62" fmla="*/ 195 w 403"/>
                <a:gd name="T63" fmla="*/ 115 h 181"/>
                <a:gd name="T64" fmla="*/ 189 w 403"/>
                <a:gd name="T65" fmla="*/ 140 h 181"/>
                <a:gd name="T66" fmla="*/ 197 w 403"/>
                <a:gd name="T67" fmla="*/ 140 h 181"/>
                <a:gd name="T68" fmla="*/ 208 w 403"/>
                <a:gd name="T69" fmla="*/ 140 h 181"/>
                <a:gd name="T70" fmla="*/ 214 w 403"/>
                <a:gd name="T71" fmla="*/ 33 h 181"/>
                <a:gd name="T72" fmla="*/ 189 w 403"/>
                <a:gd name="T73" fmla="*/ 145 h 181"/>
                <a:gd name="T74" fmla="*/ 216 w 403"/>
                <a:gd name="T75" fmla="*/ 179 h 181"/>
                <a:gd name="T76" fmla="*/ 227 w 403"/>
                <a:gd name="T77" fmla="*/ 179 h 181"/>
                <a:gd name="T78" fmla="*/ 382 w 403"/>
                <a:gd name="T79" fmla="*/ 115 h 181"/>
                <a:gd name="T80" fmla="*/ 227 w 403"/>
                <a:gd name="T81" fmla="*/ 72 h 181"/>
                <a:gd name="T82" fmla="*/ 384 w 403"/>
                <a:gd name="T83" fmla="*/ 113 h 181"/>
                <a:gd name="T84" fmla="*/ 341 w 403"/>
                <a:gd name="T85" fmla="*/ 89 h 181"/>
                <a:gd name="T86" fmla="*/ 315 w 403"/>
                <a:gd name="T87" fmla="*/ 70 h 181"/>
                <a:gd name="T88" fmla="*/ 310 w 403"/>
                <a:gd name="T89" fmla="*/ 67 h 181"/>
                <a:gd name="T90" fmla="*/ 93 w 403"/>
                <a:gd name="T91" fmla="*/ 67 h 181"/>
                <a:gd name="T92" fmla="*/ 65 w 403"/>
                <a:gd name="T93" fmla="*/ 90 h 181"/>
                <a:gd name="T94" fmla="*/ 8 w 403"/>
                <a:gd name="T95" fmla="*/ 107 h 181"/>
                <a:gd name="T96" fmla="*/ 176 w 403"/>
                <a:gd name="T97" fmla="*/ 113 h 181"/>
                <a:gd name="T98" fmla="*/ 21 w 403"/>
                <a:gd name="T99" fmla="*/ 117 h 181"/>
                <a:gd name="T100" fmla="*/ 176 w 403"/>
                <a:gd name="T101" fmla="*/ 179 h 181"/>
                <a:gd name="T102" fmla="*/ 214 w 403"/>
                <a:gd name="T103" fmla="*/ 147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03" h="181">
                  <a:moveTo>
                    <a:pt x="384" y="179"/>
                  </a:moveTo>
                  <a:cubicBezTo>
                    <a:pt x="384" y="179"/>
                    <a:pt x="384" y="179"/>
                    <a:pt x="384" y="179"/>
                  </a:cubicBezTo>
                  <a:cubicBezTo>
                    <a:pt x="384" y="115"/>
                    <a:pt x="384" y="115"/>
                    <a:pt x="384" y="115"/>
                  </a:cubicBezTo>
                  <a:cubicBezTo>
                    <a:pt x="384" y="115"/>
                    <a:pt x="384" y="115"/>
                    <a:pt x="384" y="115"/>
                  </a:cubicBezTo>
                  <a:cubicBezTo>
                    <a:pt x="384" y="115"/>
                    <a:pt x="384" y="115"/>
                    <a:pt x="384" y="114"/>
                  </a:cubicBezTo>
                  <a:cubicBezTo>
                    <a:pt x="403" y="105"/>
                    <a:pt x="403" y="105"/>
                    <a:pt x="403" y="105"/>
                  </a:cubicBezTo>
                  <a:cubicBezTo>
                    <a:pt x="403" y="104"/>
                    <a:pt x="403" y="104"/>
                    <a:pt x="403" y="104"/>
                  </a:cubicBezTo>
                  <a:cubicBezTo>
                    <a:pt x="403" y="103"/>
                    <a:pt x="403" y="103"/>
                    <a:pt x="403" y="103"/>
                  </a:cubicBezTo>
                  <a:cubicBezTo>
                    <a:pt x="341" y="87"/>
                    <a:pt x="341" y="87"/>
                    <a:pt x="341" y="87"/>
                  </a:cubicBezTo>
                  <a:cubicBezTo>
                    <a:pt x="315" y="64"/>
                    <a:pt x="315" y="64"/>
                    <a:pt x="315" y="64"/>
                  </a:cubicBezTo>
                  <a:cubicBezTo>
                    <a:pt x="315" y="63"/>
                    <a:pt x="315" y="63"/>
                    <a:pt x="314" y="63"/>
                  </a:cubicBezTo>
                  <a:cubicBezTo>
                    <a:pt x="310" y="65"/>
                    <a:pt x="310" y="65"/>
                    <a:pt x="310" y="65"/>
                  </a:cubicBezTo>
                  <a:cubicBezTo>
                    <a:pt x="227" y="65"/>
                    <a:pt x="227" y="65"/>
                    <a:pt x="227" y="65"/>
                  </a:cubicBezTo>
                  <a:cubicBezTo>
                    <a:pt x="227" y="25"/>
                    <a:pt x="227" y="25"/>
                    <a:pt x="227" y="25"/>
                  </a:cubicBezTo>
                  <a:cubicBezTo>
                    <a:pt x="233" y="25"/>
                    <a:pt x="233" y="25"/>
                    <a:pt x="233" y="25"/>
                  </a:cubicBezTo>
                  <a:cubicBezTo>
                    <a:pt x="233" y="25"/>
                    <a:pt x="234" y="25"/>
                    <a:pt x="234" y="24"/>
                  </a:cubicBezTo>
                  <a:cubicBezTo>
                    <a:pt x="237" y="17"/>
                    <a:pt x="237" y="17"/>
                    <a:pt x="237" y="17"/>
                  </a:cubicBezTo>
                  <a:cubicBezTo>
                    <a:pt x="237" y="17"/>
                    <a:pt x="237" y="17"/>
                    <a:pt x="237" y="16"/>
                  </a:cubicBezTo>
                  <a:cubicBezTo>
                    <a:pt x="237" y="16"/>
                    <a:pt x="237" y="16"/>
                    <a:pt x="236" y="16"/>
                  </a:cubicBezTo>
                  <a:cubicBezTo>
                    <a:pt x="225" y="16"/>
                    <a:pt x="225" y="16"/>
                    <a:pt x="225" y="16"/>
                  </a:cubicBezTo>
                  <a:cubicBezTo>
                    <a:pt x="222" y="4"/>
                    <a:pt x="222" y="4"/>
                    <a:pt x="222" y="4"/>
                  </a:cubicBezTo>
                  <a:cubicBezTo>
                    <a:pt x="222" y="4"/>
                    <a:pt x="222" y="3"/>
                    <a:pt x="221" y="3"/>
                  </a:cubicBezTo>
                  <a:cubicBezTo>
                    <a:pt x="206" y="3"/>
                    <a:pt x="206" y="3"/>
                    <a:pt x="206" y="3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202" y="0"/>
                    <a:pt x="202" y="0"/>
                    <a:pt x="201" y="0"/>
                  </a:cubicBezTo>
                  <a:cubicBezTo>
                    <a:pt x="198" y="3"/>
                    <a:pt x="198" y="3"/>
                    <a:pt x="198" y="3"/>
                  </a:cubicBezTo>
                  <a:cubicBezTo>
                    <a:pt x="181" y="3"/>
                    <a:pt x="181" y="3"/>
                    <a:pt x="181" y="3"/>
                  </a:cubicBezTo>
                  <a:cubicBezTo>
                    <a:pt x="181" y="3"/>
                    <a:pt x="180" y="4"/>
                    <a:pt x="180" y="4"/>
                  </a:cubicBezTo>
                  <a:cubicBezTo>
                    <a:pt x="178" y="17"/>
                    <a:pt x="178" y="17"/>
                    <a:pt x="178" y="17"/>
                  </a:cubicBezTo>
                  <a:cubicBezTo>
                    <a:pt x="167" y="17"/>
                    <a:pt x="167" y="17"/>
                    <a:pt x="167" y="17"/>
                  </a:cubicBezTo>
                  <a:cubicBezTo>
                    <a:pt x="166" y="17"/>
                    <a:pt x="166" y="17"/>
                    <a:pt x="166" y="17"/>
                  </a:cubicBezTo>
                  <a:cubicBezTo>
                    <a:pt x="165" y="17"/>
                    <a:pt x="165" y="18"/>
                    <a:pt x="166" y="18"/>
                  </a:cubicBezTo>
                  <a:cubicBezTo>
                    <a:pt x="169" y="25"/>
                    <a:pt x="169" y="25"/>
                    <a:pt x="169" y="25"/>
                  </a:cubicBezTo>
                  <a:cubicBezTo>
                    <a:pt x="169" y="25"/>
                    <a:pt x="170" y="25"/>
                    <a:pt x="170" y="25"/>
                  </a:cubicBezTo>
                  <a:cubicBezTo>
                    <a:pt x="176" y="25"/>
                    <a:pt x="176" y="25"/>
                    <a:pt x="176" y="25"/>
                  </a:cubicBezTo>
                  <a:cubicBezTo>
                    <a:pt x="176" y="65"/>
                    <a:pt x="176" y="65"/>
                    <a:pt x="176" y="65"/>
                  </a:cubicBezTo>
                  <a:cubicBezTo>
                    <a:pt x="93" y="65"/>
                    <a:pt x="93" y="65"/>
                    <a:pt x="93" y="65"/>
                  </a:cubicBezTo>
                  <a:cubicBezTo>
                    <a:pt x="89" y="63"/>
                    <a:pt x="89" y="63"/>
                    <a:pt x="89" y="63"/>
                  </a:cubicBezTo>
                  <a:cubicBezTo>
                    <a:pt x="88" y="63"/>
                    <a:pt x="88" y="63"/>
                    <a:pt x="88" y="64"/>
                  </a:cubicBezTo>
                  <a:cubicBezTo>
                    <a:pt x="62" y="87"/>
                    <a:pt x="62" y="87"/>
                    <a:pt x="62" y="87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0" y="103"/>
                    <a:pt x="0" y="103"/>
                    <a:pt x="0" y="104"/>
                  </a:cubicBezTo>
                  <a:cubicBezTo>
                    <a:pt x="0" y="104"/>
                    <a:pt x="0" y="104"/>
                    <a:pt x="0" y="105"/>
                  </a:cubicBezTo>
                  <a:cubicBezTo>
                    <a:pt x="18" y="114"/>
                    <a:pt x="18" y="114"/>
                    <a:pt x="18" y="114"/>
                  </a:cubicBezTo>
                  <a:cubicBezTo>
                    <a:pt x="19" y="115"/>
                    <a:pt x="19" y="115"/>
                    <a:pt x="19" y="115"/>
                  </a:cubicBezTo>
                  <a:cubicBezTo>
                    <a:pt x="19" y="115"/>
                    <a:pt x="19" y="115"/>
                    <a:pt x="19" y="115"/>
                  </a:cubicBezTo>
                  <a:cubicBezTo>
                    <a:pt x="19" y="179"/>
                    <a:pt x="19" y="179"/>
                    <a:pt x="19" y="179"/>
                  </a:cubicBezTo>
                  <a:cubicBezTo>
                    <a:pt x="18" y="179"/>
                    <a:pt x="18" y="179"/>
                    <a:pt x="18" y="179"/>
                  </a:cubicBezTo>
                  <a:cubicBezTo>
                    <a:pt x="18" y="179"/>
                    <a:pt x="17" y="179"/>
                    <a:pt x="17" y="180"/>
                  </a:cubicBezTo>
                  <a:cubicBezTo>
                    <a:pt x="17" y="181"/>
                    <a:pt x="18" y="181"/>
                    <a:pt x="18" y="181"/>
                  </a:cubicBezTo>
                  <a:cubicBezTo>
                    <a:pt x="178" y="181"/>
                    <a:pt x="178" y="181"/>
                    <a:pt x="178" y="181"/>
                  </a:cubicBezTo>
                  <a:cubicBezTo>
                    <a:pt x="179" y="181"/>
                    <a:pt x="179" y="181"/>
                    <a:pt x="179" y="181"/>
                  </a:cubicBezTo>
                  <a:cubicBezTo>
                    <a:pt x="188" y="181"/>
                    <a:pt x="188" y="181"/>
                    <a:pt x="188" y="181"/>
                  </a:cubicBezTo>
                  <a:cubicBezTo>
                    <a:pt x="215" y="181"/>
                    <a:pt x="215" y="181"/>
                    <a:pt x="215" y="181"/>
                  </a:cubicBezTo>
                  <a:cubicBezTo>
                    <a:pt x="225" y="181"/>
                    <a:pt x="225" y="181"/>
                    <a:pt x="225" y="181"/>
                  </a:cubicBezTo>
                  <a:cubicBezTo>
                    <a:pt x="225" y="181"/>
                    <a:pt x="225" y="181"/>
                    <a:pt x="225" y="181"/>
                  </a:cubicBezTo>
                  <a:cubicBezTo>
                    <a:pt x="384" y="181"/>
                    <a:pt x="384" y="181"/>
                    <a:pt x="384" y="181"/>
                  </a:cubicBezTo>
                  <a:cubicBezTo>
                    <a:pt x="384" y="181"/>
                    <a:pt x="385" y="181"/>
                    <a:pt x="385" y="180"/>
                  </a:cubicBezTo>
                  <a:cubicBezTo>
                    <a:pt x="385" y="179"/>
                    <a:pt x="384" y="179"/>
                    <a:pt x="384" y="179"/>
                  </a:cubicBezTo>
                  <a:close/>
                  <a:moveTo>
                    <a:pt x="220" y="5"/>
                  </a:moveTo>
                  <a:cubicBezTo>
                    <a:pt x="223" y="16"/>
                    <a:pt x="223" y="16"/>
                    <a:pt x="223" y="16"/>
                  </a:cubicBezTo>
                  <a:cubicBezTo>
                    <a:pt x="220" y="16"/>
                    <a:pt x="220" y="16"/>
                    <a:pt x="220" y="16"/>
                  </a:cubicBezTo>
                  <a:cubicBezTo>
                    <a:pt x="208" y="5"/>
                    <a:pt x="208" y="5"/>
                    <a:pt x="208" y="5"/>
                  </a:cubicBezTo>
                  <a:lnTo>
                    <a:pt x="220" y="5"/>
                  </a:lnTo>
                  <a:close/>
                  <a:moveTo>
                    <a:pt x="182" y="5"/>
                  </a:moveTo>
                  <a:cubicBezTo>
                    <a:pt x="196" y="5"/>
                    <a:pt x="196" y="5"/>
                    <a:pt x="196" y="5"/>
                  </a:cubicBezTo>
                  <a:cubicBezTo>
                    <a:pt x="185" y="16"/>
                    <a:pt x="185" y="16"/>
                    <a:pt x="185" y="16"/>
                  </a:cubicBezTo>
                  <a:cubicBezTo>
                    <a:pt x="185" y="16"/>
                    <a:pt x="185" y="16"/>
                    <a:pt x="185" y="16"/>
                  </a:cubicBezTo>
                  <a:cubicBezTo>
                    <a:pt x="180" y="16"/>
                    <a:pt x="180" y="16"/>
                    <a:pt x="180" y="16"/>
                  </a:cubicBezTo>
                  <a:lnTo>
                    <a:pt x="182" y="5"/>
                  </a:lnTo>
                  <a:close/>
                  <a:moveTo>
                    <a:pt x="168" y="19"/>
                  </a:moveTo>
                  <a:cubicBezTo>
                    <a:pt x="185" y="19"/>
                    <a:pt x="185" y="19"/>
                    <a:pt x="185" y="19"/>
                  </a:cubicBezTo>
                  <a:cubicBezTo>
                    <a:pt x="185" y="19"/>
                    <a:pt x="185" y="19"/>
                    <a:pt x="185" y="18"/>
                  </a:cubicBezTo>
                  <a:cubicBezTo>
                    <a:pt x="202" y="2"/>
                    <a:pt x="202" y="2"/>
                    <a:pt x="202" y="2"/>
                  </a:cubicBezTo>
                  <a:cubicBezTo>
                    <a:pt x="219" y="18"/>
                    <a:pt x="219" y="18"/>
                    <a:pt x="219" y="18"/>
                  </a:cubicBezTo>
                  <a:cubicBezTo>
                    <a:pt x="219" y="18"/>
                    <a:pt x="219" y="18"/>
                    <a:pt x="219" y="18"/>
                  </a:cubicBezTo>
                  <a:cubicBezTo>
                    <a:pt x="235" y="18"/>
                    <a:pt x="235" y="18"/>
                    <a:pt x="235" y="18"/>
                  </a:cubicBezTo>
                  <a:cubicBezTo>
                    <a:pt x="232" y="23"/>
                    <a:pt x="232" y="23"/>
                    <a:pt x="232" y="23"/>
                  </a:cubicBezTo>
                  <a:cubicBezTo>
                    <a:pt x="170" y="23"/>
                    <a:pt x="170" y="23"/>
                    <a:pt x="170" y="23"/>
                  </a:cubicBezTo>
                  <a:lnTo>
                    <a:pt x="168" y="19"/>
                  </a:lnTo>
                  <a:close/>
                  <a:moveTo>
                    <a:pt x="179" y="179"/>
                  </a:moveTo>
                  <a:cubicBezTo>
                    <a:pt x="179" y="179"/>
                    <a:pt x="179" y="179"/>
                    <a:pt x="178" y="179"/>
                  </a:cubicBezTo>
                  <a:cubicBezTo>
                    <a:pt x="178" y="179"/>
                    <a:pt x="178" y="179"/>
                    <a:pt x="178" y="179"/>
                  </a:cubicBezTo>
                  <a:cubicBezTo>
                    <a:pt x="178" y="33"/>
                    <a:pt x="178" y="33"/>
                    <a:pt x="178" y="33"/>
                  </a:cubicBezTo>
                  <a:cubicBezTo>
                    <a:pt x="187" y="33"/>
                    <a:pt x="187" y="33"/>
                    <a:pt x="187" y="33"/>
                  </a:cubicBezTo>
                  <a:cubicBezTo>
                    <a:pt x="187" y="179"/>
                    <a:pt x="187" y="179"/>
                    <a:pt x="187" y="179"/>
                  </a:cubicBezTo>
                  <a:lnTo>
                    <a:pt x="179" y="179"/>
                  </a:lnTo>
                  <a:close/>
                  <a:moveTo>
                    <a:pt x="225" y="31"/>
                  </a:moveTo>
                  <a:cubicBezTo>
                    <a:pt x="178" y="31"/>
                    <a:pt x="178" y="31"/>
                    <a:pt x="178" y="31"/>
                  </a:cubicBezTo>
                  <a:cubicBezTo>
                    <a:pt x="178" y="25"/>
                    <a:pt x="178" y="25"/>
                    <a:pt x="178" y="25"/>
                  </a:cubicBezTo>
                  <a:cubicBezTo>
                    <a:pt x="225" y="25"/>
                    <a:pt x="225" y="25"/>
                    <a:pt x="225" y="25"/>
                  </a:cubicBezTo>
                  <a:lnTo>
                    <a:pt x="225" y="31"/>
                  </a:lnTo>
                  <a:close/>
                  <a:moveTo>
                    <a:pt x="214" y="47"/>
                  </a:moveTo>
                  <a:cubicBezTo>
                    <a:pt x="189" y="47"/>
                    <a:pt x="189" y="47"/>
                    <a:pt x="189" y="47"/>
                  </a:cubicBezTo>
                  <a:cubicBezTo>
                    <a:pt x="189" y="44"/>
                    <a:pt x="189" y="44"/>
                    <a:pt x="189" y="44"/>
                  </a:cubicBezTo>
                  <a:cubicBezTo>
                    <a:pt x="214" y="44"/>
                    <a:pt x="214" y="44"/>
                    <a:pt x="214" y="44"/>
                  </a:cubicBezTo>
                  <a:lnTo>
                    <a:pt x="214" y="47"/>
                  </a:lnTo>
                  <a:close/>
                  <a:moveTo>
                    <a:pt x="206" y="84"/>
                  </a:moveTo>
                  <a:cubicBezTo>
                    <a:pt x="206" y="92"/>
                    <a:pt x="206" y="92"/>
                    <a:pt x="206" y="92"/>
                  </a:cubicBezTo>
                  <a:cubicBezTo>
                    <a:pt x="197" y="92"/>
                    <a:pt x="197" y="92"/>
                    <a:pt x="197" y="92"/>
                  </a:cubicBezTo>
                  <a:cubicBezTo>
                    <a:pt x="197" y="84"/>
                    <a:pt x="197" y="84"/>
                    <a:pt x="197" y="84"/>
                  </a:cubicBezTo>
                  <a:lnTo>
                    <a:pt x="206" y="84"/>
                  </a:lnTo>
                  <a:close/>
                  <a:moveTo>
                    <a:pt x="197" y="82"/>
                  </a:moveTo>
                  <a:cubicBezTo>
                    <a:pt x="197" y="75"/>
                    <a:pt x="197" y="75"/>
                    <a:pt x="197" y="75"/>
                  </a:cubicBezTo>
                  <a:cubicBezTo>
                    <a:pt x="206" y="75"/>
                    <a:pt x="206" y="75"/>
                    <a:pt x="206" y="75"/>
                  </a:cubicBezTo>
                  <a:cubicBezTo>
                    <a:pt x="206" y="82"/>
                    <a:pt x="206" y="82"/>
                    <a:pt x="206" y="82"/>
                  </a:cubicBezTo>
                  <a:lnTo>
                    <a:pt x="197" y="82"/>
                  </a:lnTo>
                  <a:close/>
                  <a:moveTo>
                    <a:pt x="206" y="94"/>
                  </a:moveTo>
                  <a:cubicBezTo>
                    <a:pt x="206" y="101"/>
                    <a:pt x="206" y="101"/>
                    <a:pt x="206" y="101"/>
                  </a:cubicBezTo>
                  <a:cubicBezTo>
                    <a:pt x="197" y="101"/>
                    <a:pt x="197" y="101"/>
                    <a:pt x="197" y="101"/>
                  </a:cubicBezTo>
                  <a:cubicBezTo>
                    <a:pt x="197" y="94"/>
                    <a:pt x="197" y="94"/>
                    <a:pt x="197" y="94"/>
                  </a:cubicBezTo>
                  <a:lnTo>
                    <a:pt x="206" y="94"/>
                  </a:lnTo>
                  <a:close/>
                  <a:moveTo>
                    <a:pt x="206" y="73"/>
                  </a:moveTo>
                  <a:cubicBezTo>
                    <a:pt x="197" y="73"/>
                    <a:pt x="197" y="73"/>
                    <a:pt x="197" y="73"/>
                  </a:cubicBezTo>
                  <a:cubicBezTo>
                    <a:pt x="197" y="62"/>
                    <a:pt x="197" y="62"/>
                    <a:pt x="197" y="62"/>
                  </a:cubicBezTo>
                  <a:cubicBezTo>
                    <a:pt x="206" y="62"/>
                    <a:pt x="206" y="62"/>
                    <a:pt x="206" y="62"/>
                  </a:cubicBezTo>
                  <a:lnTo>
                    <a:pt x="206" y="73"/>
                  </a:lnTo>
                  <a:close/>
                  <a:moveTo>
                    <a:pt x="197" y="103"/>
                  </a:moveTo>
                  <a:cubicBezTo>
                    <a:pt x="206" y="103"/>
                    <a:pt x="206" y="103"/>
                    <a:pt x="206" y="103"/>
                  </a:cubicBezTo>
                  <a:cubicBezTo>
                    <a:pt x="206" y="114"/>
                    <a:pt x="206" y="114"/>
                    <a:pt x="206" y="114"/>
                  </a:cubicBezTo>
                  <a:cubicBezTo>
                    <a:pt x="197" y="114"/>
                    <a:pt x="197" y="114"/>
                    <a:pt x="197" y="114"/>
                  </a:cubicBezTo>
                  <a:lnTo>
                    <a:pt x="197" y="103"/>
                  </a:lnTo>
                  <a:close/>
                  <a:moveTo>
                    <a:pt x="206" y="60"/>
                  </a:moveTo>
                  <a:cubicBezTo>
                    <a:pt x="197" y="60"/>
                    <a:pt x="197" y="60"/>
                    <a:pt x="197" y="60"/>
                  </a:cubicBezTo>
                  <a:cubicBezTo>
                    <a:pt x="197" y="53"/>
                    <a:pt x="197" y="53"/>
                    <a:pt x="197" y="53"/>
                  </a:cubicBezTo>
                  <a:cubicBezTo>
                    <a:pt x="206" y="53"/>
                    <a:pt x="206" y="53"/>
                    <a:pt x="206" y="53"/>
                  </a:cubicBezTo>
                  <a:lnTo>
                    <a:pt x="206" y="60"/>
                  </a:lnTo>
                  <a:close/>
                  <a:moveTo>
                    <a:pt x="197" y="116"/>
                  </a:moveTo>
                  <a:cubicBezTo>
                    <a:pt x="206" y="116"/>
                    <a:pt x="206" y="116"/>
                    <a:pt x="206" y="116"/>
                  </a:cubicBezTo>
                  <a:cubicBezTo>
                    <a:pt x="206" y="123"/>
                    <a:pt x="206" y="123"/>
                    <a:pt x="206" y="123"/>
                  </a:cubicBezTo>
                  <a:cubicBezTo>
                    <a:pt x="197" y="123"/>
                    <a:pt x="197" y="123"/>
                    <a:pt x="197" y="123"/>
                  </a:cubicBezTo>
                  <a:lnTo>
                    <a:pt x="197" y="116"/>
                  </a:lnTo>
                  <a:close/>
                  <a:moveTo>
                    <a:pt x="206" y="51"/>
                  </a:moveTo>
                  <a:cubicBezTo>
                    <a:pt x="197" y="51"/>
                    <a:pt x="197" y="51"/>
                    <a:pt x="197" y="51"/>
                  </a:cubicBezTo>
                  <a:cubicBezTo>
                    <a:pt x="197" y="49"/>
                    <a:pt x="197" y="49"/>
                    <a:pt x="197" y="49"/>
                  </a:cubicBezTo>
                  <a:cubicBezTo>
                    <a:pt x="206" y="49"/>
                    <a:pt x="206" y="49"/>
                    <a:pt x="206" y="49"/>
                  </a:cubicBezTo>
                  <a:lnTo>
                    <a:pt x="206" y="51"/>
                  </a:lnTo>
                  <a:close/>
                  <a:moveTo>
                    <a:pt x="189" y="49"/>
                  </a:moveTo>
                  <a:cubicBezTo>
                    <a:pt x="195" y="49"/>
                    <a:pt x="195" y="49"/>
                    <a:pt x="195" y="49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93"/>
                    <a:pt x="195" y="93"/>
                    <a:pt x="195" y="93"/>
                  </a:cubicBezTo>
                  <a:cubicBezTo>
                    <a:pt x="195" y="93"/>
                    <a:pt x="195" y="93"/>
                    <a:pt x="195" y="93"/>
                  </a:cubicBezTo>
                  <a:cubicBezTo>
                    <a:pt x="195" y="94"/>
                    <a:pt x="195" y="94"/>
                    <a:pt x="195" y="94"/>
                  </a:cubicBezTo>
                  <a:cubicBezTo>
                    <a:pt x="195" y="102"/>
                    <a:pt x="195" y="102"/>
                    <a:pt x="195" y="102"/>
                  </a:cubicBezTo>
                  <a:cubicBezTo>
                    <a:pt x="195" y="102"/>
                    <a:pt x="195" y="102"/>
                    <a:pt x="195" y="102"/>
                  </a:cubicBezTo>
                  <a:cubicBezTo>
                    <a:pt x="195" y="103"/>
                    <a:pt x="195" y="103"/>
                    <a:pt x="195" y="103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40"/>
                    <a:pt x="195" y="140"/>
                    <a:pt x="195" y="140"/>
                  </a:cubicBezTo>
                  <a:cubicBezTo>
                    <a:pt x="189" y="140"/>
                    <a:pt x="189" y="140"/>
                    <a:pt x="189" y="140"/>
                  </a:cubicBezTo>
                  <a:lnTo>
                    <a:pt x="189" y="49"/>
                  </a:lnTo>
                  <a:close/>
                  <a:moveTo>
                    <a:pt x="197" y="125"/>
                  </a:moveTo>
                  <a:cubicBezTo>
                    <a:pt x="206" y="125"/>
                    <a:pt x="206" y="125"/>
                    <a:pt x="206" y="125"/>
                  </a:cubicBezTo>
                  <a:cubicBezTo>
                    <a:pt x="206" y="140"/>
                    <a:pt x="206" y="140"/>
                    <a:pt x="206" y="140"/>
                  </a:cubicBezTo>
                  <a:cubicBezTo>
                    <a:pt x="197" y="140"/>
                    <a:pt x="197" y="140"/>
                    <a:pt x="197" y="140"/>
                  </a:cubicBezTo>
                  <a:lnTo>
                    <a:pt x="197" y="125"/>
                  </a:lnTo>
                  <a:close/>
                  <a:moveTo>
                    <a:pt x="208" y="49"/>
                  </a:moveTo>
                  <a:cubicBezTo>
                    <a:pt x="214" y="49"/>
                    <a:pt x="214" y="49"/>
                    <a:pt x="214" y="49"/>
                  </a:cubicBezTo>
                  <a:cubicBezTo>
                    <a:pt x="214" y="140"/>
                    <a:pt x="214" y="140"/>
                    <a:pt x="214" y="140"/>
                  </a:cubicBezTo>
                  <a:cubicBezTo>
                    <a:pt x="208" y="140"/>
                    <a:pt x="208" y="140"/>
                    <a:pt x="208" y="140"/>
                  </a:cubicBezTo>
                  <a:lnTo>
                    <a:pt x="208" y="49"/>
                  </a:lnTo>
                  <a:close/>
                  <a:moveTo>
                    <a:pt x="214" y="42"/>
                  </a:moveTo>
                  <a:cubicBezTo>
                    <a:pt x="189" y="42"/>
                    <a:pt x="189" y="42"/>
                    <a:pt x="189" y="42"/>
                  </a:cubicBezTo>
                  <a:cubicBezTo>
                    <a:pt x="189" y="33"/>
                    <a:pt x="189" y="33"/>
                    <a:pt x="189" y="33"/>
                  </a:cubicBezTo>
                  <a:cubicBezTo>
                    <a:pt x="214" y="33"/>
                    <a:pt x="214" y="33"/>
                    <a:pt x="214" y="33"/>
                  </a:cubicBezTo>
                  <a:lnTo>
                    <a:pt x="214" y="42"/>
                  </a:lnTo>
                  <a:close/>
                  <a:moveTo>
                    <a:pt x="189" y="142"/>
                  </a:moveTo>
                  <a:cubicBezTo>
                    <a:pt x="214" y="142"/>
                    <a:pt x="214" y="142"/>
                    <a:pt x="214" y="142"/>
                  </a:cubicBezTo>
                  <a:cubicBezTo>
                    <a:pt x="214" y="145"/>
                    <a:pt x="214" y="145"/>
                    <a:pt x="214" y="145"/>
                  </a:cubicBezTo>
                  <a:cubicBezTo>
                    <a:pt x="189" y="145"/>
                    <a:pt x="189" y="145"/>
                    <a:pt x="189" y="145"/>
                  </a:cubicBezTo>
                  <a:lnTo>
                    <a:pt x="189" y="142"/>
                  </a:lnTo>
                  <a:close/>
                  <a:moveTo>
                    <a:pt x="216" y="33"/>
                  </a:moveTo>
                  <a:cubicBezTo>
                    <a:pt x="225" y="33"/>
                    <a:pt x="225" y="33"/>
                    <a:pt x="225" y="33"/>
                  </a:cubicBezTo>
                  <a:cubicBezTo>
                    <a:pt x="225" y="179"/>
                    <a:pt x="225" y="179"/>
                    <a:pt x="225" y="179"/>
                  </a:cubicBezTo>
                  <a:cubicBezTo>
                    <a:pt x="216" y="179"/>
                    <a:pt x="216" y="179"/>
                    <a:pt x="216" y="179"/>
                  </a:cubicBezTo>
                  <a:lnTo>
                    <a:pt x="216" y="33"/>
                  </a:lnTo>
                  <a:close/>
                  <a:moveTo>
                    <a:pt x="227" y="119"/>
                  </a:moveTo>
                  <a:cubicBezTo>
                    <a:pt x="382" y="119"/>
                    <a:pt x="382" y="119"/>
                    <a:pt x="382" y="119"/>
                  </a:cubicBezTo>
                  <a:cubicBezTo>
                    <a:pt x="382" y="179"/>
                    <a:pt x="382" y="179"/>
                    <a:pt x="382" y="179"/>
                  </a:cubicBezTo>
                  <a:cubicBezTo>
                    <a:pt x="227" y="179"/>
                    <a:pt x="227" y="179"/>
                    <a:pt x="227" y="179"/>
                  </a:cubicBezTo>
                  <a:lnTo>
                    <a:pt x="227" y="119"/>
                  </a:lnTo>
                  <a:close/>
                  <a:moveTo>
                    <a:pt x="382" y="117"/>
                  </a:moveTo>
                  <a:cubicBezTo>
                    <a:pt x="227" y="117"/>
                    <a:pt x="227" y="117"/>
                    <a:pt x="227" y="117"/>
                  </a:cubicBezTo>
                  <a:cubicBezTo>
                    <a:pt x="227" y="115"/>
                    <a:pt x="227" y="115"/>
                    <a:pt x="227" y="115"/>
                  </a:cubicBezTo>
                  <a:cubicBezTo>
                    <a:pt x="382" y="115"/>
                    <a:pt x="382" y="115"/>
                    <a:pt x="382" y="115"/>
                  </a:cubicBezTo>
                  <a:lnTo>
                    <a:pt x="382" y="117"/>
                  </a:lnTo>
                  <a:close/>
                  <a:moveTo>
                    <a:pt x="384" y="113"/>
                  </a:moveTo>
                  <a:cubicBezTo>
                    <a:pt x="227" y="113"/>
                    <a:pt x="227" y="113"/>
                    <a:pt x="227" y="113"/>
                  </a:cubicBezTo>
                  <a:cubicBezTo>
                    <a:pt x="227" y="72"/>
                    <a:pt x="227" y="72"/>
                    <a:pt x="227" y="72"/>
                  </a:cubicBezTo>
                  <a:cubicBezTo>
                    <a:pt x="227" y="72"/>
                    <a:pt x="227" y="72"/>
                    <a:pt x="227" y="72"/>
                  </a:cubicBezTo>
                  <a:cubicBezTo>
                    <a:pt x="314" y="72"/>
                    <a:pt x="314" y="72"/>
                    <a:pt x="314" y="72"/>
                  </a:cubicBezTo>
                  <a:cubicBezTo>
                    <a:pt x="336" y="92"/>
                    <a:pt x="336" y="92"/>
                    <a:pt x="336" y="92"/>
                  </a:cubicBezTo>
                  <a:cubicBezTo>
                    <a:pt x="337" y="92"/>
                    <a:pt x="337" y="92"/>
                    <a:pt x="337" y="92"/>
                  </a:cubicBezTo>
                  <a:cubicBezTo>
                    <a:pt x="394" y="107"/>
                    <a:pt x="394" y="107"/>
                    <a:pt x="394" y="107"/>
                  </a:cubicBezTo>
                  <a:lnTo>
                    <a:pt x="384" y="113"/>
                  </a:lnTo>
                  <a:close/>
                  <a:moveTo>
                    <a:pt x="310" y="67"/>
                  </a:moveTo>
                  <a:cubicBezTo>
                    <a:pt x="310" y="67"/>
                    <a:pt x="310" y="67"/>
                    <a:pt x="310" y="67"/>
                  </a:cubicBezTo>
                  <a:cubicBezTo>
                    <a:pt x="314" y="66"/>
                    <a:pt x="314" y="66"/>
                    <a:pt x="314" y="66"/>
                  </a:cubicBezTo>
                  <a:cubicBezTo>
                    <a:pt x="340" y="89"/>
                    <a:pt x="340" y="89"/>
                    <a:pt x="340" y="89"/>
                  </a:cubicBezTo>
                  <a:cubicBezTo>
                    <a:pt x="340" y="89"/>
                    <a:pt x="340" y="89"/>
                    <a:pt x="341" y="89"/>
                  </a:cubicBezTo>
                  <a:cubicBezTo>
                    <a:pt x="400" y="104"/>
                    <a:pt x="400" y="104"/>
                    <a:pt x="400" y="104"/>
                  </a:cubicBezTo>
                  <a:cubicBezTo>
                    <a:pt x="397" y="105"/>
                    <a:pt x="397" y="105"/>
                    <a:pt x="397" y="105"/>
                  </a:cubicBezTo>
                  <a:cubicBezTo>
                    <a:pt x="397" y="105"/>
                    <a:pt x="397" y="105"/>
                    <a:pt x="397" y="105"/>
                  </a:cubicBezTo>
                  <a:cubicBezTo>
                    <a:pt x="338" y="90"/>
                    <a:pt x="338" y="90"/>
                    <a:pt x="338" y="90"/>
                  </a:cubicBezTo>
                  <a:cubicBezTo>
                    <a:pt x="315" y="70"/>
                    <a:pt x="315" y="70"/>
                    <a:pt x="315" y="70"/>
                  </a:cubicBezTo>
                  <a:cubicBezTo>
                    <a:pt x="315" y="70"/>
                    <a:pt x="315" y="70"/>
                    <a:pt x="314" y="70"/>
                  </a:cubicBezTo>
                  <a:cubicBezTo>
                    <a:pt x="227" y="70"/>
                    <a:pt x="227" y="70"/>
                    <a:pt x="227" y="70"/>
                  </a:cubicBezTo>
                  <a:cubicBezTo>
                    <a:pt x="227" y="70"/>
                    <a:pt x="227" y="70"/>
                    <a:pt x="227" y="70"/>
                  </a:cubicBezTo>
                  <a:cubicBezTo>
                    <a:pt x="227" y="67"/>
                    <a:pt x="227" y="67"/>
                    <a:pt x="227" y="67"/>
                  </a:cubicBezTo>
                  <a:lnTo>
                    <a:pt x="310" y="67"/>
                  </a:lnTo>
                  <a:close/>
                  <a:moveTo>
                    <a:pt x="62" y="89"/>
                  </a:moveTo>
                  <a:cubicBezTo>
                    <a:pt x="63" y="89"/>
                    <a:pt x="63" y="89"/>
                    <a:pt x="63" y="89"/>
                  </a:cubicBezTo>
                  <a:cubicBezTo>
                    <a:pt x="89" y="66"/>
                    <a:pt x="89" y="66"/>
                    <a:pt x="89" y="66"/>
                  </a:cubicBezTo>
                  <a:cubicBezTo>
                    <a:pt x="93" y="67"/>
                    <a:pt x="93" y="67"/>
                    <a:pt x="93" y="67"/>
                  </a:cubicBezTo>
                  <a:cubicBezTo>
                    <a:pt x="93" y="67"/>
                    <a:pt x="93" y="67"/>
                    <a:pt x="93" y="67"/>
                  </a:cubicBezTo>
                  <a:cubicBezTo>
                    <a:pt x="176" y="67"/>
                    <a:pt x="176" y="67"/>
                    <a:pt x="176" y="67"/>
                  </a:cubicBezTo>
                  <a:cubicBezTo>
                    <a:pt x="176" y="70"/>
                    <a:pt x="176" y="70"/>
                    <a:pt x="176" y="70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65" y="90"/>
                    <a:pt x="65" y="90"/>
                    <a:pt x="65" y="90"/>
                  </a:cubicBezTo>
                  <a:cubicBezTo>
                    <a:pt x="6" y="105"/>
                    <a:pt x="6" y="105"/>
                    <a:pt x="6" y="105"/>
                  </a:cubicBezTo>
                  <a:cubicBezTo>
                    <a:pt x="6" y="105"/>
                    <a:pt x="6" y="105"/>
                    <a:pt x="6" y="105"/>
                  </a:cubicBezTo>
                  <a:cubicBezTo>
                    <a:pt x="3" y="104"/>
                    <a:pt x="3" y="104"/>
                    <a:pt x="3" y="104"/>
                  </a:cubicBezTo>
                  <a:lnTo>
                    <a:pt x="62" y="89"/>
                  </a:lnTo>
                  <a:close/>
                  <a:moveTo>
                    <a:pt x="8" y="107"/>
                  </a:moveTo>
                  <a:cubicBezTo>
                    <a:pt x="66" y="92"/>
                    <a:pt x="66" y="92"/>
                    <a:pt x="66" y="92"/>
                  </a:cubicBezTo>
                  <a:cubicBezTo>
                    <a:pt x="66" y="92"/>
                    <a:pt x="66" y="92"/>
                    <a:pt x="66" y="92"/>
                  </a:cubicBezTo>
                  <a:cubicBezTo>
                    <a:pt x="89" y="72"/>
                    <a:pt x="89" y="72"/>
                    <a:pt x="89" y="72"/>
                  </a:cubicBezTo>
                  <a:cubicBezTo>
                    <a:pt x="176" y="72"/>
                    <a:pt x="176" y="72"/>
                    <a:pt x="176" y="72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9" y="113"/>
                    <a:pt x="19" y="113"/>
                    <a:pt x="19" y="113"/>
                  </a:cubicBezTo>
                  <a:lnTo>
                    <a:pt x="8" y="107"/>
                  </a:lnTo>
                  <a:close/>
                  <a:moveTo>
                    <a:pt x="176" y="115"/>
                  </a:moveTo>
                  <a:cubicBezTo>
                    <a:pt x="176" y="117"/>
                    <a:pt x="176" y="117"/>
                    <a:pt x="176" y="117"/>
                  </a:cubicBezTo>
                  <a:cubicBezTo>
                    <a:pt x="21" y="117"/>
                    <a:pt x="21" y="117"/>
                    <a:pt x="21" y="117"/>
                  </a:cubicBezTo>
                  <a:cubicBezTo>
                    <a:pt x="21" y="115"/>
                    <a:pt x="21" y="115"/>
                    <a:pt x="21" y="115"/>
                  </a:cubicBezTo>
                  <a:lnTo>
                    <a:pt x="176" y="115"/>
                  </a:lnTo>
                  <a:close/>
                  <a:moveTo>
                    <a:pt x="21" y="119"/>
                  </a:moveTo>
                  <a:cubicBezTo>
                    <a:pt x="176" y="119"/>
                    <a:pt x="176" y="119"/>
                    <a:pt x="176" y="119"/>
                  </a:cubicBezTo>
                  <a:cubicBezTo>
                    <a:pt x="176" y="179"/>
                    <a:pt x="176" y="179"/>
                    <a:pt x="176" y="179"/>
                  </a:cubicBezTo>
                  <a:cubicBezTo>
                    <a:pt x="21" y="179"/>
                    <a:pt x="21" y="179"/>
                    <a:pt x="21" y="179"/>
                  </a:cubicBezTo>
                  <a:lnTo>
                    <a:pt x="21" y="119"/>
                  </a:lnTo>
                  <a:close/>
                  <a:moveTo>
                    <a:pt x="189" y="179"/>
                  </a:moveTo>
                  <a:cubicBezTo>
                    <a:pt x="189" y="147"/>
                    <a:pt x="189" y="147"/>
                    <a:pt x="189" y="147"/>
                  </a:cubicBezTo>
                  <a:cubicBezTo>
                    <a:pt x="214" y="147"/>
                    <a:pt x="214" y="147"/>
                    <a:pt x="214" y="147"/>
                  </a:cubicBezTo>
                  <a:cubicBezTo>
                    <a:pt x="214" y="179"/>
                    <a:pt x="214" y="179"/>
                    <a:pt x="214" y="179"/>
                  </a:cubicBezTo>
                  <a:lnTo>
                    <a:pt x="189" y="1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234">
              <a:extLst>
                <a:ext uri="{FF2B5EF4-FFF2-40B4-BE49-F238E27FC236}">
                  <a16:creationId xmlns:a16="http://schemas.microsoft.com/office/drawing/2014/main" id="{82C8F238-9DED-47FE-84B2-7E135001520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34088" y="3622675"/>
              <a:ext cx="96838" cy="92075"/>
            </a:xfrm>
            <a:custGeom>
              <a:avLst/>
              <a:gdLst>
                <a:gd name="T0" fmla="*/ 39 w 61"/>
                <a:gd name="T1" fmla="*/ 22 h 58"/>
                <a:gd name="T2" fmla="*/ 30 w 61"/>
                <a:gd name="T3" fmla="*/ 0 h 58"/>
                <a:gd name="T4" fmla="*/ 22 w 61"/>
                <a:gd name="T5" fmla="*/ 22 h 58"/>
                <a:gd name="T6" fmla="*/ 0 w 61"/>
                <a:gd name="T7" fmla="*/ 22 h 58"/>
                <a:gd name="T8" fmla="*/ 17 w 61"/>
                <a:gd name="T9" fmla="*/ 36 h 58"/>
                <a:gd name="T10" fmla="*/ 13 w 61"/>
                <a:gd name="T11" fmla="*/ 58 h 58"/>
                <a:gd name="T12" fmla="*/ 30 w 61"/>
                <a:gd name="T13" fmla="*/ 44 h 58"/>
                <a:gd name="T14" fmla="*/ 48 w 61"/>
                <a:gd name="T15" fmla="*/ 58 h 58"/>
                <a:gd name="T16" fmla="*/ 43 w 61"/>
                <a:gd name="T17" fmla="*/ 36 h 58"/>
                <a:gd name="T18" fmla="*/ 61 w 61"/>
                <a:gd name="T19" fmla="*/ 22 h 58"/>
                <a:gd name="T20" fmla="*/ 39 w 61"/>
                <a:gd name="T21" fmla="*/ 2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" h="58">
                  <a:moveTo>
                    <a:pt x="39" y="22"/>
                  </a:moveTo>
                  <a:lnTo>
                    <a:pt x="30" y="0"/>
                  </a:lnTo>
                  <a:lnTo>
                    <a:pt x="22" y="22"/>
                  </a:lnTo>
                  <a:lnTo>
                    <a:pt x="0" y="22"/>
                  </a:lnTo>
                  <a:lnTo>
                    <a:pt x="17" y="36"/>
                  </a:lnTo>
                  <a:lnTo>
                    <a:pt x="13" y="58"/>
                  </a:lnTo>
                  <a:lnTo>
                    <a:pt x="30" y="44"/>
                  </a:lnTo>
                  <a:lnTo>
                    <a:pt x="48" y="58"/>
                  </a:lnTo>
                  <a:lnTo>
                    <a:pt x="43" y="36"/>
                  </a:lnTo>
                  <a:lnTo>
                    <a:pt x="61" y="22"/>
                  </a:lnTo>
                  <a:lnTo>
                    <a:pt x="39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235">
              <a:extLst>
                <a:ext uri="{FF2B5EF4-FFF2-40B4-BE49-F238E27FC236}">
                  <a16:creationId xmlns:a16="http://schemas.microsoft.com/office/drawing/2014/main" id="{313DB6CD-53BD-4467-BAC2-9574B29118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34088" y="4630738"/>
              <a:ext cx="14288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0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236">
              <a:extLst>
                <a:ext uri="{FF2B5EF4-FFF2-40B4-BE49-F238E27FC236}">
                  <a16:creationId xmlns:a16="http://schemas.microsoft.com/office/drawing/2014/main" id="{ED810CEC-F018-4C0B-9810-1E73F23587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10288" y="4630738"/>
              <a:ext cx="12700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0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237">
              <a:extLst>
                <a:ext uri="{FF2B5EF4-FFF2-40B4-BE49-F238E27FC236}">
                  <a16:creationId xmlns:a16="http://schemas.microsoft.com/office/drawing/2014/main" id="{1AB2A739-793D-485B-BE23-3F533BC9D92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69013" y="4630738"/>
              <a:ext cx="12700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1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238">
              <a:extLst>
                <a:ext uri="{FF2B5EF4-FFF2-40B4-BE49-F238E27FC236}">
                  <a16:creationId xmlns:a16="http://schemas.microsoft.com/office/drawing/2014/main" id="{3A8A59DA-0F25-4124-AC8C-5E1AD48093F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40438" y="3811588"/>
              <a:ext cx="14288" cy="42863"/>
            </a:xfrm>
            <a:custGeom>
              <a:avLst/>
              <a:gdLst>
                <a:gd name="T0" fmla="*/ 1 w 2"/>
                <a:gd name="T1" fmla="*/ 6 h 6"/>
                <a:gd name="T2" fmla="*/ 2 w 2"/>
                <a:gd name="T3" fmla="*/ 5 h 6"/>
                <a:gd name="T4" fmla="*/ 2 w 2"/>
                <a:gd name="T5" fmla="*/ 1 h 6"/>
                <a:gd name="T6" fmla="*/ 1 w 2"/>
                <a:gd name="T7" fmla="*/ 0 h 6"/>
                <a:gd name="T8" fmla="*/ 0 w 2"/>
                <a:gd name="T9" fmla="*/ 1 h 6"/>
                <a:gd name="T10" fmla="*/ 0 w 2"/>
                <a:gd name="T11" fmla="*/ 5 h 6"/>
                <a:gd name="T12" fmla="*/ 1 w 2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6">
                  <a:moveTo>
                    <a:pt x="1" y="6"/>
                  </a:moveTo>
                  <a:cubicBezTo>
                    <a:pt x="2" y="6"/>
                    <a:pt x="2" y="6"/>
                    <a:pt x="2" y="5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1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239">
              <a:extLst>
                <a:ext uri="{FF2B5EF4-FFF2-40B4-BE49-F238E27FC236}">
                  <a16:creationId xmlns:a16="http://schemas.microsoft.com/office/drawing/2014/main" id="{56CE7D27-7F5A-427A-9AF3-48B3C3F434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02350" y="3811588"/>
              <a:ext cx="14288" cy="42863"/>
            </a:xfrm>
            <a:custGeom>
              <a:avLst/>
              <a:gdLst>
                <a:gd name="T0" fmla="*/ 1 w 2"/>
                <a:gd name="T1" fmla="*/ 6 h 6"/>
                <a:gd name="T2" fmla="*/ 2 w 2"/>
                <a:gd name="T3" fmla="*/ 5 h 6"/>
                <a:gd name="T4" fmla="*/ 2 w 2"/>
                <a:gd name="T5" fmla="*/ 1 h 6"/>
                <a:gd name="T6" fmla="*/ 1 w 2"/>
                <a:gd name="T7" fmla="*/ 0 h 6"/>
                <a:gd name="T8" fmla="*/ 0 w 2"/>
                <a:gd name="T9" fmla="*/ 1 h 6"/>
                <a:gd name="T10" fmla="*/ 0 w 2"/>
                <a:gd name="T11" fmla="*/ 5 h 6"/>
                <a:gd name="T12" fmla="*/ 1 w 2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6">
                  <a:moveTo>
                    <a:pt x="1" y="6"/>
                  </a:moveTo>
                  <a:cubicBezTo>
                    <a:pt x="1" y="6"/>
                    <a:pt x="2" y="6"/>
                    <a:pt x="2" y="5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0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240">
              <a:extLst>
                <a:ext uri="{FF2B5EF4-FFF2-40B4-BE49-F238E27FC236}">
                  <a16:creationId xmlns:a16="http://schemas.microsoft.com/office/drawing/2014/main" id="{84049F3B-2E1E-4862-A97F-83EB7820A4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05488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241">
              <a:extLst>
                <a:ext uri="{FF2B5EF4-FFF2-40B4-BE49-F238E27FC236}">
                  <a16:creationId xmlns:a16="http://schemas.microsoft.com/office/drawing/2014/main" id="{A06C720D-649A-4CAC-B9E9-49B17D108F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02300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242">
              <a:extLst>
                <a:ext uri="{FF2B5EF4-FFF2-40B4-BE49-F238E27FC236}">
                  <a16:creationId xmlns:a16="http://schemas.microsoft.com/office/drawing/2014/main" id="{40F7C9B7-244D-476B-99C3-FD9BB4B8A7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99113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243">
              <a:extLst>
                <a:ext uri="{FF2B5EF4-FFF2-40B4-BE49-F238E27FC236}">
                  <a16:creationId xmlns:a16="http://schemas.microsoft.com/office/drawing/2014/main" id="{A8552E29-45C6-4A79-971A-2EB63CF5CDE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94338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244">
              <a:extLst>
                <a:ext uri="{FF2B5EF4-FFF2-40B4-BE49-F238E27FC236}">
                  <a16:creationId xmlns:a16="http://schemas.microsoft.com/office/drawing/2014/main" id="{57B4B2F7-6F83-4365-83EA-5FEDEF63663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91150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245">
              <a:extLst>
                <a:ext uri="{FF2B5EF4-FFF2-40B4-BE49-F238E27FC236}">
                  <a16:creationId xmlns:a16="http://schemas.microsoft.com/office/drawing/2014/main" id="{3CD431FE-DB73-4156-9312-DE937190A5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87963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246">
              <a:extLst>
                <a:ext uri="{FF2B5EF4-FFF2-40B4-BE49-F238E27FC236}">
                  <a16:creationId xmlns:a16="http://schemas.microsoft.com/office/drawing/2014/main" id="{E1548B52-C122-4A0E-898A-EC0047BD919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83188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247">
              <a:extLst>
                <a:ext uri="{FF2B5EF4-FFF2-40B4-BE49-F238E27FC236}">
                  <a16:creationId xmlns:a16="http://schemas.microsoft.com/office/drawing/2014/main" id="{4A6B2D17-A08F-43CA-9112-D9A9ACF814D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80000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248">
              <a:extLst>
                <a:ext uri="{FF2B5EF4-FFF2-40B4-BE49-F238E27FC236}">
                  <a16:creationId xmlns:a16="http://schemas.microsoft.com/office/drawing/2014/main" id="{9A6AC67A-8CB8-447D-B4F0-EA360434AC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76813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249">
              <a:extLst>
                <a:ext uri="{FF2B5EF4-FFF2-40B4-BE49-F238E27FC236}">
                  <a16:creationId xmlns:a16="http://schemas.microsoft.com/office/drawing/2014/main" id="{82D32F8D-4565-4424-8477-91840B2CC9E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7997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250">
              <a:extLst>
                <a:ext uri="{FF2B5EF4-FFF2-40B4-BE49-F238E27FC236}">
                  <a16:creationId xmlns:a16="http://schemas.microsoft.com/office/drawing/2014/main" id="{E6613F31-341A-48D5-81E4-01F51CA90E7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05488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251">
              <a:extLst>
                <a:ext uri="{FF2B5EF4-FFF2-40B4-BE49-F238E27FC236}">
                  <a16:creationId xmlns:a16="http://schemas.microsoft.com/office/drawing/2014/main" id="{BD5A78C7-BF98-4AFD-A82B-761B1E2F2D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02300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252">
              <a:extLst>
                <a:ext uri="{FF2B5EF4-FFF2-40B4-BE49-F238E27FC236}">
                  <a16:creationId xmlns:a16="http://schemas.microsoft.com/office/drawing/2014/main" id="{4F06DC2F-7F32-4027-B966-3152485BB05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99113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253">
              <a:extLst>
                <a:ext uri="{FF2B5EF4-FFF2-40B4-BE49-F238E27FC236}">
                  <a16:creationId xmlns:a16="http://schemas.microsoft.com/office/drawing/2014/main" id="{167D37AA-C734-4DF5-8386-3FDE1B248D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94338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254">
              <a:extLst>
                <a:ext uri="{FF2B5EF4-FFF2-40B4-BE49-F238E27FC236}">
                  <a16:creationId xmlns:a16="http://schemas.microsoft.com/office/drawing/2014/main" id="{E40345C0-94B5-431A-9A1A-B064FC838F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91150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255">
              <a:extLst>
                <a:ext uri="{FF2B5EF4-FFF2-40B4-BE49-F238E27FC236}">
                  <a16:creationId xmlns:a16="http://schemas.microsoft.com/office/drawing/2014/main" id="{08E01F0E-FF0A-4966-9E36-3E1FBCC3E1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87963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256">
              <a:extLst>
                <a:ext uri="{FF2B5EF4-FFF2-40B4-BE49-F238E27FC236}">
                  <a16:creationId xmlns:a16="http://schemas.microsoft.com/office/drawing/2014/main" id="{CAE41AF7-2565-42A1-864D-BB6D61D65B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83188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257">
              <a:extLst>
                <a:ext uri="{FF2B5EF4-FFF2-40B4-BE49-F238E27FC236}">
                  <a16:creationId xmlns:a16="http://schemas.microsoft.com/office/drawing/2014/main" id="{18FA28F1-675B-464D-9BA7-CCAD1971B60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80000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258">
              <a:extLst>
                <a:ext uri="{FF2B5EF4-FFF2-40B4-BE49-F238E27FC236}">
                  <a16:creationId xmlns:a16="http://schemas.microsoft.com/office/drawing/2014/main" id="{24496CCA-DE07-4B9F-9E29-0E1757CFC97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76813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259">
              <a:extLst>
                <a:ext uri="{FF2B5EF4-FFF2-40B4-BE49-F238E27FC236}">
                  <a16:creationId xmlns:a16="http://schemas.microsoft.com/office/drawing/2014/main" id="{E752C36D-131D-4E14-8B50-AFD81625BE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7997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260">
              <a:extLst>
                <a:ext uri="{FF2B5EF4-FFF2-40B4-BE49-F238E27FC236}">
                  <a16:creationId xmlns:a16="http://schemas.microsoft.com/office/drawing/2014/main" id="{DB1428D3-77FD-4393-9766-D4275B4C67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312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261">
              <a:extLst>
                <a:ext uri="{FF2B5EF4-FFF2-40B4-BE49-F238E27FC236}">
                  <a16:creationId xmlns:a16="http://schemas.microsoft.com/office/drawing/2014/main" id="{D3A888D8-006D-420A-A0A0-8F79CD6AC9F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8350" y="4435475"/>
              <a:ext cx="63500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262">
              <a:extLst>
                <a:ext uri="{FF2B5EF4-FFF2-40B4-BE49-F238E27FC236}">
                  <a16:creationId xmlns:a16="http://schemas.microsoft.com/office/drawing/2014/main" id="{311FC0C3-1726-4467-A242-20CD43055C0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15163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263">
              <a:extLst>
                <a:ext uri="{FF2B5EF4-FFF2-40B4-BE49-F238E27FC236}">
                  <a16:creationId xmlns:a16="http://schemas.microsoft.com/office/drawing/2014/main" id="{CE0DA6B1-EA8B-4C11-AAEF-5BB8CAE8CD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1197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264">
              <a:extLst>
                <a:ext uri="{FF2B5EF4-FFF2-40B4-BE49-F238E27FC236}">
                  <a16:creationId xmlns:a16="http://schemas.microsoft.com/office/drawing/2014/main" id="{608896A8-1F35-452E-B5C8-ECF55E9BA87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07200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265">
              <a:extLst>
                <a:ext uri="{FF2B5EF4-FFF2-40B4-BE49-F238E27FC236}">
                  <a16:creationId xmlns:a16="http://schemas.microsoft.com/office/drawing/2014/main" id="{E65A469B-D1E6-42AB-94BD-769F710B60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04013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266">
              <a:extLst>
                <a:ext uri="{FF2B5EF4-FFF2-40B4-BE49-F238E27FC236}">
                  <a16:creationId xmlns:a16="http://schemas.microsoft.com/office/drawing/2014/main" id="{B1EBCD36-D658-412E-B290-E693A46363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00825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267">
              <a:extLst>
                <a:ext uri="{FF2B5EF4-FFF2-40B4-BE49-F238E27FC236}">
                  <a16:creationId xmlns:a16="http://schemas.microsoft.com/office/drawing/2014/main" id="{F5CD7711-BD07-46F4-9D29-2F14BD0AF45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97638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268">
              <a:extLst>
                <a:ext uri="{FF2B5EF4-FFF2-40B4-BE49-F238E27FC236}">
                  <a16:creationId xmlns:a16="http://schemas.microsoft.com/office/drawing/2014/main" id="{BBA8388C-2FCA-4FF6-B601-DEE58F0363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92863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269">
              <a:extLst>
                <a:ext uri="{FF2B5EF4-FFF2-40B4-BE49-F238E27FC236}">
                  <a16:creationId xmlns:a16="http://schemas.microsoft.com/office/drawing/2014/main" id="{C3EA6332-C892-42B1-B651-96DF9ACD28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9602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Freeform 270">
              <a:extLst>
                <a:ext uri="{FF2B5EF4-FFF2-40B4-BE49-F238E27FC236}">
                  <a16:creationId xmlns:a16="http://schemas.microsoft.com/office/drawing/2014/main" id="{205D020F-2EB1-42EF-AD8E-823AC956D8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312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Freeform 271">
              <a:extLst>
                <a:ext uri="{FF2B5EF4-FFF2-40B4-BE49-F238E27FC236}">
                  <a16:creationId xmlns:a16="http://schemas.microsoft.com/office/drawing/2014/main" id="{C1F30E08-C5AB-43CF-84FA-B7909BC5415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8350" y="4603750"/>
              <a:ext cx="63500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Freeform 272">
              <a:extLst>
                <a:ext uri="{FF2B5EF4-FFF2-40B4-BE49-F238E27FC236}">
                  <a16:creationId xmlns:a16="http://schemas.microsoft.com/office/drawing/2014/main" id="{4F8ABF3F-7AF3-4074-AC21-A553FAD39C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15163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Freeform 273">
              <a:extLst>
                <a:ext uri="{FF2B5EF4-FFF2-40B4-BE49-F238E27FC236}">
                  <a16:creationId xmlns:a16="http://schemas.microsoft.com/office/drawing/2014/main" id="{ECF0BCAD-221B-45FE-AAB8-0C0DE035988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1197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Freeform 274">
              <a:extLst>
                <a:ext uri="{FF2B5EF4-FFF2-40B4-BE49-F238E27FC236}">
                  <a16:creationId xmlns:a16="http://schemas.microsoft.com/office/drawing/2014/main" id="{62F18E42-CA71-42AE-9A6A-19F199C1AE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07200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" name="Freeform 275">
              <a:extLst>
                <a:ext uri="{FF2B5EF4-FFF2-40B4-BE49-F238E27FC236}">
                  <a16:creationId xmlns:a16="http://schemas.microsoft.com/office/drawing/2014/main" id="{7C55A56C-A68B-440F-B856-F4FF50B73C8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04013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" name="Freeform 276">
              <a:extLst>
                <a:ext uri="{FF2B5EF4-FFF2-40B4-BE49-F238E27FC236}">
                  <a16:creationId xmlns:a16="http://schemas.microsoft.com/office/drawing/2014/main" id="{C7D61C23-D820-42D4-9F7D-52FF32F4EE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00825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" name="Freeform 277">
              <a:extLst>
                <a:ext uri="{FF2B5EF4-FFF2-40B4-BE49-F238E27FC236}">
                  <a16:creationId xmlns:a16="http://schemas.microsoft.com/office/drawing/2014/main" id="{6BAE79E9-470A-45B7-A483-EC78A9DDDD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97638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9" name="Freeform 278">
              <a:extLst>
                <a:ext uri="{FF2B5EF4-FFF2-40B4-BE49-F238E27FC236}">
                  <a16:creationId xmlns:a16="http://schemas.microsoft.com/office/drawing/2014/main" id="{340C4CF3-B05A-4CDD-91FD-40BDEEDF8E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92863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0" name="Freeform 279">
              <a:extLst>
                <a:ext uri="{FF2B5EF4-FFF2-40B4-BE49-F238E27FC236}">
                  <a16:creationId xmlns:a16="http://schemas.microsoft.com/office/drawing/2014/main" id="{6A5549BC-60CE-4B5E-8D9A-6569A95842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9602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1" name="Freeform 280">
              <a:extLst>
                <a:ext uri="{FF2B5EF4-FFF2-40B4-BE49-F238E27FC236}">
                  <a16:creationId xmlns:a16="http://schemas.microsoft.com/office/drawing/2014/main" id="{D7D3C2EC-382E-4FA6-946B-098B0D1C736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101850" y="4162425"/>
              <a:ext cx="2170113" cy="679450"/>
            </a:xfrm>
            <a:custGeom>
              <a:avLst/>
              <a:gdLst>
                <a:gd name="T0" fmla="*/ 164 w 314"/>
                <a:gd name="T1" fmla="*/ 68 h 97"/>
                <a:gd name="T2" fmla="*/ 111 w 314"/>
                <a:gd name="T3" fmla="*/ 20 h 97"/>
                <a:gd name="T4" fmla="*/ 83 w 314"/>
                <a:gd name="T5" fmla="*/ 60 h 97"/>
                <a:gd name="T6" fmla="*/ 64 w 314"/>
                <a:gd name="T7" fmla="*/ 72 h 97"/>
                <a:gd name="T8" fmla="*/ 44 w 314"/>
                <a:gd name="T9" fmla="*/ 60 h 97"/>
                <a:gd name="T10" fmla="*/ 36 w 314"/>
                <a:gd name="T11" fmla="*/ 60 h 97"/>
                <a:gd name="T12" fmla="*/ 21 w 314"/>
                <a:gd name="T13" fmla="*/ 79 h 97"/>
                <a:gd name="T14" fmla="*/ 113 w 314"/>
                <a:gd name="T15" fmla="*/ 87 h 97"/>
                <a:gd name="T16" fmla="*/ 163 w 314"/>
                <a:gd name="T17" fmla="*/ 86 h 97"/>
                <a:gd name="T18" fmla="*/ 261 w 314"/>
                <a:gd name="T19" fmla="*/ 40 h 97"/>
                <a:gd name="T20" fmla="*/ 261 w 314"/>
                <a:gd name="T21" fmla="*/ 59 h 97"/>
                <a:gd name="T22" fmla="*/ 261 w 314"/>
                <a:gd name="T23" fmla="*/ 87 h 97"/>
                <a:gd name="T24" fmla="*/ 313 w 314"/>
                <a:gd name="T25" fmla="*/ 97 h 97"/>
                <a:gd name="T26" fmla="*/ 73 w 314"/>
                <a:gd name="T27" fmla="*/ 95 h 97"/>
                <a:gd name="T28" fmla="*/ 67 w 314"/>
                <a:gd name="T29" fmla="*/ 77 h 97"/>
                <a:gd name="T30" fmla="*/ 84 w 314"/>
                <a:gd name="T31" fmla="*/ 58 h 97"/>
                <a:gd name="T32" fmla="*/ 75 w 314"/>
                <a:gd name="T33" fmla="*/ 94 h 97"/>
                <a:gd name="T34" fmla="*/ 48 w 314"/>
                <a:gd name="T35" fmla="*/ 58 h 97"/>
                <a:gd name="T36" fmla="*/ 62 w 314"/>
                <a:gd name="T37" fmla="*/ 73 h 97"/>
                <a:gd name="T38" fmla="*/ 39 w 314"/>
                <a:gd name="T39" fmla="*/ 74 h 97"/>
                <a:gd name="T40" fmla="*/ 22 w 314"/>
                <a:gd name="T41" fmla="*/ 64 h 97"/>
                <a:gd name="T42" fmla="*/ 32 w 314"/>
                <a:gd name="T43" fmla="*/ 64 h 97"/>
                <a:gd name="T44" fmla="*/ 23 w 314"/>
                <a:gd name="T45" fmla="*/ 77 h 97"/>
                <a:gd name="T46" fmla="*/ 28 w 314"/>
                <a:gd name="T47" fmla="*/ 95 h 97"/>
                <a:gd name="T48" fmla="*/ 132 w 314"/>
                <a:gd name="T49" fmla="*/ 53 h 97"/>
                <a:gd name="T50" fmla="*/ 144 w 314"/>
                <a:gd name="T51" fmla="*/ 63 h 97"/>
                <a:gd name="T52" fmla="*/ 113 w 314"/>
                <a:gd name="T53" fmla="*/ 43 h 97"/>
                <a:gd name="T54" fmla="*/ 145 w 314"/>
                <a:gd name="T55" fmla="*/ 32 h 97"/>
                <a:gd name="T56" fmla="*/ 163 w 314"/>
                <a:gd name="T57" fmla="*/ 37 h 97"/>
                <a:gd name="T58" fmla="*/ 163 w 314"/>
                <a:gd name="T59" fmla="*/ 45 h 97"/>
                <a:gd name="T60" fmla="*/ 113 w 314"/>
                <a:gd name="T61" fmla="*/ 30 h 97"/>
                <a:gd name="T62" fmla="*/ 154 w 314"/>
                <a:gd name="T63" fmla="*/ 68 h 97"/>
                <a:gd name="T64" fmla="*/ 163 w 314"/>
                <a:gd name="T65" fmla="*/ 20 h 97"/>
                <a:gd name="T66" fmla="*/ 113 w 314"/>
                <a:gd name="T67" fmla="*/ 79 h 97"/>
                <a:gd name="T68" fmla="*/ 113 w 314"/>
                <a:gd name="T69" fmla="*/ 79 h 97"/>
                <a:gd name="T70" fmla="*/ 287 w 314"/>
                <a:gd name="T71" fmla="*/ 48 h 97"/>
                <a:gd name="T72" fmla="*/ 288 w 314"/>
                <a:gd name="T73" fmla="*/ 41 h 97"/>
                <a:gd name="T74" fmla="*/ 312 w 314"/>
                <a:gd name="T75" fmla="*/ 41 h 97"/>
                <a:gd name="T76" fmla="*/ 288 w 314"/>
                <a:gd name="T77" fmla="*/ 60 h 97"/>
                <a:gd name="T78" fmla="*/ 297 w 314"/>
                <a:gd name="T79" fmla="*/ 60 h 97"/>
                <a:gd name="T80" fmla="*/ 272 w 314"/>
                <a:gd name="T81" fmla="*/ 67 h 97"/>
                <a:gd name="T82" fmla="*/ 272 w 314"/>
                <a:gd name="T83" fmla="*/ 69 h 97"/>
                <a:gd name="T84" fmla="*/ 288 w 314"/>
                <a:gd name="T85" fmla="*/ 69 h 97"/>
                <a:gd name="T86" fmla="*/ 304 w 314"/>
                <a:gd name="T87" fmla="*/ 77 h 97"/>
                <a:gd name="T88" fmla="*/ 305 w 314"/>
                <a:gd name="T89" fmla="*/ 69 h 97"/>
                <a:gd name="T90" fmla="*/ 305 w 314"/>
                <a:gd name="T91" fmla="*/ 50 h 97"/>
                <a:gd name="T92" fmla="*/ 304 w 314"/>
                <a:gd name="T93" fmla="*/ 50 h 97"/>
                <a:gd name="T94" fmla="*/ 287 w 314"/>
                <a:gd name="T95" fmla="*/ 58 h 97"/>
                <a:gd name="T96" fmla="*/ 272 w 314"/>
                <a:gd name="T97" fmla="*/ 50 h 97"/>
                <a:gd name="T98" fmla="*/ 270 w 314"/>
                <a:gd name="T99" fmla="*/ 58 h 97"/>
                <a:gd name="T100" fmla="*/ 270 w 314"/>
                <a:gd name="T101" fmla="*/ 77 h 97"/>
                <a:gd name="T102" fmla="*/ 263 w 314"/>
                <a:gd name="T103" fmla="*/ 79 h 97"/>
                <a:gd name="T104" fmla="*/ 280 w 314"/>
                <a:gd name="T105" fmla="*/ 79 h 97"/>
                <a:gd name="T106" fmla="*/ 295 w 314"/>
                <a:gd name="T107" fmla="*/ 86 h 97"/>
                <a:gd name="T108" fmla="*/ 297 w 314"/>
                <a:gd name="T109" fmla="*/ 79 h 97"/>
                <a:gd name="T110" fmla="*/ 263 w 314"/>
                <a:gd name="T111" fmla="*/ 48 h 97"/>
                <a:gd name="T112" fmla="*/ 263 w 314"/>
                <a:gd name="T113" fmla="*/ 95 h 97"/>
                <a:gd name="T114" fmla="*/ 280 w 314"/>
                <a:gd name="T115" fmla="*/ 88 h 97"/>
                <a:gd name="T116" fmla="*/ 295 w 314"/>
                <a:gd name="T117" fmla="*/ 95 h 97"/>
                <a:gd name="T118" fmla="*/ 297 w 314"/>
                <a:gd name="T119" fmla="*/ 88 h 97"/>
                <a:gd name="T120" fmla="*/ 312 w 314"/>
                <a:gd name="T121" fmla="*/ 39 h 97"/>
                <a:gd name="T122" fmla="*/ 288 w 314"/>
                <a:gd name="T123" fmla="*/ 39 h 97"/>
                <a:gd name="T124" fmla="*/ 271 w 314"/>
                <a:gd name="T125" fmla="*/ 39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14" h="97">
                  <a:moveTo>
                    <a:pt x="263" y="1"/>
                  </a:moveTo>
                  <a:cubicBezTo>
                    <a:pt x="263" y="0"/>
                    <a:pt x="262" y="0"/>
                    <a:pt x="262" y="1"/>
                  </a:cubicBezTo>
                  <a:cubicBezTo>
                    <a:pt x="173" y="63"/>
                    <a:pt x="173" y="63"/>
                    <a:pt x="173" y="63"/>
                  </a:cubicBezTo>
                  <a:cubicBezTo>
                    <a:pt x="172" y="63"/>
                    <a:pt x="172" y="63"/>
                    <a:pt x="172" y="64"/>
                  </a:cubicBezTo>
                  <a:cubicBezTo>
                    <a:pt x="172" y="84"/>
                    <a:pt x="172" y="84"/>
                    <a:pt x="172" y="84"/>
                  </a:cubicBezTo>
                  <a:cubicBezTo>
                    <a:pt x="164" y="84"/>
                    <a:pt x="164" y="84"/>
                    <a:pt x="164" y="84"/>
                  </a:cubicBezTo>
                  <a:cubicBezTo>
                    <a:pt x="164" y="68"/>
                    <a:pt x="164" y="68"/>
                    <a:pt x="164" y="68"/>
                  </a:cubicBezTo>
                  <a:cubicBezTo>
                    <a:pt x="164" y="68"/>
                    <a:pt x="164" y="68"/>
                    <a:pt x="164" y="68"/>
                  </a:cubicBezTo>
                  <a:cubicBezTo>
                    <a:pt x="164" y="19"/>
                    <a:pt x="164" y="19"/>
                    <a:pt x="164" y="19"/>
                  </a:cubicBezTo>
                  <a:cubicBezTo>
                    <a:pt x="164" y="19"/>
                    <a:pt x="164" y="18"/>
                    <a:pt x="164" y="18"/>
                  </a:cubicBezTo>
                  <a:cubicBezTo>
                    <a:pt x="146" y="7"/>
                    <a:pt x="146" y="7"/>
                    <a:pt x="146" y="7"/>
                  </a:cubicBezTo>
                  <a:cubicBezTo>
                    <a:pt x="145" y="7"/>
                    <a:pt x="145" y="7"/>
                    <a:pt x="145" y="7"/>
                  </a:cubicBezTo>
                  <a:cubicBezTo>
                    <a:pt x="112" y="19"/>
                    <a:pt x="112" y="19"/>
                    <a:pt x="112" y="19"/>
                  </a:cubicBezTo>
                  <a:cubicBezTo>
                    <a:pt x="111" y="19"/>
                    <a:pt x="111" y="20"/>
                    <a:pt x="111" y="20"/>
                  </a:cubicBezTo>
                  <a:cubicBezTo>
                    <a:pt x="111" y="95"/>
                    <a:pt x="111" y="95"/>
                    <a:pt x="111" y="95"/>
                  </a:cubicBezTo>
                  <a:cubicBezTo>
                    <a:pt x="80" y="95"/>
                    <a:pt x="80" y="95"/>
                    <a:pt x="80" y="95"/>
                  </a:cubicBezTo>
                  <a:cubicBezTo>
                    <a:pt x="80" y="79"/>
                    <a:pt x="80" y="79"/>
                    <a:pt x="80" y="79"/>
                  </a:cubicBezTo>
                  <a:cubicBezTo>
                    <a:pt x="96" y="79"/>
                    <a:pt x="96" y="79"/>
                    <a:pt x="96" y="79"/>
                  </a:cubicBezTo>
                  <a:cubicBezTo>
                    <a:pt x="83" y="66"/>
                    <a:pt x="83" y="66"/>
                    <a:pt x="83" y="66"/>
                  </a:cubicBezTo>
                  <a:cubicBezTo>
                    <a:pt x="89" y="66"/>
                    <a:pt x="89" y="66"/>
                    <a:pt x="89" y="66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9" y="60"/>
                    <a:pt x="89" y="60"/>
                    <a:pt x="89" y="60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64" y="60"/>
                    <a:pt x="64" y="60"/>
                    <a:pt x="64" y="60"/>
                  </a:cubicBezTo>
                  <a:cubicBezTo>
                    <a:pt x="70" y="60"/>
                    <a:pt x="70" y="60"/>
                    <a:pt x="70" y="60"/>
                  </a:cubicBezTo>
                  <a:cubicBezTo>
                    <a:pt x="64" y="66"/>
                    <a:pt x="64" y="66"/>
                    <a:pt x="64" y="66"/>
                  </a:cubicBezTo>
                  <a:cubicBezTo>
                    <a:pt x="70" y="66"/>
                    <a:pt x="70" y="66"/>
                    <a:pt x="70" y="66"/>
                  </a:cubicBezTo>
                  <a:cubicBezTo>
                    <a:pt x="64" y="72"/>
                    <a:pt x="64" y="72"/>
                    <a:pt x="64" y="72"/>
                  </a:cubicBezTo>
                  <a:cubicBezTo>
                    <a:pt x="58" y="66"/>
                    <a:pt x="58" y="66"/>
                    <a:pt x="58" y="66"/>
                  </a:cubicBezTo>
                  <a:cubicBezTo>
                    <a:pt x="63" y="66"/>
                    <a:pt x="63" y="66"/>
                    <a:pt x="63" y="66"/>
                  </a:cubicBezTo>
                  <a:cubicBezTo>
                    <a:pt x="58" y="60"/>
                    <a:pt x="58" y="60"/>
                    <a:pt x="58" y="60"/>
                  </a:cubicBezTo>
                  <a:cubicBezTo>
                    <a:pt x="63" y="60"/>
                    <a:pt x="63" y="60"/>
                    <a:pt x="63" y="60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44" y="60"/>
                    <a:pt x="44" y="60"/>
                    <a:pt x="44" y="60"/>
                  </a:cubicBezTo>
                  <a:cubicBezTo>
                    <a:pt x="39" y="66"/>
                    <a:pt x="39" y="66"/>
                    <a:pt x="39" y="66"/>
                  </a:cubicBezTo>
                  <a:cubicBezTo>
                    <a:pt x="44" y="66"/>
                    <a:pt x="44" y="66"/>
                    <a:pt x="44" y="66"/>
                  </a:cubicBezTo>
                  <a:cubicBezTo>
                    <a:pt x="38" y="72"/>
                    <a:pt x="38" y="72"/>
                    <a:pt x="38" y="72"/>
                  </a:cubicBezTo>
                  <a:cubicBezTo>
                    <a:pt x="31" y="66"/>
                    <a:pt x="31" y="66"/>
                    <a:pt x="31" y="66"/>
                  </a:cubicBezTo>
                  <a:cubicBezTo>
                    <a:pt x="36" y="66"/>
                    <a:pt x="36" y="66"/>
                    <a:pt x="36" y="66"/>
                  </a:cubicBezTo>
                  <a:cubicBezTo>
                    <a:pt x="31" y="60"/>
                    <a:pt x="31" y="60"/>
                    <a:pt x="31" y="60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12" y="60"/>
                    <a:pt x="12" y="60"/>
                    <a:pt x="12" y="60"/>
                  </a:cubicBezTo>
                  <a:cubicBezTo>
                    <a:pt x="17" y="60"/>
                    <a:pt x="17" y="60"/>
                    <a:pt x="17" y="60"/>
                  </a:cubicBezTo>
                  <a:cubicBezTo>
                    <a:pt x="12" y="66"/>
                    <a:pt x="12" y="66"/>
                    <a:pt x="12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4" y="79"/>
                    <a:pt x="4" y="79"/>
                    <a:pt x="4" y="79"/>
                  </a:cubicBezTo>
                  <a:cubicBezTo>
                    <a:pt x="21" y="79"/>
                    <a:pt x="21" y="79"/>
                    <a:pt x="21" y="79"/>
                  </a:cubicBezTo>
                  <a:cubicBezTo>
                    <a:pt x="21" y="95"/>
                    <a:pt x="21" y="95"/>
                    <a:pt x="21" y="95"/>
                  </a:cubicBezTo>
                  <a:cubicBezTo>
                    <a:pt x="1" y="95"/>
                    <a:pt x="1" y="95"/>
                    <a:pt x="1" y="95"/>
                  </a:cubicBezTo>
                  <a:cubicBezTo>
                    <a:pt x="1" y="95"/>
                    <a:pt x="0" y="96"/>
                    <a:pt x="0" y="96"/>
                  </a:cubicBezTo>
                  <a:cubicBezTo>
                    <a:pt x="0" y="97"/>
                    <a:pt x="1" y="97"/>
                    <a:pt x="1" y="97"/>
                  </a:cubicBezTo>
                  <a:cubicBezTo>
                    <a:pt x="112" y="97"/>
                    <a:pt x="112" y="97"/>
                    <a:pt x="112" y="97"/>
                  </a:cubicBezTo>
                  <a:cubicBezTo>
                    <a:pt x="113" y="97"/>
                    <a:pt x="113" y="97"/>
                    <a:pt x="113" y="96"/>
                  </a:cubicBezTo>
                  <a:cubicBezTo>
                    <a:pt x="113" y="87"/>
                    <a:pt x="113" y="87"/>
                    <a:pt x="113" y="87"/>
                  </a:cubicBezTo>
                  <a:cubicBezTo>
                    <a:pt x="143" y="79"/>
                    <a:pt x="143" y="79"/>
                    <a:pt x="143" y="79"/>
                  </a:cubicBezTo>
                  <a:cubicBezTo>
                    <a:pt x="143" y="96"/>
                    <a:pt x="143" y="96"/>
                    <a:pt x="143" y="96"/>
                  </a:cubicBezTo>
                  <a:cubicBezTo>
                    <a:pt x="143" y="97"/>
                    <a:pt x="144" y="97"/>
                    <a:pt x="144" y="97"/>
                  </a:cubicBezTo>
                  <a:cubicBezTo>
                    <a:pt x="145" y="97"/>
                    <a:pt x="145" y="97"/>
                    <a:pt x="145" y="96"/>
                  </a:cubicBezTo>
                  <a:cubicBezTo>
                    <a:pt x="145" y="79"/>
                    <a:pt x="145" y="79"/>
                    <a:pt x="145" y="79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73" y="86"/>
                    <a:pt x="173" y="86"/>
                    <a:pt x="173" y="86"/>
                  </a:cubicBezTo>
                  <a:cubicBezTo>
                    <a:pt x="174" y="86"/>
                    <a:pt x="174" y="85"/>
                    <a:pt x="174" y="85"/>
                  </a:cubicBezTo>
                  <a:cubicBezTo>
                    <a:pt x="174" y="64"/>
                    <a:pt x="174" y="64"/>
                    <a:pt x="174" y="64"/>
                  </a:cubicBezTo>
                  <a:cubicBezTo>
                    <a:pt x="261" y="4"/>
                    <a:pt x="261" y="4"/>
                    <a:pt x="261" y="4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9"/>
                    <a:pt x="261" y="49"/>
                    <a:pt x="261" y="49"/>
                  </a:cubicBezTo>
                  <a:cubicBezTo>
                    <a:pt x="261" y="49"/>
                    <a:pt x="261" y="49"/>
                    <a:pt x="261" y="49"/>
                  </a:cubicBezTo>
                  <a:cubicBezTo>
                    <a:pt x="261" y="49"/>
                    <a:pt x="261" y="49"/>
                    <a:pt x="261" y="50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77"/>
                    <a:pt x="261" y="77"/>
                    <a:pt x="261" y="77"/>
                  </a:cubicBezTo>
                  <a:cubicBezTo>
                    <a:pt x="261" y="77"/>
                    <a:pt x="261" y="77"/>
                    <a:pt x="261" y="78"/>
                  </a:cubicBezTo>
                  <a:cubicBezTo>
                    <a:pt x="261" y="78"/>
                    <a:pt x="261" y="78"/>
                    <a:pt x="261" y="78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96"/>
                    <a:pt x="261" y="96"/>
                    <a:pt x="261" y="96"/>
                  </a:cubicBezTo>
                  <a:cubicBezTo>
                    <a:pt x="261" y="96"/>
                    <a:pt x="261" y="96"/>
                    <a:pt x="261" y="96"/>
                  </a:cubicBezTo>
                  <a:cubicBezTo>
                    <a:pt x="261" y="97"/>
                    <a:pt x="261" y="97"/>
                    <a:pt x="262" y="97"/>
                  </a:cubicBezTo>
                  <a:cubicBezTo>
                    <a:pt x="312" y="97"/>
                    <a:pt x="312" y="97"/>
                    <a:pt x="312" y="97"/>
                  </a:cubicBezTo>
                  <a:cubicBezTo>
                    <a:pt x="313" y="97"/>
                    <a:pt x="313" y="97"/>
                    <a:pt x="313" y="97"/>
                  </a:cubicBezTo>
                  <a:cubicBezTo>
                    <a:pt x="314" y="96"/>
                    <a:pt x="314" y="96"/>
                    <a:pt x="314" y="96"/>
                  </a:cubicBezTo>
                  <a:cubicBezTo>
                    <a:pt x="314" y="35"/>
                    <a:pt x="314" y="35"/>
                    <a:pt x="314" y="35"/>
                  </a:cubicBezTo>
                  <a:cubicBezTo>
                    <a:pt x="314" y="35"/>
                    <a:pt x="314" y="34"/>
                    <a:pt x="313" y="34"/>
                  </a:cubicBezTo>
                  <a:lnTo>
                    <a:pt x="263" y="1"/>
                  </a:lnTo>
                  <a:close/>
                  <a:moveTo>
                    <a:pt x="71" y="79"/>
                  </a:moveTo>
                  <a:cubicBezTo>
                    <a:pt x="73" y="79"/>
                    <a:pt x="73" y="79"/>
                    <a:pt x="73" y="79"/>
                  </a:cubicBezTo>
                  <a:cubicBezTo>
                    <a:pt x="73" y="95"/>
                    <a:pt x="73" y="95"/>
                    <a:pt x="73" y="95"/>
                  </a:cubicBezTo>
                  <a:cubicBezTo>
                    <a:pt x="54" y="95"/>
                    <a:pt x="54" y="95"/>
                    <a:pt x="54" y="95"/>
                  </a:cubicBezTo>
                  <a:cubicBezTo>
                    <a:pt x="54" y="79"/>
                    <a:pt x="54" y="79"/>
                    <a:pt x="54" y="79"/>
                  </a:cubicBezTo>
                  <a:cubicBezTo>
                    <a:pt x="56" y="79"/>
                    <a:pt x="56" y="79"/>
                    <a:pt x="56" y="79"/>
                  </a:cubicBezTo>
                  <a:lnTo>
                    <a:pt x="71" y="79"/>
                  </a:lnTo>
                  <a:close/>
                  <a:moveTo>
                    <a:pt x="61" y="77"/>
                  </a:moveTo>
                  <a:cubicBezTo>
                    <a:pt x="64" y="74"/>
                    <a:pt x="64" y="74"/>
                    <a:pt x="64" y="74"/>
                  </a:cubicBezTo>
                  <a:cubicBezTo>
                    <a:pt x="67" y="77"/>
                    <a:pt x="67" y="77"/>
                    <a:pt x="67" y="77"/>
                  </a:cubicBezTo>
                  <a:lnTo>
                    <a:pt x="61" y="77"/>
                  </a:lnTo>
                  <a:close/>
                  <a:moveTo>
                    <a:pt x="74" y="64"/>
                  </a:moveTo>
                  <a:cubicBezTo>
                    <a:pt x="69" y="64"/>
                    <a:pt x="69" y="64"/>
                    <a:pt x="69" y="64"/>
                  </a:cubicBezTo>
                  <a:cubicBezTo>
                    <a:pt x="74" y="58"/>
                    <a:pt x="74" y="58"/>
                    <a:pt x="74" y="58"/>
                  </a:cubicBezTo>
                  <a:cubicBezTo>
                    <a:pt x="69" y="58"/>
                    <a:pt x="69" y="58"/>
                    <a:pt x="69" y="58"/>
                  </a:cubicBezTo>
                  <a:cubicBezTo>
                    <a:pt x="76" y="50"/>
                    <a:pt x="76" y="50"/>
                    <a:pt x="76" y="50"/>
                  </a:cubicBezTo>
                  <a:cubicBezTo>
                    <a:pt x="84" y="58"/>
                    <a:pt x="84" y="58"/>
                    <a:pt x="84" y="58"/>
                  </a:cubicBezTo>
                  <a:cubicBezTo>
                    <a:pt x="79" y="58"/>
                    <a:pt x="79" y="58"/>
                    <a:pt x="79" y="58"/>
                  </a:cubicBezTo>
                  <a:cubicBezTo>
                    <a:pt x="84" y="64"/>
                    <a:pt x="84" y="64"/>
                    <a:pt x="84" y="64"/>
                  </a:cubicBezTo>
                  <a:cubicBezTo>
                    <a:pt x="79" y="64"/>
                    <a:pt x="79" y="64"/>
                    <a:pt x="79" y="64"/>
                  </a:cubicBezTo>
                  <a:cubicBezTo>
                    <a:pt x="92" y="77"/>
                    <a:pt x="92" y="77"/>
                    <a:pt x="92" y="77"/>
                  </a:cubicBezTo>
                  <a:cubicBezTo>
                    <a:pt x="78" y="77"/>
                    <a:pt x="78" y="77"/>
                    <a:pt x="78" y="77"/>
                  </a:cubicBezTo>
                  <a:cubicBezTo>
                    <a:pt x="78" y="94"/>
                    <a:pt x="78" y="94"/>
                    <a:pt x="78" y="94"/>
                  </a:cubicBezTo>
                  <a:cubicBezTo>
                    <a:pt x="75" y="94"/>
                    <a:pt x="75" y="94"/>
                    <a:pt x="75" y="94"/>
                  </a:cubicBezTo>
                  <a:cubicBezTo>
                    <a:pt x="75" y="77"/>
                    <a:pt x="75" y="77"/>
                    <a:pt x="75" y="77"/>
                  </a:cubicBezTo>
                  <a:cubicBezTo>
                    <a:pt x="69" y="77"/>
                    <a:pt x="69" y="77"/>
                    <a:pt x="69" y="77"/>
                  </a:cubicBezTo>
                  <a:cubicBezTo>
                    <a:pt x="65" y="73"/>
                    <a:pt x="65" y="73"/>
                    <a:pt x="65" y="73"/>
                  </a:cubicBezTo>
                  <a:lnTo>
                    <a:pt x="74" y="64"/>
                  </a:lnTo>
                  <a:close/>
                  <a:moveTo>
                    <a:pt x="49" y="64"/>
                  </a:moveTo>
                  <a:cubicBezTo>
                    <a:pt x="43" y="64"/>
                    <a:pt x="43" y="64"/>
                    <a:pt x="43" y="64"/>
                  </a:cubicBezTo>
                  <a:cubicBezTo>
                    <a:pt x="48" y="58"/>
                    <a:pt x="48" y="58"/>
                    <a:pt x="48" y="58"/>
                  </a:cubicBezTo>
                  <a:cubicBezTo>
                    <a:pt x="43" y="58"/>
                    <a:pt x="43" y="58"/>
                    <a:pt x="43" y="58"/>
                  </a:cubicBezTo>
                  <a:cubicBezTo>
                    <a:pt x="51" y="50"/>
                    <a:pt x="51" y="50"/>
                    <a:pt x="51" y="50"/>
                  </a:cubicBezTo>
                  <a:cubicBezTo>
                    <a:pt x="59" y="58"/>
                    <a:pt x="59" y="58"/>
                    <a:pt x="59" y="58"/>
                  </a:cubicBezTo>
                  <a:cubicBezTo>
                    <a:pt x="53" y="58"/>
                    <a:pt x="53" y="58"/>
                    <a:pt x="53" y="58"/>
                  </a:cubicBezTo>
                  <a:cubicBezTo>
                    <a:pt x="59" y="64"/>
                    <a:pt x="59" y="64"/>
                    <a:pt x="59" y="64"/>
                  </a:cubicBezTo>
                  <a:cubicBezTo>
                    <a:pt x="54" y="64"/>
                    <a:pt x="54" y="64"/>
                    <a:pt x="54" y="64"/>
                  </a:cubicBezTo>
                  <a:cubicBezTo>
                    <a:pt x="62" y="73"/>
                    <a:pt x="62" y="73"/>
                    <a:pt x="62" y="73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2" y="77"/>
                    <a:pt x="52" y="77"/>
                    <a:pt x="52" y="77"/>
                  </a:cubicBezTo>
                  <a:cubicBezTo>
                    <a:pt x="52" y="94"/>
                    <a:pt x="52" y="94"/>
                    <a:pt x="52" y="94"/>
                  </a:cubicBezTo>
                  <a:cubicBezTo>
                    <a:pt x="49" y="94"/>
                    <a:pt x="49" y="94"/>
                    <a:pt x="49" y="94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42" y="77"/>
                    <a:pt x="42" y="77"/>
                    <a:pt x="42" y="77"/>
                  </a:cubicBezTo>
                  <a:cubicBezTo>
                    <a:pt x="39" y="74"/>
                    <a:pt x="39" y="74"/>
                    <a:pt x="39" y="74"/>
                  </a:cubicBezTo>
                  <a:lnTo>
                    <a:pt x="49" y="64"/>
                  </a:lnTo>
                  <a:close/>
                  <a:moveTo>
                    <a:pt x="40" y="77"/>
                  </a:moveTo>
                  <a:cubicBezTo>
                    <a:pt x="35" y="77"/>
                    <a:pt x="35" y="77"/>
                    <a:pt x="35" y="77"/>
                  </a:cubicBezTo>
                  <a:cubicBezTo>
                    <a:pt x="38" y="75"/>
                    <a:pt x="38" y="75"/>
                    <a:pt x="38" y="75"/>
                  </a:cubicBezTo>
                  <a:lnTo>
                    <a:pt x="40" y="77"/>
                  </a:lnTo>
                  <a:close/>
                  <a:moveTo>
                    <a:pt x="8" y="77"/>
                  </a:moveTo>
                  <a:cubicBezTo>
                    <a:pt x="22" y="64"/>
                    <a:pt x="22" y="64"/>
                    <a:pt x="22" y="64"/>
                  </a:cubicBezTo>
                  <a:cubicBezTo>
                    <a:pt x="16" y="64"/>
                    <a:pt x="16" y="64"/>
                    <a:pt x="16" y="64"/>
                  </a:cubicBezTo>
                  <a:cubicBezTo>
                    <a:pt x="22" y="58"/>
                    <a:pt x="22" y="58"/>
                    <a:pt x="22" y="58"/>
                  </a:cubicBezTo>
                  <a:cubicBezTo>
                    <a:pt x="16" y="58"/>
                    <a:pt x="16" y="58"/>
                    <a:pt x="16" y="58"/>
                  </a:cubicBezTo>
                  <a:cubicBezTo>
                    <a:pt x="24" y="50"/>
                    <a:pt x="24" y="50"/>
                    <a:pt x="24" y="50"/>
                  </a:cubicBezTo>
                  <a:cubicBezTo>
                    <a:pt x="32" y="58"/>
                    <a:pt x="32" y="58"/>
                    <a:pt x="32" y="58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32" y="64"/>
                    <a:pt x="32" y="64"/>
                    <a:pt x="32" y="64"/>
                  </a:cubicBezTo>
                  <a:cubicBezTo>
                    <a:pt x="27" y="64"/>
                    <a:pt x="27" y="64"/>
                    <a:pt x="27" y="64"/>
                  </a:cubicBezTo>
                  <a:cubicBezTo>
                    <a:pt x="36" y="74"/>
                    <a:pt x="36" y="74"/>
                    <a:pt x="36" y="74"/>
                  </a:cubicBezTo>
                  <a:cubicBezTo>
                    <a:pt x="33" y="77"/>
                    <a:pt x="33" y="77"/>
                    <a:pt x="33" y="77"/>
                  </a:cubicBezTo>
                  <a:cubicBezTo>
                    <a:pt x="26" y="77"/>
                    <a:pt x="26" y="77"/>
                    <a:pt x="26" y="77"/>
                  </a:cubicBezTo>
                  <a:cubicBezTo>
                    <a:pt x="26" y="94"/>
                    <a:pt x="26" y="94"/>
                    <a:pt x="26" y="94"/>
                  </a:cubicBezTo>
                  <a:cubicBezTo>
                    <a:pt x="23" y="94"/>
                    <a:pt x="23" y="94"/>
                    <a:pt x="23" y="94"/>
                  </a:cubicBezTo>
                  <a:cubicBezTo>
                    <a:pt x="23" y="77"/>
                    <a:pt x="23" y="77"/>
                    <a:pt x="23" y="77"/>
                  </a:cubicBezTo>
                  <a:lnTo>
                    <a:pt x="8" y="77"/>
                  </a:lnTo>
                  <a:close/>
                  <a:moveTo>
                    <a:pt x="28" y="79"/>
                  </a:moveTo>
                  <a:cubicBezTo>
                    <a:pt x="31" y="79"/>
                    <a:pt x="31" y="79"/>
                    <a:pt x="31" y="79"/>
                  </a:cubicBezTo>
                  <a:cubicBezTo>
                    <a:pt x="44" y="79"/>
                    <a:pt x="44" y="79"/>
                    <a:pt x="44" y="79"/>
                  </a:cubicBezTo>
                  <a:cubicBezTo>
                    <a:pt x="48" y="79"/>
                    <a:pt x="48" y="79"/>
                    <a:pt x="48" y="79"/>
                  </a:cubicBezTo>
                  <a:cubicBezTo>
                    <a:pt x="48" y="95"/>
                    <a:pt x="48" y="95"/>
                    <a:pt x="48" y="95"/>
                  </a:cubicBezTo>
                  <a:cubicBezTo>
                    <a:pt x="28" y="95"/>
                    <a:pt x="28" y="95"/>
                    <a:pt x="28" y="95"/>
                  </a:cubicBezTo>
                  <a:lnTo>
                    <a:pt x="28" y="79"/>
                  </a:lnTo>
                  <a:close/>
                  <a:moveTo>
                    <a:pt x="113" y="45"/>
                  </a:moveTo>
                  <a:cubicBezTo>
                    <a:pt x="129" y="51"/>
                    <a:pt x="129" y="51"/>
                    <a:pt x="129" y="51"/>
                  </a:cubicBezTo>
                  <a:cubicBezTo>
                    <a:pt x="113" y="56"/>
                    <a:pt x="113" y="56"/>
                    <a:pt x="113" y="56"/>
                  </a:cubicBezTo>
                  <a:lnTo>
                    <a:pt x="113" y="45"/>
                  </a:lnTo>
                  <a:close/>
                  <a:moveTo>
                    <a:pt x="113" y="58"/>
                  </a:moveTo>
                  <a:cubicBezTo>
                    <a:pt x="132" y="53"/>
                    <a:pt x="132" y="53"/>
                    <a:pt x="132" y="53"/>
                  </a:cubicBezTo>
                  <a:cubicBezTo>
                    <a:pt x="140" y="56"/>
                    <a:pt x="140" y="56"/>
                    <a:pt x="140" y="56"/>
                  </a:cubicBezTo>
                  <a:cubicBezTo>
                    <a:pt x="113" y="63"/>
                    <a:pt x="113" y="63"/>
                    <a:pt x="113" y="63"/>
                  </a:cubicBezTo>
                  <a:lnTo>
                    <a:pt x="113" y="58"/>
                  </a:lnTo>
                  <a:close/>
                  <a:moveTo>
                    <a:pt x="113" y="65"/>
                  </a:moveTo>
                  <a:cubicBezTo>
                    <a:pt x="142" y="57"/>
                    <a:pt x="142" y="57"/>
                    <a:pt x="142" y="57"/>
                  </a:cubicBezTo>
                  <a:cubicBezTo>
                    <a:pt x="151" y="65"/>
                    <a:pt x="151" y="65"/>
                    <a:pt x="151" y="65"/>
                  </a:cubicBezTo>
                  <a:cubicBezTo>
                    <a:pt x="144" y="63"/>
                    <a:pt x="144" y="63"/>
                    <a:pt x="144" y="63"/>
                  </a:cubicBezTo>
                  <a:cubicBezTo>
                    <a:pt x="144" y="63"/>
                    <a:pt x="144" y="63"/>
                    <a:pt x="144" y="63"/>
                  </a:cubicBezTo>
                  <a:cubicBezTo>
                    <a:pt x="113" y="71"/>
                    <a:pt x="113" y="71"/>
                    <a:pt x="113" y="71"/>
                  </a:cubicBezTo>
                  <a:lnTo>
                    <a:pt x="113" y="65"/>
                  </a:lnTo>
                  <a:close/>
                  <a:moveTo>
                    <a:pt x="143" y="55"/>
                  </a:moveTo>
                  <a:cubicBezTo>
                    <a:pt x="143" y="55"/>
                    <a:pt x="143" y="55"/>
                    <a:pt x="143" y="55"/>
                  </a:cubicBezTo>
                  <a:cubicBezTo>
                    <a:pt x="143" y="55"/>
                    <a:pt x="143" y="55"/>
                    <a:pt x="143" y="55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37"/>
                    <a:pt x="113" y="37"/>
                    <a:pt x="113" y="37"/>
                  </a:cubicBezTo>
                  <a:cubicBezTo>
                    <a:pt x="142" y="50"/>
                    <a:pt x="142" y="50"/>
                    <a:pt x="142" y="50"/>
                  </a:cubicBezTo>
                  <a:cubicBezTo>
                    <a:pt x="163" y="69"/>
                    <a:pt x="163" y="69"/>
                    <a:pt x="163" y="69"/>
                  </a:cubicBezTo>
                  <a:cubicBezTo>
                    <a:pt x="163" y="73"/>
                    <a:pt x="163" y="73"/>
                    <a:pt x="163" y="73"/>
                  </a:cubicBezTo>
                  <a:lnTo>
                    <a:pt x="143" y="55"/>
                  </a:lnTo>
                  <a:close/>
                  <a:moveTo>
                    <a:pt x="163" y="43"/>
                  </a:moveTo>
                  <a:cubicBezTo>
                    <a:pt x="145" y="32"/>
                    <a:pt x="145" y="32"/>
                    <a:pt x="145" y="32"/>
                  </a:cubicBezTo>
                  <a:cubicBezTo>
                    <a:pt x="144" y="32"/>
                    <a:pt x="144" y="32"/>
                    <a:pt x="144" y="32"/>
                  </a:cubicBezTo>
                  <a:cubicBezTo>
                    <a:pt x="122" y="39"/>
                    <a:pt x="122" y="39"/>
                    <a:pt x="122" y="39"/>
                  </a:cubicBezTo>
                  <a:cubicBezTo>
                    <a:pt x="122" y="39"/>
                    <a:pt x="122" y="39"/>
                    <a:pt x="122" y="39"/>
                  </a:cubicBezTo>
                  <a:cubicBezTo>
                    <a:pt x="115" y="36"/>
                    <a:pt x="115" y="36"/>
                    <a:pt x="115" y="36"/>
                  </a:cubicBezTo>
                  <a:cubicBezTo>
                    <a:pt x="144" y="25"/>
                    <a:pt x="144" y="25"/>
                    <a:pt x="144" y="25"/>
                  </a:cubicBezTo>
                  <a:cubicBezTo>
                    <a:pt x="162" y="37"/>
                    <a:pt x="162" y="37"/>
                    <a:pt x="162" y="37"/>
                  </a:cubicBezTo>
                  <a:cubicBezTo>
                    <a:pt x="162" y="37"/>
                    <a:pt x="163" y="37"/>
                    <a:pt x="163" y="37"/>
                  </a:cubicBezTo>
                  <a:lnTo>
                    <a:pt x="163" y="43"/>
                  </a:lnTo>
                  <a:close/>
                  <a:moveTo>
                    <a:pt x="144" y="48"/>
                  </a:moveTo>
                  <a:cubicBezTo>
                    <a:pt x="143" y="48"/>
                    <a:pt x="143" y="48"/>
                    <a:pt x="143" y="48"/>
                  </a:cubicBezTo>
                  <a:cubicBezTo>
                    <a:pt x="125" y="40"/>
                    <a:pt x="125" y="40"/>
                    <a:pt x="125" y="40"/>
                  </a:cubicBezTo>
                  <a:cubicBezTo>
                    <a:pt x="144" y="34"/>
                    <a:pt x="144" y="34"/>
                    <a:pt x="144" y="34"/>
                  </a:cubicBezTo>
                  <a:cubicBezTo>
                    <a:pt x="162" y="45"/>
                    <a:pt x="162" y="45"/>
                    <a:pt x="162" y="45"/>
                  </a:cubicBezTo>
                  <a:cubicBezTo>
                    <a:pt x="162" y="45"/>
                    <a:pt x="163" y="45"/>
                    <a:pt x="163" y="45"/>
                  </a:cubicBezTo>
                  <a:cubicBezTo>
                    <a:pt x="163" y="66"/>
                    <a:pt x="163" y="66"/>
                    <a:pt x="163" y="66"/>
                  </a:cubicBezTo>
                  <a:lnTo>
                    <a:pt x="144" y="48"/>
                  </a:lnTo>
                  <a:close/>
                  <a:moveTo>
                    <a:pt x="163" y="35"/>
                  </a:moveTo>
                  <a:cubicBezTo>
                    <a:pt x="145" y="23"/>
                    <a:pt x="145" y="23"/>
                    <a:pt x="145" y="23"/>
                  </a:cubicBezTo>
                  <a:cubicBezTo>
                    <a:pt x="144" y="23"/>
                    <a:pt x="144" y="23"/>
                    <a:pt x="144" y="23"/>
                  </a:cubicBezTo>
                  <a:cubicBezTo>
                    <a:pt x="113" y="35"/>
                    <a:pt x="113" y="35"/>
                    <a:pt x="113" y="35"/>
                  </a:cubicBezTo>
                  <a:cubicBezTo>
                    <a:pt x="113" y="30"/>
                    <a:pt x="113" y="30"/>
                    <a:pt x="113" y="30"/>
                  </a:cubicBezTo>
                  <a:cubicBezTo>
                    <a:pt x="144" y="18"/>
                    <a:pt x="144" y="18"/>
                    <a:pt x="144" y="18"/>
                  </a:cubicBezTo>
                  <a:cubicBezTo>
                    <a:pt x="162" y="30"/>
                    <a:pt x="162" y="30"/>
                    <a:pt x="162" y="30"/>
                  </a:cubicBezTo>
                  <a:cubicBezTo>
                    <a:pt x="162" y="30"/>
                    <a:pt x="163" y="30"/>
                    <a:pt x="163" y="30"/>
                  </a:cubicBezTo>
                  <a:lnTo>
                    <a:pt x="163" y="35"/>
                  </a:lnTo>
                  <a:close/>
                  <a:moveTo>
                    <a:pt x="113" y="73"/>
                  </a:moveTo>
                  <a:cubicBezTo>
                    <a:pt x="144" y="64"/>
                    <a:pt x="144" y="64"/>
                    <a:pt x="144" y="64"/>
                  </a:cubicBezTo>
                  <a:cubicBezTo>
                    <a:pt x="154" y="68"/>
                    <a:pt x="154" y="68"/>
                    <a:pt x="154" y="68"/>
                  </a:cubicBezTo>
                  <a:cubicBezTo>
                    <a:pt x="162" y="76"/>
                    <a:pt x="162" y="76"/>
                    <a:pt x="162" y="76"/>
                  </a:cubicBezTo>
                  <a:cubicBezTo>
                    <a:pt x="144" y="69"/>
                    <a:pt x="144" y="69"/>
                    <a:pt x="144" y="69"/>
                  </a:cubicBezTo>
                  <a:cubicBezTo>
                    <a:pt x="144" y="69"/>
                    <a:pt x="144" y="69"/>
                    <a:pt x="144" y="69"/>
                  </a:cubicBezTo>
                  <a:cubicBezTo>
                    <a:pt x="113" y="77"/>
                    <a:pt x="113" y="77"/>
                    <a:pt x="113" y="77"/>
                  </a:cubicBezTo>
                  <a:lnTo>
                    <a:pt x="113" y="73"/>
                  </a:lnTo>
                  <a:close/>
                  <a:moveTo>
                    <a:pt x="145" y="9"/>
                  </a:moveTo>
                  <a:cubicBezTo>
                    <a:pt x="163" y="20"/>
                    <a:pt x="163" y="20"/>
                    <a:pt x="163" y="20"/>
                  </a:cubicBezTo>
                  <a:cubicBezTo>
                    <a:pt x="163" y="28"/>
                    <a:pt x="163" y="28"/>
                    <a:pt x="163" y="28"/>
                  </a:cubicBezTo>
                  <a:cubicBezTo>
                    <a:pt x="145" y="17"/>
                    <a:pt x="145" y="17"/>
                    <a:pt x="145" y="17"/>
                  </a:cubicBezTo>
                  <a:cubicBezTo>
                    <a:pt x="144" y="16"/>
                    <a:pt x="144" y="16"/>
                    <a:pt x="144" y="16"/>
                  </a:cubicBezTo>
                  <a:cubicBezTo>
                    <a:pt x="113" y="28"/>
                    <a:pt x="113" y="28"/>
                    <a:pt x="113" y="28"/>
                  </a:cubicBezTo>
                  <a:cubicBezTo>
                    <a:pt x="113" y="21"/>
                    <a:pt x="113" y="21"/>
                    <a:pt x="113" y="21"/>
                  </a:cubicBezTo>
                  <a:lnTo>
                    <a:pt x="145" y="9"/>
                  </a:lnTo>
                  <a:close/>
                  <a:moveTo>
                    <a:pt x="113" y="79"/>
                  </a:moveTo>
                  <a:cubicBezTo>
                    <a:pt x="144" y="71"/>
                    <a:pt x="144" y="71"/>
                    <a:pt x="144" y="71"/>
                  </a:cubicBezTo>
                  <a:cubicBezTo>
                    <a:pt x="163" y="78"/>
                    <a:pt x="163" y="78"/>
                    <a:pt x="163" y="78"/>
                  </a:cubicBezTo>
                  <a:cubicBezTo>
                    <a:pt x="163" y="84"/>
                    <a:pt x="163" y="84"/>
                    <a:pt x="163" y="84"/>
                  </a:cubicBezTo>
                  <a:cubicBezTo>
                    <a:pt x="144" y="77"/>
                    <a:pt x="144" y="77"/>
                    <a:pt x="144" y="77"/>
                  </a:cubicBezTo>
                  <a:cubicBezTo>
                    <a:pt x="144" y="77"/>
                    <a:pt x="144" y="77"/>
                    <a:pt x="144" y="77"/>
                  </a:cubicBezTo>
                  <a:cubicBezTo>
                    <a:pt x="113" y="85"/>
                    <a:pt x="113" y="85"/>
                    <a:pt x="113" y="85"/>
                  </a:cubicBezTo>
                  <a:lnTo>
                    <a:pt x="113" y="79"/>
                  </a:lnTo>
                  <a:close/>
                  <a:moveTo>
                    <a:pt x="278" y="41"/>
                  </a:moveTo>
                  <a:cubicBezTo>
                    <a:pt x="278" y="48"/>
                    <a:pt x="278" y="48"/>
                    <a:pt x="278" y="48"/>
                  </a:cubicBezTo>
                  <a:cubicBezTo>
                    <a:pt x="272" y="48"/>
                    <a:pt x="272" y="48"/>
                    <a:pt x="272" y="48"/>
                  </a:cubicBezTo>
                  <a:cubicBezTo>
                    <a:pt x="272" y="41"/>
                    <a:pt x="272" y="41"/>
                    <a:pt x="272" y="41"/>
                  </a:cubicBezTo>
                  <a:lnTo>
                    <a:pt x="278" y="41"/>
                  </a:lnTo>
                  <a:close/>
                  <a:moveTo>
                    <a:pt x="287" y="41"/>
                  </a:moveTo>
                  <a:cubicBezTo>
                    <a:pt x="287" y="48"/>
                    <a:pt x="287" y="48"/>
                    <a:pt x="287" y="48"/>
                  </a:cubicBezTo>
                  <a:cubicBezTo>
                    <a:pt x="280" y="48"/>
                    <a:pt x="280" y="48"/>
                    <a:pt x="280" y="48"/>
                  </a:cubicBezTo>
                  <a:cubicBezTo>
                    <a:pt x="280" y="41"/>
                    <a:pt x="280" y="41"/>
                    <a:pt x="280" y="41"/>
                  </a:cubicBezTo>
                  <a:lnTo>
                    <a:pt x="287" y="41"/>
                  </a:lnTo>
                  <a:close/>
                  <a:moveTo>
                    <a:pt x="295" y="41"/>
                  </a:moveTo>
                  <a:cubicBezTo>
                    <a:pt x="295" y="48"/>
                    <a:pt x="295" y="48"/>
                    <a:pt x="295" y="48"/>
                  </a:cubicBezTo>
                  <a:cubicBezTo>
                    <a:pt x="288" y="48"/>
                    <a:pt x="288" y="48"/>
                    <a:pt x="288" y="48"/>
                  </a:cubicBezTo>
                  <a:cubicBezTo>
                    <a:pt x="288" y="41"/>
                    <a:pt x="288" y="41"/>
                    <a:pt x="288" y="41"/>
                  </a:cubicBezTo>
                  <a:lnTo>
                    <a:pt x="295" y="41"/>
                  </a:lnTo>
                  <a:close/>
                  <a:moveTo>
                    <a:pt x="304" y="41"/>
                  </a:moveTo>
                  <a:cubicBezTo>
                    <a:pt x="304" y="48"/>
                    <a:pt x="304" y="48"/>
                    <a:pt x="304" y="48"/>
                  </a:cubicBezTo>
                  <a:cubicBezTo>
                    <a:pt x="297" y="48"/>
                    <a:pt x="297" y="48"/>
                    <a:pt x="297" y="48"/>
                  </a:cubicBezTo>
                  <a:cubicBezTo>
                    <a:pt x="297" y="41"/>
                    <a:pt x="297" y="41"/>
                    <a:pt x="297" y="41"/>
                  </a:cubicBezTo>
                  <a:lnTo>
                    <a:pt x="304" y="41"/>
                  </a:lnTo>
                  <a:close/>
                  <a:moveTo>
                    <a:pt x="312" y="41"/>
                  </a:moveTo>
                  <a:cubicBezTo>
                    <a:pt x="312" y="48"/>
                    <a:pt x="312" y="48"/>
                    <a:pt x="312" y="48"/>
                  </a:cubicBezTo>
                  <a:cubicBezTo>
                    <a:pt x="305" y="48"/>
                    <a:pt x="305" y="48"/>
                    <a:pt x="305" y="48"/>
                  </a:cubicBezTo>
                  <a:cubicBezTo>
                    <a:pt x="305" y="41"/>
                    <a:pt x="305" y="41"/>
                    <a:pt x="305" y="41"/>
                  </a:cubicBezTo>
                  <a:lnTo>
                    <a:pt x="312" y="41"/>
                  </a:lnTo>
                  <a:close/>
                  <a:moveTo>
                    <a:pt x="295" y="67"/>
                  </a:moveTo>
                  <a:cubicBezTo>
                    <a:pt x="288" y="67"/>
                    <a:pt x="288" y="67"/>
                    <a:pt x="288" y="67"/>
                  </a:cubicBezTo>
                  <a:cubicBezTo>
                    <a:pt x="288" y="60"/>
                    <a:pt x="288" y="60"/>
                    <a:pt x="288" y="60"/>
                  </a:cubicBezTo>
                  <a:cubicBezTo>
                    <a:pt x="295" y="60"/>
                    <a:pt x="295" y="60"/>
                    <a:pt x="295" y="60"/>
                  </a:cubicBezTo>
                  <a:lnTo>
                    <a:pt x="295" y="67"/>
                  </a:lnTo>
                  <a:close/>
                  <a:moveTo>
                    <a:pt x="297" y="60"/>
                  </a:moveTo>
                  <a:cubicBezTo>
                    <a:pt x="304" y="60"/>
                    <a:pt x="304" y="60"/>
                    <a:pt x="304" y="60"/>
                  </a:cubicBezTo>
                  <a:cubicBezTo>
                    <a:pt x="304" y="67"/>
                    <a:pt x="304" y="67"/>
                    <a:pt x="304" y="67"/>
                  </a:cubicBezTo>
                  <a:cubicBezTo>
                    <a:pt x="297" y="67"/>
                    <a:pt x="297" y="67"/>
                    <a:pt x="297" y="67"/>
                  </a:cubicBezTo>
                  <a:lnTo>
                    <a:pt x="297" y="60"/>
                  </a:lnTo>
                  <a:close/>
                  <a:moveTo>
                    <a:pt x="287" y="67"/>
                  </a:moveTo>
                  <a:cubicBezTo>
                    <a:pt x="280" y="67"/>
                    <a:pt x="280" y="67"/>
                    <a:pt x="280" y="67"/>
                  </a:cubicBezTo>
                  <a:cubicBezTo>
                    <a:pt x="280" y="60"/>
                    <a:pt x="280" y="60"/>
                    <a:pt x="280" y="60"/>
                  </a:cubicBezTo>
                  <a:cubicBezTo>
                    <a:pt x="287" y="60"/>
                    <a:pt x="287" y="60"/>
                    <a:pt x="287" y="60"/>
                  </a:cubicBezTo>
                  <a:lnTo>
                    <a:pt x="287" y="67"/>
                  </a:lnTo>
                  <a:close/>
                  <a:moveTo>
                    <a:pt x="278" y="67"/>
                  </a:moveTo>
                  <a:cubicBezTo>
                    <a:pt x="272" y="67"/>
                    <a:pt x="272" y="67"/>
                    <a:pt x="272" y="67"/>
                  </a:cubicBezTo>
                  <a:cubicBezTo>
                    <a:pt x="272" y="60"/>
                    <a:pt x="272" y="60"/>
                    <a:pt x="272" y="60"/>
                  </a:cubicBezTo>
                  <a:cubicBezTo>
                    <a:pt x="278" y="60"/>
                    <a:pt x="278" y="60"/>
                    <a:pt x="278" y="60"/>
                  </a:cubicBezTo>
                  <a:lnTo>
                    <a:pt x="278" y="67"/>
                  </a:lnTo>
                  <a:close/>
                  <a:moveTo>
                    <a:pt x="278" y="69"/>
                  </a:moveTo>
                  <a:cubicBezTo>
                    <a:pt x="278" y="77"/>
                    <a:pt x="278" y="77"/>
                    <a:pt x="278" y="77"/>
                  </a:cubicBezTo>
                  <a:cubicBezTo>
                    <a:pt x="272" y="77"/>
                    <a:pt x="272" y="77"/>
                    <a:pt x="272" y="77"/>
                  </a:cubicBezTo>
                  <a:cubicBezTo>
                    <a:pt x="272" y="69"/>
                    <a:pt x="272" y="69"/>
                    <a:pt x="272" y="69"/>
                  </a:cubicBezTo>
                  <a:lnTo>
                    <a:pt x="278" y="69"/>
                  </a:lnTo>
                  <a:close/>
                  <a:moveTo>
                    <a:pt x="280" y="69"/>
                  </a:moveTo>
                  <a:cubicBezTo>
                    <a:pt x="287" y="69"/>
                    <a:pt x="287" y="69"/>
                    <a:pt x="287" y="69"/>
                  </a:cubicBezTo>
                  <a:cubicBezTo>
                    <a:pt x="287" y="77"/>
                    <a:pt x="287" y="77"/>
                    <a:pt x="287" y="77"/>
                  </a:cubicBezTo>
                  <a:cubicBezTo>
                    <a:pt x="280" y="77"/>
                    <a:pt x="280" y="77"/>
                    <a:pt x="280" y="77"/>
                  </a:cubicBezTo>
                  <a:lnTo>
                    <a:pt x="280" y="69"/>
                  </a:lnTo>
                  <a:close/>
                  <a:moveTo>
                    <a:pt x="288" y="69"/>
                  </a:moveTo>
                  <a:cubicBezTo>
                    <a:pt x="295" y="69"/>
                    <a:pt x="295" y="69"/>
                    <a:pt x="295" y="69"/>
                  </a:cubicBezTo>
                  <a:cubicBezTo>
                    <a:pt x="295" y="77"/>
                    <a:pt x="295" y="77"/>
                    <a:pt x="295" y="77"/>
                  </a:cubicBezTo>
                  <a:cubicBezTo>
                    <a:pt x="288" y="77"/>
                    <a:pt x="288" y="77"/>
                    <a:pt x="288" y="77"/>
                  </a:cubicBezTo>
                  <a:lnTo>
                    <a:pt x="288" y="69"/>
                  </a:lnTo>
                  <a:close/>
                  <a:moveTo>
                    <a:pt x="297" y="69"/>
                  </a:moveTo>
                  <a:cubicBezTo>
                    <a:pt x="304" y="69"/>
                    <a:pt x="304" y="69"/>
                    <a:pt x="304" y="69"/>
                  </a:cubicBezTo>
                  <a:cubicBezTo>
                    <a:pt x="304" y="77"/>
                    <a:pt x="304" y="77"/>
                    <a:pt x="304" y="77"/>
                  </a:cubicBezTo>
                  <a:cubicBezTo>
                    <a:pt x="297" y="77"/>
                    <a:pt x="297" y="77"/>
                    <a:pt x="297" y="77"/>
                  </a:cubicBezTo>
                  <a:lnTo>
                    <a:pt x="297" y="69"/>
                  </a:lnTo>
                  <a:close/>
                  <a:moveTo>
                    <a:pt x="305" y="69"/>
                  </a:moveTo>
                  <a:cubicBezTo>
                    <a:pt x="312" y="69"/>
                    <a:pt x="312" y="69"/>
                    <a:pt x="312" y="69"/>
                  </a:cubicBezTo>
                  <a:cubicBezTo>
                    <a:pt x="312" y="77"/>
                    <a:pt x="312" y="77"/>
                    <a:pt x="312" y="77"/>
                  </a:cubicBezTo>
                  <a:cubicBezTo>
                    <a:pt x="305" y="77"/>
                    <a:pt x="305" y="77"/>
                    <a:pt x="305" y="77"/>
                  </a:cubicBezTo>
                  <a:lnTo>
                    <a:pt x="305" y="69"/>
                  </a:lnTo>
                  <a:close/>
                  <a:moveTo>
                    <a:pt x="305" y="67"/>
                  </a:moveTo>
                  <a:cubicBezTo>
                    <a:pt x="305" y="60"/>
                    <a:pt x="305" y="60"/>
                    <a:pt x="305" y="60"/>
                  </a:cubicBezTo>
                  <a:cubicBezTo>
                    <a:pt x="312" y="60"/>
                    <a:pt x="312" y="60"/>
                    <a:pt x="312" y="60"/>
                  </a:cubicBezTo>
                  <a:cubicBezTo>
                    <a:pt x="312" y="67"/>
                    <a:pt x="312" y="67"/>
                    <a:pt x="312" y="67"/>
                  </a:cubicBezTo>
                  <a:lnTo>
                    <a:pt x="305" y="67"/>
                  </a:lnTo>
                  <a:close/>
                  <a:moveTo>
                    <a:pt x="305" y="58"/>
                  </a:moveTo>
                  <a:cubicBezTo>
                    <a:pt x="305" y="50"/>
                    <a:pt x="305" y="50"/>
                    <a:pt x="305" y="50"/>
                  </a:cubicBezTo>
                  <a:cubicBezTo>
                    <a:pt x="312" y="50"/>
                    <a:pt x="312" y="50"/>
                    <a:pt x="312" y="50"/>
                  </a:cubicBezTo>
                  <a:cubicBezTo>
                    <a:pt x="312" y="58"/>
                    <a:pt x="312" y="58"/>
                    <a:pt x="312" y="58"/>
                  </a:cubicBezTo>
                  <a:lnTo>
                    <a:pt x="305" y="58"/>
                  </a:lnTo>
                  <a:close/>
                  <a:moveTo>
                    <a:pt x="304" y="58"/>
                  </a:moveTo>
                  <a:cubicBezTo>
                    <a:pt x="297" y="58"/>
                    <a:pt x="297" y="58"/>
                    <a:pt x="297" y="58"/>
                  </a:cubicBezTo>
                  <a:cubicBezTo>
                    <a:pt x="297" y="50"/>
                    <a:pt x="297" y="50"/>
                    <a:pt x="297" y="50"/>
                  </a:cubicBezTo>
                  <a:cubicBezTo>
                    <a:pt x="304" y="50"/>
                    <a:pt x="304" y="50"/>
                    <a:pt x="304" y="50"/>
                  </a:cubicBezTo>
                  <a:lnTo>
                    <a:pt x="304" y="58"/>
                  </a:lnTo>
                  <a:close/>
                  <a:moveTo>
                    <a:pt x="295" y="58"/>
                  </a:moveTo>
                  <a:cubicBezTo>
                    <a:pt x="288" y="58"/>
                    <a:pt x="288" y="58"/>
                    <a:pt x="288" y="58"/>
                  </a:cubicBezTo>
                  <a:cubicBezTo>
                    <a:pt x="288" y="50"/>
                    <a:pt x="288" y="50"/>
                    <a:pt x="288" y="50"/>
                  </a:cubicBezTo>
                  <a:cubicBezTo>
                    <a:pt x="295" y="50"/>
                    <a:pt x="295" y="50"/>
                    <a:pt x="295" y="50"/>
                  </a:cubicBezTo>
                  <a:lnTo>
                    <a:pt x="295" y="58"/>
                  </a:lnTo>
                  <a:close/>
                  <a:moveTo>
                    <a:pt x="287" y="58"/>
                  </a:moveTo>
                  <a:cubicBezTo>
                    <a:pt x="280" y="58"/>
                    <a:pt x="280" y="58"/>
                    <a:pt x="280" y="58"/>
                  </a:cubicBezTo>
                  <a:cubicBezTo>
                    <a:pt x="280" y="50"/>
                    <a:pt x="280" y="50"/>
                    <a:pt x="280" y="50"/>
                  </a:cubicBezTo>
                  <a:cubicBezTo>
                    <a:pt x="287" y="50"/>
                    <a:pt x="287" y="50"/>
                    <a:pt x="287" y="50"/>
                  </a:cubicBezTo>
                  <a:lnTo>
                    <a:pt x="287" y="58"/>
                  </a:lnTo>
                  <a:close/>
                  <a:moveTo>
                    <a:pt x="278" y="58"/>
                  </a:moveTo>
                  <a:cubicBezTo>
                    <a:pt x="272" y="58"/>
                    <a:pt x="272" y="58"/>
                    <a:pt x="272" y="58"/>
                  </a:cubicBezTo>
                  <a:cubicBezTo>
                    <a:pt x="272" y="50"/>
                    <a:pt x="272" y="50"/>
                    <a:pt x="272" y="50"/>
                  </a:cubicBezTo>
                  <a:cubicBezTo>
                    <a:pt x="278" y="50"/>
                    <a:pt x="278" y="50"/>
                    <a:pt x="278" y="50"/>
                  </a:cubicBezTo>
                  <a:lnTo>
                    <a:pt x="278" y="58"/>
                  </a:lnTo>
                  <a:close/>
                  <a:moveTo>
                    <a:pt x="270" y="58"/>
                  </a:moveTo>
                  <a:cubicBezTo>
                    <a:pt x="263" y="58"/>
                    <a:pt x="263" y="58"/>
                    <a:pt x="263" y="58"/>
                  </a:cubicBezTo>
                  <a:cubicBezTo>
                    <a:pt x="263" y="50"/>
                    <a:pt x="263" y="50"/>
                    <a:pt x="263" y="50"/>
                  </a:cubicBezTo>
                  <a:cubicBezTo>
                    <a:pt x="270" y="50"/>
                    <a:pt x="270" y="50"/>
                    <a:pt x="270" y="50"/>
                  </a:cubicBezTo>
                  <a:lnTo>
                    <a:pt x="270" y="58"/>
                  </a:lnTo>
                  <a:close/>
                  <a:moveTo>
                    <a:pt x="270" y="60"/>
                  </a:moveTo>
                  <a:cubicBezTo>
                    <a:pt x="270" y="67"/>
                    <a:pt x="270" y="67"/>
                    <a:pt x="270" y="67"/>
                  </a:cubicBezTo>
                  <a:cubicBezTo>
                    <a:pt x="263" y="67"/>
                    <a:pt x="263" y="67"/>
                    <a:pt x="263" y="67"/>
                  </a:cubicBezTo>
                  <a:cubicBezTo>
                    <a:pt x="263" y="60"/>
                    <a:pt x="263" y="60"/>
                    <a:pt x="263" y="60"/>
                  </a:cubicBezTo>
                  <a:lnTo>
                    <a:pt x="270" y="60"/>
                  </a:lnTo>
                  <a:close/>
                  <a:moveTo>
                    <a:pt x="270" y="69"/>
                  </a:moveTo>
                  <a:cubicBezTo>
                    <a:pt x="270" y="77"/>
                    <a:pt x="270" y="77"/>
                    <a:pt x="270" y="77"/>
                  </a:cubicBezTo>
                  <a:cubicBezTo>
                    <a:pt x="263" y="77"/>
                    <a:pt x="263" y="77"/>
                    <a:pt x="263" y="77"/>
                  </a:cubicBezTo>
                  <a:cubicBezTo>
                    <a:pt x="263" y="69"/>
                    <a:pt x="263" y="69"/>
                    <a:pt x="263" y="69"/>
                  </a:cubicBezTo>
                  <a:lnTo>
                    <a:pt x="270" y="69"/>
                  </a:lnTo>
                  <a:close/>
                  <a:moveTo>
                    <a:pt x="270" y="79"/>
                  </a:moveTo>
                  <a:cubicBezTo>
                    <a:pt x="270" y="86"/>
                    <a:pt x="270" y="86"/>
                    <a:pt x="270" y="86"/>
                  </a:cubicBezTo>
                  <a:cubicBezTo>
                    <a:pt x="263" y="86"/>
                    <a:pt x="263" y="86"/>
                    <a:pt x="263" y="86"/>
                  </a:cubicBezTo>
                  <a:cubicBezTo>
                    <a:pt x="263" y="79"/>
                    <a:pt x="263" y="79"/>
                    <a:pt x="263" y="79"/>
                  </a:cubicBezTo>
                  <a:lnTo>
                    <a:pt x="270" y="79"/>
                  </a:lnTo>
                  <a:close/>
                  <a:moveTo>
                    <a:pt x="272" y="79"/>
                  </a:moveTo>
                  <a:cubicBezTo>
                    <a:pt x="278" y="79"/>
                    <a:pt x="278" y="79"/>
                    <a:pt x="278" y="79"/>
                  </a:cubicBezTo>
                  <a:cubicBezTo>
                    <a:pt x="278" y="86"/>
                    <a:pt x="278" y="86"/>
                    <a:pt x="278" y="86"/>
                  </a:cubicBezTo>
                  <a:cubicBezTo>
                    <a:pt x="272" y="86"/>
                    <a:pt x="272" y="86"/>
                    <a:pt x="272" y="86"/>
                  </a:cubicBezTo>
                  <a:lnTo>
                    <a:pt x="272" y="79"/>
                  </a:lnTo>
                  <a:close/>
                  <a:moveTo>
                    <a:pt x="280" y="79"/>
                  </a:moveTo>
                  <a:cubicBezTo>
                    <a:pt x="287" y="79"/>
                    <a:pt x="287" y="79"/>
                    <a:pt x="287" y="79"/>
                  </a:cubicBezTo>
                  <a:cubicBezTo>
                    <a:pt x="287" y="86"/>
                    <a:pt x="287" y="86"/>
                    <a:pt x="287" y="86"/>
                  </a:cubicBezTo>
                  <a:cubicBezTo>
                    <a:pt x="280" y="86"/>
                    <a:pt x="280" y="86"/>
                    <a:pt x="280" y="86"/>
                  </a:cubicBezTo>
                  <a:lnTo>
                    <a:pt x="280" y="79"/>
                  </a:lnTo>
                  <a:close/>
                  <a:moveTo>
                    <a:pt x="288" y="79"/>
                  </a:moveTo>
                  <a:cubicBezTo>
                    <a:pt x="295" y="79"/>
                    <a:pt x="295" y="79"/>
                    <a:pt x="295" y="79"/>
                  </a:cubicBezTo>
                  <a:cubicBezTo>
                    <a:pt x="295" y="86"/>
                    <a:pt x="295" y="86"/>
                    <a:pt x="295" y="86"/>
                  </a:cubicBezTo>
                  <a:cubicBezTo>
                    <a:pt x="288" y="86"/>
                    <a:pt x="288" y="86"/>
                    <a:pt x="288" y="86"/>
                  </a:cubicBezTo>
                  <a:lnTo>
                    <a:pt x="288" y="79"/>
                  </a:lnTo>
                  <a:close/>
                  <a:moveTo>
                    <a:pt x="297" y="79"/>
                  </a:moveTo>
                  <a:cubicBezTo>
                    <a:pt x="304" y="79"/>
                    <a:pt x="304" y="79"/>
                    <a:pt x="304" y="79"/>
                  </a:cubicBezTo>
                  <a:cubicBezTo>
                    <a:pt x="304" y="86"/>
                    <a:pt x="304" y="86"/>
                    <a:pt x="304" y="86"/>
                  </a:cubicBezTo>
                  <a:cubicBezTo>
                    <a:pt x="297" y="86"/>
                    <a:pt x="297" y="86"/>
                    <a:pt x="297" y="86"/>
                  </a:cubicBezTo>
                  <a:lnTo>
                    <a:pt x="297" y="79"/>
                  </a:lnTo>
                  <a:close/>
                  <a:moveTo>
                    <a:pt x="305" y="79"/>
                  </a:moveTo>
                  <a:cubicBezTo>
                    <a:pt x="312" y="79"/>
                    <a:pt x="312" y="79"/>
                    <a:pt x="312" y="79"/>
                  </a:cubicBezTo>
                  <a:cubicBezTo>
                    <a:pt x="312" y="86"/>
                    <a:pt x="312" y="86"/>
                    <a:pt x="312" y="86"/>
                  </a:cubicBezTo>
                  <a:cubicBezTo>
                    <a:pt x="305" y="86"/>
                    <a:pt x="305" y="86"/>
                    <a:pt x="305" y="86"/>
                  </a:cubicBezTo>
                  <a:lnTo>
                    <a:pt x="305" y="79"/>
                  </a:lnTo>
                  <a:close/>
                  <a:moveTo>
                    <a:pt x="270" y="48"/>
                  </a:moveTo>
                  <a:cubicBezTo>
                    <a:pt x="263" y="48"/>
                    <a:pt x="263" y="48"/>
                    <a:pt x="263" y="48"/>
                  </a:cubicBezTo>
                  <a:cubicBezTo>
                    <a:pt x="263" y="41"/>
                    <a:pt x="263" y="41"/>
                    <a:pt x="263" y="41"/>
                  </a:cubicBezTo>
                  <a:cubicBezTo>
                    <a:pt x="270" y="41"/>
                    <a:pt x="270" y="41"/>
                    <a:pt x="270" y="41"/>
                  </a:cubicBezTo>
                  <a:lnTo>
                    <a:pt x="270" y="48"/>
                  </a:lnTo>
                  <a:close/>
                  <a:moveTo>
                    <a:pt x="263" y="88"/>
                  </a:moveTo>
                  <a:cubicBezTo>
                    <a:pt x="270" y="88"/>
                    <a:pt x="270" y="88"/>
                    <a:pt x="270" y="88"/>
                  </a:cubicBezTo>
                  <a:cubicBezTo>
                    <a:pt x="270" y="95"/>
                    <a:pt x="270" y="95"/>
                    <a:pt x="270" y="95"/>
                  </a:cubicBezTo>
                  <a:cubicBezTo>
                    <a:pt x="263" y="95"/>
                    <a:pt x="263" y="95"/>
                    <a:pt x="263" y="95"/>
                  </a:cubicBezTo>
                  <a:lnTo>
                    <a:pt x="263" y="88"/>
                  </a:lnTo>
                  <a:close/>
                  <a:moveTo>
                    <a:pt x="272" y="88"/>
                  </a:moveTo>
                  <a:cubicBezTo>
                    <a:pt x="278" y="88"/>
                    <a:pt x="278" y="88"/>
                    <a:pt x="278" y="88"/>
                  </a:cubicBezTo>
                  <a:cubicBezTo>
                    <a:pt x="278" y="95"/>
                    <a:pt x="278" y="95"/>
                    <a:pt x="278" y="95"/>
                  </a:cubicBezTo>
                  <a:cubicBezTo>
                    <a:pt x="272" y="95"/>
                    <a:pt x="272" y="95"/>
                    <a:pt x="272" y="95"/>
                  </a:cubicBezTo>
                  <a:lnTo>
                    <a:pt x="272" y="88"/>
                  </a:lnTo>
                  <a:close/>
                  <a:moveTo>
                    <a:pt x="280" y="88"/>
                  </a:moveTo>
                  <a:cubicBezTo>
                    <a:pt x="287" y="88"/>
                    <a:pt x="287" y="88"/>
                    <a:pt x="287" y="88"/>
                  </a:cubicBezTo>
                  <a:cubicBezTo>
                    <a:pt x="287" y="95"/>
                    <a:pt x="287" y="95"/>
                    <a:pt x="287" y="95"/>
                  </a:cubicBezTo>
                  <a:cubicBezTo>
                    <a:pt x="280" y="95"/>
                    <a:pt x="280" y="95"/>
                    <a:pt x="280" y="95"/>
                  </a:cubicBezTo>
                  <a:lnTo>
                    <a:pt x="280" y="88"/>
                  </a:lnTo>
                  <a:close/>
                  <a:moveTo>
                    <a:pt x="288" y="88"/>
                  </a:moveTo>
                  <a:cubicBezTo>
                    <a:pt x="295" y="88"/>
                    <a:pt x="295" y="88"/>
                    <a:pt x="295" y="88"/>
                  </a:cubicBezTo>
                  <a:cubicBezTo>
                    <a:pt x="295" y="95"/>
                    <a:pt x="295" y="95"/>
                    <a:pt x="295" y="95"/>
                  </a:cubicBezTo>
                  <a:cubicBezTo>
                    <a:pt x="288" y="95"/>
                    <a:pt x="288" y="95"/>
                    <a:pt x="288" y="95"/>
                  </a:cubicBezTo>
                  <a:lnTo>
                    <a:pt x="288" y="88"/>
                  </a:lnTo>
                  <a:close/>
                  <a:moveTo>
                    <a:pt x="297" y="88"/>
                  </a:moveTo>
                  <a:cubicBezTo>
                    <a:pt x="304" y="88"/>
                    <a:pt x="304" y="88"/>
                    <a:pt x="304" y="88"/>
                  </a:cubicBezTo>
                  <a:cubicBezTo>
                    <a:pt x="304" y="95"/>
                    <a:pt x="304" y="95"/>
                    <a:pt x="304" y="95"/>
                  </a:cubicBezTo>
                  <a:cubicBezTo>
                    <a:pt x="297" y="95"/>
                    <a:pt x="297" y="95"/>
                    <a:pt x="297" y="95"/>
                  </a:cubicBezTo>
                  <a:lnTo>
                    <a:pt x="297" y="88"/>
                  </a:lnTo>
                  <a:close/>
                  <a:moveTo>
                    <a:pt x="305" y="88"/>
                  </a:moveTo>
                  <a:cubicBezTo>
                    <a:pt x="312" y="88"/>
                    <a:pt x="312" y="88"/>
                    <a:pt x="312" y="88"/>
                  </a:cubicBezTo>
                  <a:cubicBezTo>
                    <a:pt x="312" y="95"/>
                    <a:pt x="312" y="95"/>
                    <a:pt x="312" y="95"/>
                  </a:cubicBezTo>
                  <a:cubicBezTo>
                    <a:pt x="305" y="95"/>
                    <a:pt x="305" y="95"/>
                    <a:pt x="305" y="95"/>
                  </a:cubicBezTo>
                  <a:lnTo>
                    <a:pt x="305" y="88"/>
                  </a:lnTo>
                  <a:close/>
                  <a:moveTo>
                    <a:pt x="312" y="36"/>
                  </a:moveTo>
                  <a:cubicBezTo>
                    <a:pt x="312" y="39"/>
                    <a:pt x="312" y="39"/>
                    <a:pt x="312" y="39"/>
                  </a:cubicBezTo>
                  <a:cubicBezTo>
                    <a:pt x="305" y="39"/>
                    <a:pt x="305" y="39"/>
                    <a:pt x="305" y="39"/>
                  </a:cubicBezTo>
                  <a:cubicBezTo>
                    <a:pt x="305" y="39"/>
                    <a:pt x="304" y="39"/>
                    <a:pt x="304" y="39"/>
                  </a:cubicBezTo>
                  <a:cubicBezTo>
                    <a:pt x="304" y="39"/>
                    <a:pt x="304" y="39"/>
                    <a:pt x="304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88" y="39"/>
                    <a:pt x="288" y="39"/>
                    <a:pt x="288" y="39"/>
                  </a:cubicBezTo>
                  <a:cubicBezTo>
                    <a:pt x="288" y="39"/>
                    <a:pt x="288" y="39"/>
                    <a:pt x="288" y="39"/>
                  </a:cubicBezTo>
                  <a:cubicBezTo>
                    <a:pt x="287" y="39"/>
                    <a:pt x="287" y="39"/>
                    <a:pt x="287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1" y="39"/>
                    <a:pt x="271" y="39"/>
                    <a:pt x="271" y="39"/>
                  </a:cubicBezTo>
                  <a:cubicBezTo>
                    <a:pt x="271" y="39"/>
                    <a:pt x="271" y="39"/>
                    <a:pt x="271" y="39"/>
                  </a:cubicBezTo>
                  <a:cubicBezTo>
                    <a:pt x="271" y="39"/>
                    <a:pt x="271" y="39"/>
                    <a:pt x="270" y="39"/>
                  </a:cubicBezTo>
                  <a:cubicBezTo>
                    <a:pt x="263" y="39"/>
                    <a:pt x="263" y="39"/>
                    <a:pt x="263" y="39"/>
                  </a:cubicBezTo>
                  <a:cubicBezTo>
                    <a:pt x="263" y="3"/>
                    <a:pt x="263" y="3"/>
                    <a:pt x="263" y="3"/>
                  </a:cubicBezTo>
                  <a:lnTo>
                    <a:pt x="312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" name="Freeform 281">
              <a:extLst>
                <a:ext uri="{FF2B5EF4-FFF2-40B4-BE49-F238E27FC236}">
                  <a16:creationId xmlns:a16="http://schemas.microsoft.com/office/drawing/2014/main" id="{16BC58F0-6CC0-413E-BE4E-8816EE6892E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313238" y="4302125"/>
              <a:ext cx="434975" cy="531813"/>
            </a:xfrm>
            <a:custGeom>
              <a:avLst/>
              <a:gdLst>
                <a:gd name="T0" fmla="*/ 217 w 274"/>
                <a:gd name="T1" fmla="*/ 119 h 335"/>
                <a:gd name="T2" fmla="*/ 178 w 274"/>
                <a:gd name="T3" fmla="*/ 80 h 335"/>
                <a:gd name="T4" fmla="*/ 217 w 274"/>
                <a:gd name="T5" fmla="*/ 80 h 335"/>
                <a:gd name="T6" fmla="*/ 139 w 274"/>
                <a:gd name="T7" fmla="*/ 0 h 335"/>
                <a:gd name="T8" fmla="*/ 56 w 274"/>
                <a:gd name="T9" fmla="*/ 80 h 335"/>
                <a:gd name="T10" fmla="*/ 96 w 274"/>
                <a:gd name="T11" fmla="*/ 80 h 335"/>
                <a:gd name="T12" fmla="*/ 56 w 274"/>
                <a:gd name="T13" fmla="*/ 119 h 335"/>
                <a:gd name="T14" fmla="*/ 96 w 274"/>
                <a:gd name="T15" fmla="*/ 119 h 335"/>
                <a:gd name="T16" fmla="*/ 0 w 274"/>
                <a:gd name="T17" fmla="*/ 216 h 335"/>
                <a:gd name="T18" fmla="*/ 117 w 274"/>
                <a:gd name="T19" fmla="*/ 216 h 335"/>
                <a:gd name="T20" fmla="*/ 117 w 274"/>
                <a:gd name="T21" fmla="*/ 335 h 335"/>
                <a:gd name="T22" fmla="*/ 156 w 274"/>
                <a:gd name="T23" fmla="*/ 335 h 335"/>
                <a:gd name="T24" fmla="*/ 156 w 274"/>
                <a:gd name="T25" fmla="*/ 216 h 335"/>
                <a:gd name="T26" fmla="*/ 274 w 274"/>
                <a:gd name="T27" fmla="*/ 216 h 335"/>
                <a:gd name="T28" fmla="*/ 183 w 274"/>
                <a:gd name="T29" fmla="*/ 119 h 335"/>
                <a:gd name="T30" fmla="*/ 217 w 274"/>
                <a:gd name="T31" fmla="*/ 119 h 335"/>
                <a:gd name="T32" fmla="*/ 252 w 274"/>
                <a:gd name="T33" fmla="*/ 207 h 335"/>
                <a:gd name="T34" fmla="*/ 152 w 274"/>
                <a:gd name="T35" fmla="*/ 207 h 335"/>
                <a:gd name="T36" fmla="*/ 152 w 274"/>
                <a:gd name="T37" fmla="*/ 331 h 335"/>
                <a:gd name="T38" fmla="*/ 122 w 274"/>
                <a:gd name="T39" fmla="*/ 331 h 335"/>
                <a:gd name="T40" fmla="*/ 122 w 274"/>
                <a:gd name="T41" fmla="*/ 207 h 335"/>
                <a:gd name="T42" fmla="*/ 21 w 274"/>
                <a:gd name="T43" fmla="*/ 207 h 335"/>
                <a:gd name="T44" fmla="*/ 113 w 274"/>
                <a:gd name="T45" fmla="*/ 110 h 335"/>
                <a:gd name="T46" fmla="*/ 78 w 274"/>
                <a:gd name="T47" fmla="*/ 110 h 335"/>
                <a:gd name="T48" fmla="*/ 113 w 274"/>
                <a:gd name="T49" fmla="*/ 75 h 335"/>
                <a:gd name="T50" fmla="*/ 78 w 274"/>
                <a:gd name="T51" fmla="*/ 75 h 335"/>
                <a:gd name="T52" fmla="*/ 139 w 274"/>
                <a:gd name="T53" fmla="*/ 9 h 335"/>
                <a:gd name="T54" fmla="*/ 200 w 274"/>
                <a:gd name="T55" fmla="*/ 75 h 335"/>
                <a:gd name="T56" fmla="*/ 161 w 274"/>
                <a:gd name="T57" fmla="*/ 75 h 335"/>
                <a:gd name="T58" fmla="*/ 200 w 274"/>
                <a:gd name="T59" fmla="*/ 110 h 335"/>
                <a:gd name="T60" fmla="*/ 161 w 274"/>
                <a:gd name="T61" fmla="*/ 110 h 335"/>
                <a:gd name="T62" fmla="*/ 252 w 274"/>
                <a:gd name="T63" fmla="*/ 207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4" h="335">
                  <a:moveTo>
                    <a:pt x="217" y="119"/>
                  </a:moveTo>
                  <a:lnTo>
                    <a:pt x="178" y="80"/>
                  </a:lnTo>
                  <a:lnTo>
                    <a:pt x="217" y="80"/>
                  </a:lnTo>
                  <a:lnTo>
                    <a:pt x="139" y="0"/>
                  </a:lnTo>
                  <a:lnTo>
                    <a:pt x="56" y="80"/>
                  </a:lnTo>
                  <a:lnTo>
                    <a:pt x="96" y="80"/>
                  </a:lnTo>
                  <a:lnTo>
                    <a:pt x="56" y="119"/>
                  </a:lnTo>
                  <a:lnTo>
                    <a:pt x="96" y="119"/>
                  </a:lnTo>
                  <a:lnTo>
                    <a:pt x="0" y="216"/>
                  </a:lnTo>
                  <a:lnTo>
                    <a:pt x="117" y="216"/>
                  </a:lnTo>
                  <a:lnTo>
                    <a:pt x="117" y="335"/>
                  </a:lnTo>
                  <a:lnTo>
                    <a:pt x="156" y="335"/>
                  </a:lnTo>
                  <a:lnTo>
                    <a:pt x="156" y="216"/>
                  </a:lnTo>
                  <a:lnTo>
                    <a:pt x="274" y="216"/>
                  </a:lnTo>
                  <a:lnTo>
                    <a:pt x="183" y="119"/>
                  </a:lnTo>
                  <a:lnTo>
                    <a:pt x="217" y="119"/>
                  </a:lnTo>
                  <a:close/>
                  <a:moveTo>
                    <a:pt x="252" y="207"/>
                  </a:moveTo>
                  <a:lnTo>
                    <a:pt x="152" y="207"/>
                  </a:lnTo>
                  <a:lnTo>
                    <a:pt x="152" y="331"/>
                  </a:lnTo>
                  <a:lnTo>
                    <a:pt x="122" y="331"/>
                  </a:lnTo>
                  <a:lnTo>
                    <a:pt x="122" y="207"/>
                  </a:lnTo>
                  <a:lnTo>
                    <a:pt x="21" y="207"/>
                  </a:lnTo>
                  <a:lnTo>
                    <a:pt x="113" y="110"/>
                  </a:lnTo>
                  <a:lnTo>
                    <a:pt x="78" y="110"/>
                  </a:lnTo>
                  <a:lnTo>
                    <a:pt x="113" y="75"/>
                  </a:lnTo>
                  <a:lnTo>
                    <a:pt x="78" y="75"/>
                  </a:lnTo>
                  <a:lnTo>
                    <a:pt x="139" y="9"/>
                  </a:lnTo>
                  <a:lnTo>
                    <a:pt x="200" y="75"/>
                  </a:lnTo>
                  <a:lnTo>
                    <a:pt x="161" y="75"/>
                  </a:lnTo>
                  <a:lnTo>
                    <a:pt x="200" y="110"/>
                  </a:lnTo>
                  <a:lnTo>
                    <a:pt x="161" y="110"/>
                  </a:lnTo>
                  <a:lnTo>
                    <a:pt x="252" y="2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" name="Freeform 282">
              <a:extLst>
                <a:ext uri="{FF2B5EF4-FFF2-40B4-BE49-F238E27FC236}">
                  <a16:creationId xmlns:a16="http://schemas.microsoft.com/office/drawing/2014/main" id="{1821E3E8-7F32-4498-BE0E-80442040CFE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381875" y="4302125"/>
              <a:ext cx="428625" cy="531813"/>
            </a:xfrm>
            <a:custGeom>
              <a:avLst/>
              <a:gdLst>
                <a:gd name="T0" fmla="*/ 217 w 270"/>
                <a:gd name="T1" fmla="*/ 119 h 335"/>
                <a:gd name="T2" fmla="*/ 178 w 270"/>
                <a:gd name="T3" fmla="*/ 80 h 335"/>
                <a:gd name="T4" fmla="*/ 217 w 270"/>
                <a:gd name="T5" fmla="*/ 80 h 335"/>
                <a:gd name="T6" fmla="*/ 139 w 270"/>
                <a:gd name="T7" fmla="*/ 0 h 335"/>
                <a:gd name="T8" fmla="*/ 56 w 270"/>
                <a:gd name="T9" fmla="*/ 80 h 335"/>
                <a:gd name="T10" fmla="*/ 96 w 270"/>
                <a:gd name="T11" fmla="*/ 80 h 335"/>
                <a:gd name="T12" fmla="*/ 56 w 270"/>
                <a:gd name="T13" fmla="*/ 119 h 335"/>
                <a:gd name="T14" fmla="*/ 96 w 270"/>
                <a:gd name="T15" fmla="*/ 119 h 335"/>
                <a:gd name="T16" fmla="*/ 0 w 270"/>
                <a:gd name="T17" fmla="*/ 216 h 335"/>
                <a:gd name="T18" fmla="*/ 113 w 270"/>
                <a:gd name="T19" fmla="*/ 216 h 335"/>
                <a:gd name="T20" fmla="*/ 113 w 270"/>
                <a:gd name="T21" fmla="*/ 335 h 335"/>
                <a:gd name="T22" fmla="*/ 157 w 270"/>
                <a:gd name="T23" fmla="*/ 335 h 335"/>
                <a:gd name="T24" fmla="*/ 157 w 270"/>
                <a:gd name="T25" fmla="*/ 216 h 335"/>
                <a:gd name="T26" fmla="*/ 270 w 270"/>
                <a:gd name="T27" fmla="*/ 216 h 335"/>
                <a:gd name="T28" fmla="*/ 178 w 270"/>
                <a:gd name="T29" fmla="*/ 119 h 335"/>
                <a:gd name="T30" fmla="*/ 217 w 270"/>
                <a:gd name="T31" fmla="*/ 119 h 335"/>
                <a:gd name="T32" fmla="*/ 252 w 270"/>
                <a:gd name="T33" fmla="*/ 207 h 335"/>
                <a:gd name="T34" fmla="*/ 148 w 270"/>
                <a:gd name="T35" fmla="*/ 207 h 335"/>
                <a:gd name="T36" fmla="*/ 148 w 270"/>
                <a:gd name="T37" fmla="*/ 331 h 335"/>
                <a:gd name="T38" fmla="*/ 122 w 270"/>
                <a:gd name="T39" fmla="*/ 331 h 335"/>
                <a:gd name="T40" fmla="*/ 122 w 270"/>
                <a:gd name="T41" fmla="*/ 207 h 335"/>
                <a:gd name="T42" fmla="*/ 22 w 270"/>
                <a:gd name="T43" fmla="*/ 207 h 335"/>
                <a:gd name="T44" fmla="*/ 113 w 270"/>
                <a:gd name="T45" fmla="*/ 110 h 335"/>
                <a:gd name="T46" fmla="*/ 74 w 270"/>
                <a:gd name="T47" fmla="*/ 110 h 335"/>
                <a:gd name="T48" fmla="*/ 113 w 270"/>
                <a:gd name="T49" fmla="*/ 75 h 335"/>
                <a:gd name="T50" fmla="*/ 74 w 270"/>
                <a:gd name="T51" fmla="*/ 75 h 335"/>
                <a:gd name="T52" fmla="*/ 139 w 270"/>
                <a:gd name="T53" fmla="*/ 9 h 335"/>
                <a:gd name="T54" fmla="*/ 196 w 270"/>
                <a:gd name="T55" fmla="*/ 75 h 335"/>
                <a:gd name="T56" fmla="*/ 161 w 270"/>
                <a:gd name="T57" fmla="*/ 75 h 335"/>
                <a:gd name="T58" fmla="*/ 196 w 270"/>
                <a:gd name="T59" fmla="*/ 110 h 335"/>
                <a:gd name="T60" fmla="*/ 161 w 270"/>
                <a:gd name="T61" fmla="*/ 110 h 335"/>
                <a:gd name="T62" fmla="*/ 252 w 270"/>
                <a:gd name="T63" fmla="*/ 207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0" h="335">
                  <a:moveTo>
                    <a:pt x="217" y="119"/>
                  </a:moveTo>
                  <a:lnTo>
                    <a:pt x="178" y="80"/>
                  </a:lnTo>
                  <a:lnTo>
                    <a:pt x="217" y="80"/>
                  </a:lnTo>
                  <a:lnTo>
                    <a:pt x="139" y="0"/>
                  </a:lnTo>
                  <a:lnTo>
                    <a:pt x="56" y="80"/>
                  </a:lnTo>
                  <a:lnTo>
                    <a:pt x="96" y="80"/>
                  </a:lnTo>
                  <a:lnTo>
                    <a:pt x="56" y="119"/>
                  </a:lnTo>
                  <a:lnTo>
                    <a:pt x="96" y="119"/>
                  </a:lnTo>
                  <a:lnTo>
                    <a:pt x="0" y="216"/>
                  </a:lnTo>
                  <a:lnTo>
                    <a:pt x="113" y="216"/>
                  </a:lnTo>
                  <a:lnTo>
                    <a:pt x="113" y="335"/>
                  </a:lnTo>
                  <a:lnTo>
                    <a:pt x="157" y="335"/>
                  </a:lnTo>
                  <a:lnTo>
                    <a:pt x="157" y="216"/>
                  </a:lnTo>
                  <a:lnTo>
                    <a:pt x="270" y="216"/>
                  </a:lnTo>
                  <a:lnTo>
                    <a:pt x="178" y="119"/>
                  </a:lnTo>
                  <a:lnTo>
                    <a:pt x="217" y="119"/>
                  </a:lnTo>
                  <a:close/>
                  <a:moveTo>
                    <a:pt x="252" y="207"/>
                  </a:moveTo>
                  <a:lnTo>
                    <a:pt x="148" y="207"/>
                  </a:lnTo>
                  <a:lnTo>
                    <a:pt x="148" y="331"/>
                  </a:lnTo>
                  <a:lnTo>
                    <a:pt x="122" y="331"/>
                  </a:lnTo>
                  <a:lnTo>
                    <a:pt x="122" y="207"/>
                  </a:lnTo>
                  <a:lnTo>
                    <a:pt x="22" y="207"/>
                  </a:lnTo>
                  <a:lnTo>
                    <a:pt x="113" y="110"/>
                  </a:lnTo>
                  <a:lnTo>
                    <a:pt x="74" y="110"/>
                  </a:lnTo>
                  <a:lnTo>
                    <a:pt x="113" y="75"/>
                  </a:lnTo>
                  <a:lnTo>
                    <a:pt x="74" y="75"/>
                  </a:lnTo>
                  <a:lnTo>
                    <a:pt x="139" y="9"/>
                  </a:lnTo>
                  <a:lnTo>
                    <a:pt x="196" y="75"/>
                  </a:lnTo>
                  <a:lnTo>
                    <a:pt x="161" y="75"/>
                  </a:lnTo>
                  <a:lnTo>
                    <a:pt x="196" y="110"/>
                  </a:lnTo>
                  <a:lnTo>
                    <a:pt x="161" y="110"/>
                  </a:lnTo>
                  <a:lnTo>
                    <a:pt x="252" y="2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4" name="Freeform 283">
              <a:extLst>
                <a:ext uri="{FF2B5EF4-FFF2-40B4-BE49-F238E27FC236}">
                  <a16:creationId xmlns:a16="http://schemas.microsoft.com/office/drawing/2014/main" id="{87769C4B-50E5-4722-9DF6-894B31A0959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722100" y="4714875"/>
              <a:ext cx="26988" cy="34925"/>
            </a:xfrm>
            <a:custGeom>
              <a:avLst/>
              <a:gdLst>
                <a:gd name="T0" fmla="*/ 2 w 4"/>
                <a:gd name="T1" fmla="*/ 0 h 5"/>
                <a:gd name="T2" fmla="*/ 0 w 4"/>
                <a:gd name="T3" fmla="*/ 1 h 5"/>
                <a:gd name="T4" fmla="*/ 1 w 4"/>
                <a:gd name="T5" fmla="*/ 4 h 5"/>
                <a:gd name="T6" fmla="*/ 2 w 4"/>
                <a:gd name="T7" fmla="*/ 5 h 5"/>
                <a:gd name="T8" fmla="*/ 3 w 4"/>
                <a:gd name="T9" fmla="*/ 4 h 5"/>
                <a:gd name="T10" fmla="*/ 3 w 4"/>
                <a:gd name="T11" fmla="*/ 1 h 5"/>
                <a:gd name="T12" fmla="*/ 2 w 4"/>
                <a:gd name="T13" fmla="*/ 0 h 5"/>
                <a:gd name="T14" fmla="*/ 2 w 4"/>
                <a:gd name="T15" fmla="*/ 4 h 5"/>
                <a:gd name="T16" fmla="*/ 1 w 4"/>
                <a:gd name="T17" fmla="*/ 3 h 5"/>
                <a:gd name="T18" fmla="*/ 1 w 4"/>
                <a:gd name="T19" fmla="*/ 1 h 5"/>
                <a:gd name="T20" fmla="*/ 2 w 4"/>
                <a:gd name="T21" fmla="*/ 1 h 5"/>
                <a:gd name="T22" fmla="*/ 2 w 4"/>
                <a:gd name="T23" fmla="*/ 1 h 5"/>
                <a:gd name="T24" fmla="*/ 2 w 4"/>
                <a:gd name="T2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" h="5">
                  <a:moveTo>
                    <a:pt x="2" y="0"/>
                  </a:moveTo>
                  <a:cubicBezTo>
                    <a:pt x="1" y="0"/>
                    <a:pt x="1" y="0"/>
                    <a:pt x="0" y="1"/>
                  </a:cubicBezTo>
                  <a:cubicBezTo>
                    <a:pt x="0" y="1"/>
                    <a:pt x="0" y="4"/>
                    <a:pt x="1" y="4"/>
                  </a:cubicBezTo>
                  <a:cubicBezTo>
                    <a:pt x="1" y="4"/>
                    <a:pt x="2" y="5"/>
                    <a:pt x="2" y="5"/>
                  </a:cubicBezTo>
                  <a:cubicBezTo>
                    <a:pt x="2" y="5"/>
                    <a:pt x="2" y="4"/>
                    <a:pt x="3" y="4"/>
                  </a:cubicBezTo>
                  <a:cubicBezTo>
                    <a:pt x="4" y="4"/>
                    <a:pt x="4" y="2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lose/>
                  <a:moveTo>
                    <a:pt x="2" y="4"/>
                  </a:moveTo>
                  <a:cubicBezTo>
                    <a:pt x="2" y="4"/>
                    <a:pt x="2" y="4"/>
                    <a:pt x="1" y="3"/>
                  </a:cubicBezTo>
                  <a:cubicBezTo>
                    <a:pt x="1" y="3"/>
                    <a:pt x="1" y="2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3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5" name="Freeform 284">
              <a:extLst>
                <a:ext uri="{FF2B5EF4-FFF2-40B4-BE49-F238E27FC236}">
                  <a16:creationId xmlns:a16="http://schemas.microsoft.com/office/drawing/2014/main" id="{BE8DB1D6-450F-4E40-A27D-F36B2DBD9C0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798300" y="4778375"/>
              <a:ext cx="20638" cy="34925"/>
            </a:xfrm>
            <a:custGeom>
              <a:avLst/>
              <a:gdLst>
                <a:gd name="T0" fmla="*/ 0 w 3"/>
                <a:gd name="T1" fmla="*/ 3 h 5"/>
                <a:gd name="T2" fmla="*/ 1 w 3"/>
                <a:gd name="T3" fmla="*/ 5 h 5"/>
                <a:gd name="T4" fmla="*/ 2 w 3"/>
                <a:gd name="T5" fmla="*/ 5 h 5"/>
                <a:gd name="T6" fmla="*/ 3 w 3"/>
                <a:gd name="T7" fmla="*/ 4 h 5"/>
                <a:gd name="T8" fmla="*/ 3 w 3"/>
                <a:gd name="T9" fmla="*/ 1 h 5"/>
                <a:gd name="T10" fmla="*/ 1 w 3"/>
                <a:gd name="T11" fmla="*/ 0 h 5"/>
                <a:gd name="T12" fmla="*/ 0 w 3"/>
                <a:gd name="T13" fmla="*/ 3 h 5"/>
                <a:gd name="T14" fmla="*/ 2 w 3"/>
                <a:gd name="T15" fmla="*/ 1 h 5"/>
                <a:gd name="T16" fmla="*/ 2 w 3"/>
                <a:gd name="T17" fmla="*/ 2 h 5"/>
                <a:gd name="T18" fmla="*/ 2 w 3"/>
                <a:gd name="T19" fmla="*/ 4 h 5"/>
                <a:gd name="T20" fmla="*/ 2 w 3"/>
                <a:gd name="T21" fmla="*/ 4 h 5"/>
                <a:gd name="T22" fmla="*/ 1 w 3"/>
                <a:gd name="T23" fmla="*/ 4 h 5"/>
                <a:gd name="T24" fmla="*/ 1 w 3"/>
                <a:gd name="T25" fmla="*/ 3 h 5"/>
                <a:gd name="T26" fmla="*/ 1 w 3"/>
                <a:gd name="T27" fmla="*/ 1 h 5"/>
                <a:gd name="T28" fmla="*/ 2 w 3"/>
                <a:gd name="T2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" h="5">
                  <a:moveTo>
                    <a:pt x="0" y="3"/>
                  </a:moveTo>
                  <a:cubicBezTo>
                    <a:pt x="0" y="4"/>
                    <a:pt x="1" y="5"/>
                    <a:pt x="1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3" y="4"/>
                  </a:cubicBezTo>
                  <a:cubicBezTo>
                    <a:pt x="3" y="4"/>
                    <a:pt x="3" y="2"/>
                    <a:pt x="3" y="1"/>
                  </a:cubicBezTo>
                  <a:cubicBezTo>
                    <a:pt x="3" y="1"/>
                    <a:pt x="2" y="0"/>
                    <a:pt x="1" y="0"/>
                  </a:cubicBezTo>
                  <a:cubicBezTo>
                    <a:pt x="0" y="1"/>
                    <a:pt x="0" y="2"/>
                    <a:pt x="0" y="3"/>
                  </a:cubicBezTo>
                  <a:close/>
                  <a:moveTo>
                    <a:pt x="2" y="1"/>
                  </a:moveTo>
                  <a:cubicBezTo>
                    <a:pt x="2" y="1"/>
                    <a:pt x="2" y="1"/>
                    <a:pt x="2" y="2"/>
                  </a:cubicBezTo>
                  <a:cubicBezTo>
                    <a:pt x="2" y="2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1" y="4"/>
                    <a:pt x="1" y="4"/>
                  </a:cubicBezTo>
                  <a:cubicBezTo>
                    <a:pt x="1" y="4"/>
                    <a:pt x="1" y="3"/>
                    <a:pt x="1" y="3"/>
                  </a:cubicBezTo>
                  <a:cubicBezTo>
                    <a:pt x="1" y="2"/>
                    <a:pt x="1" y="1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6" name="Freeform 285">
              <a:extLst>
                <a:ext uri="{FF2B5EF4-FFF2-40B4-BE49-F238E27FC236}">
                  <a16:creationId xmlns:a16="http://schemas.microsoft.com/office/drawing/2014/main" id="{AE417526-85EC-404A-AA70-52135222E3B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941050" y="4232275"/>
              <a:ext cx="1244600" cy="615950"/>
            </a:xfrm>
            <a:custGeom>
              <a:avLst/>
              <a:gdLst>
                <a:gd name="T0" fmla="*/ 175 w 180"/>
                <a:gd name="T1" fmla="*/ 84 h 88"/>
                <a:gd name="T2" fmla="*/ 168 w 180"/>
                <a:gd name="T3" fmla="*/ 84 h 88"/>
                <a:gd name="T4" fmla="*/ 168 w 180"/>
                <a:gd name="T5" fmla="*/ 3 h 88"/>
                <a:gd name="T6" fmla="*/ 165 w 180"/>
                <a:gd name="T7" fmla="*/ 0 h 88"/>
                <a:gd name="T8" fmla="*/ 56 w 180"/>
                <a:gd name="T9" fmla="*/ 0 h 88"/>
                <a:gd name="T10" fmla="*/ 52 w 180"/>
                <a:gd name="T11" fmla="*/ 5 h 88"/>
                <a:gd name="T12" fmla="*/ 52 w 180"/>
                <a:gd name="T13" fmla="*/ 42 h 88"/>
                <a:gd name="T14" fmla="*/ 125 w 180"/>
                <a:gd name="T15" fmla="*/ 43 h 88"/>
                <a:gd name="T16" fmla="*/ 127 w 180"/>
                <a:gd name="T17" fmla="*/ 65 h 88"/>
                <a:gd name="T18" fmla="*/ 165 w 180"/>
                <a:gd name="T19" fmla="*/ 66 h 88"/>
                <a:gd name="T20" fmla="*/ 107 w 180"/>
                <a:gd name="T21" fmla="*/ 85 h 88"/>
                <a:gd name="T22" fmla="*/ 126 w 180"/>
                <a:gd name="T23" fmla="*/ 66 h 88"/>
                <a:gd name="T24" fmla="*/ 126 w 180"/>
                <a:gd name="T25" fmla="*/ 45 h 88"/>
                <a:gd name="T26" fmla="*/ 21 w 180"/>
                <a:gd name="T27" fmla="*/ 43 h 88"/>
                <a:gd name="T28" fmla="*/ 17 w 180"/>
                <a:gd name="T29" fmla="*/ 44 h 88"/>
                <a:gd name="T30" fmla="*/ 16 w 180"/>
                <a:gd name="T31" fmla="*/ 49 h 88"/>
                <a:gd name="T32" fmla="*/ 15 w 180"/>
                <a:gd name="T33" fmla="*/ 65 h 88"/>
                <a:gd name="T34" fmla="*/ 13 w 180"/>
                <a:gd name="T35" fmla="*/ 64 h 88"/>
                <a:gd name="T36" fmla="*/ 10 w 180"/>
                <a:gd name="T37" fmla="*/ 62 h 88"/>
                <a:gd name="T38" fmla="*/ 6 w 180"/>
                <a:gd name="T39" fmla="*/ 62 h 88"/>
                <a:gd name="T40" fmla="*/ 5 w 180"/>
                <a:gd name="T41" fmla="*/ 68 h 88"/>
                <a:gd name="T42" fmla="*/ 5 w 180"/>
                <a:gd name="T43" fmla="*/ 84 h 88"/>
                <a:gd name="T44" fmla="*/ 0 w 180"/>
                <a:gd name="T45" fmla="*/ 86 h 88"/>
                <a:gd name="T46" fmla="*/ 3 w 180"/>
                <a:gd name="T47" fmla="*/ 88 h 88"/>
                <a:gd name="T48" fmla="*/ 6 w 180"/>
                <a:gd name="T49" fmla="*/ 88 h 88"/>
                <a:gd name="T50" fmla="*/ 172 w 180"/>
                <a:gd name="T51" fmla="*/ 88 h 88"/>
                <a:gd name="T52" fmla="*/ 180 w 180"/>
                <a:gd name="T53" fmla="*/ 87 h 88"/>
                <a:gd name="T54" fmla="*/ 178 w 180"/>
                <a:gd name="T55" fmla="*/ 87 h 88"/>
                <a:gd name="T56" fmla="*/ 169 w 180"/>
                <a:gd name="T57" fmla="*/ 87 h 88"/>
                <a:gd name="T58" fmla="*/ 5 w 180"/>
                <a:gd name="T59" fmla="*/ 87 h 88"/>
                <a:gd name="T60" fmla="*/ 1 w 180"/>
                <a:gd name="T61" fmla="*/ 86 h 88"/>
                <a:gd name="T62" fmla="*/ 4 w 180"/>
                <a:gd name="T63" fmla="*/ 85 h 88"/>
                <a:gd name="T64" fmla="*/ 6 w 180"/>
                <a:gd name="T65" fmla="*/ 85 h 88"/>
                <a:gd name="T66" fmla="*/ 6 w 180"/>
                <a:gd name="T67" fmla="*/ 68 h 88"/>
                <a:gd name="T68" fmla="*/ 7 w 180"/>
                <a:gd name="T69" fmla="*/ 63 h 88"/>
                <a:gd name="T70" fmla="*/ 10 w 180"/>
                <a:gd name="T71" fmla="*/ 63 h 88"/>
                <a:gd name="T72" fmla="*/ 12 w 180"/>
                <a:gd name="T73" fmla="*/ 64 h 88"/>
                <a:gd name="T74" fmla="*/ 13 w 180"/>
                <a:gd name="T75" fmla="*/ 66 h 88"/>
                <a:gd name="T76" fmla="*/ 17 w 180"/>
                <a:gd name="T77" fmla="*/ 66 h 88"/>
                <a:gd name="T78" fmla="*/ 17 w 180"/>
                <a:gd name="T79" fmla="*/ 66 h 88"/>
                <a:gd name="T80" fmla="*/ 17 w 180"/>
                <a:gd name="T81" fmla="*/ 48 h 88"/>
                <a:gd name="T82" fmla="*/ 20 w 180"/>
                <a:gd name="T83" fmla="*/ 44 h 88"/>
                <a:gd name="T84" fmla="*/ 125 w 180"/>
                <a:gd name="T85" fmla="*/ 44 h 88"/>
                <a:gd name="T86" fmla="*/ 126 w 180"/>
                <a:gd name="T87" fmla="*/ 65 h 88"/>
                <a:gd name="T88" fmla="*/ 106 w 180"/>
                <a:gd name="T89" fmla="*/ 66 h 88"/>
                <a:gd name="T90" fmla="*/ 107 w 180"/>
                <a:gd name="T91" fmla="*/ 85 h 88"/>
                <a:gd name="T92" fmla="*/ 166 w 180"/>
                <a:gd name="T93" fmla="*/ 85 h 88"/>
                <a:gd name="T94" fmla="*/ 166 w 180"/>
                <a:gd name="T95" fmla="*/ 65 h 88"/>
                <a:gd name="T96" fmla="*/ 128 w 180"/>
                <a:gd name="T97" fmla="*/ 45 h 88"/>
                <a:gd name="T98" fmla="*/ 53 w 180"/>
                <a:gd name="T99" fmla="*/ 42 h 88"/>
                <a:gd name="T100" fmla="*/ 53 w 180"/>
                <a:gd name="T101" fmla="*/ 5 h 88"/>
                <a:gd name="T102" fmla="*/ 56 w 180"/>
                <a:gd name="T103" fmla="*/ 1 h 88"/>
                <a:gd name="T104" fmla="*/ 165 w 180"/>
                <a:gd name="T105" fmla="*/ 1 h 88"/>
                <a:gd name="T106" fmla="*/ 167 w 180"/>
                <a:gd name="T107" fmla="*/ 3 h 88"/>
                <a:gd name="T108" fmla="*/ 167 w 180"/>
                <a:gd name="T109" fmla="*/ 85 h 88"/>
                <a:gd name="T110" fmla="*/ 174 w 180"/>
                <a:gd name="T111" fmla="*/ 85 h 88"/>
                <a:gd name="T112" fmla="*/ 179 w 180"/>
                <a:gd name="T113" fmla="*/ 86 h 88"/>
                <a:gd name="T114" fmla="*/ 178 w 180"/>
                <a:gd name="T115" fmla="*/ 87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80" h="88">
                  <a:moveTo>
                    <a:pt x="180" y="85"/>
                  </a:moveTo>
                  <a:cubicBezTo>
                    <a:pt x="179" y="84"/>
                    <a:pt x="177" y="84"/>
                    <a:pt x="175" y="84"/>
                  </a:cubicBezTo>
                  <a:cubicBezTo>
                    <a:pt x="175" y="84"/>
                    <a:pt x="175" y="84"/>
                    <a:pt x="174" y="84"/>
                  </a:cubicBezTo>
                  <a:cubicBezTo>
                    <a:pt x="168" y="84"/>
                    <a:pt x="168" y="84"/>
                    <a:pt x="168" y="84"/>
                  </a:cubicBezTo>
                  <a:cubicBezTo>
                    <a:pt x="168" y="80"/>
                    <a:pt x="168" y="73"/>
                    <a:pt x="168" y="64"/>
                  </a:cubicBezTo>
                  <a:cubicBezTo>
                    <a:pt x="168" y="40"/>
                    <a:pt x="168" y="4"/>
                    <a:pt x="168" y="3"/>
                  </a:cubicBezTo>
                  <a:cubicBezTo>
                    <a:pt x="168" y="3"/>
                    <a:pt x="168" y="2"/>
                    <a:pt x="167" y="1"/>
                  </a:cubicBezTo>
                  <a:cubicBezTo>
                    <a:pt x="167" y="0"/>
                    <a:pt x="166" y="0"/>
                    <a:pt x="165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7" y="0"/>
                    <a:pt x="56" y="0"/>
                    <a:pt x="56" y="0"/>
                  </a:cubicBezTo>
                  <a:cubicBezTo>
                    <a:pt x="55" y="0"/>
                    <a:pt x="54" y="0"/>
                    <a:pt x="53" y="0"/>
                  </a:cubicBezTo>
                  <a:cubicBezTo>
                    <a:pt x="52" y="0"/>
                    <a:pt x="52" y="3"/>
                    <a:pt x="52" y="5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2" y="42"/>
                    <a:pt x="52" y="42"/>
                    <a:pt x="52" y="42"/>
                  </a:cubicBezTo>
                  <a:cubicBezTo>
                    <a:pt x="52" y="43"/>
                    <a:pt x="52" y="43"/>
                    <a:pt x="52" y="43"/>
                  </a:cubicBezTo>
                  <a:cubicBezTo>
                    <a:pt x="125" y="43"/>
                    <a:pt x="125" y="43"/>
                    <a:pt x="125" y="43"/>
                  </a:cubicBezTo>
                  <a:cubicBezTo>
                    <a:pt x="126" y="43"/>
                    <a:pt x="127" y="44"/>
                    <a:pt x="127" y="45"/>
                  </a:cubicBezTo>
                  <a:cubicBezTo>
                    <a:pt x="127" y="65"/>
                    <a:pt x="127" y="65"/>
                    <a:pt x="127" y="65"/>
                  </a:cubicBezTo>
                  <a:cubicBezTo>
                    <a:pt x="127" y="66"/>
                    <a:pt x="127" y="66"/>
                    <a:pt x="127" y="66"/>
                  </a:cubicBezTo>
                  <a:cubicBezTo>
                    <a:pt x="165" y="66"/>
                    <a:pt x="165" y="66"/>
                    <a:pt x="165" y="66"/>
                  </a:cubicBezTo>
                  <a:cubicBezTo>
                    <a:pt x="165" y="85"/>
                    <a:pt x="165" y="85"/>
                    <a:pt x="165" y="85"/>
                  </a:cubicBezTo>
                  <a:cubicBezTo>
                    <a:pt x="107" y="85"/>
                    <a:pt x="107" y="85"/>
                    <a:pt x="107" y="85"/>
                  </a:cubicBezTo>
                  <a:cubicBezTo>
                    <a:pt x="107" y="66"/>
                    <a:pt x="107" y="66"/>
                    <a:pt x="107" y="66"/>
                  </a:cubicBezTo>
                  <a:cubicBezTo>
                    <a:pt x="126" y="66"/>
                    <a:pt x="126" y="66"/>
                    <a:pt x="126" y="66"/>
                  </a:cubicBezTo>
                  <a:cubicBezTo>
                    <a:pt x="126" y="66"/>
                    <a:pt x="126" y="66"/>
                    <a:pt x="126" y="6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4"/>
                    <a:pt x="126" y="43"/>
                    <a:pt x="125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1" y="43"/>
                    <a:pt x="20" y="43"/>
                  </a:cubicBezTo>
                  <a:cubicBezTo>
                    <a:pt x="19" y="43"/>
                    <a:pt x="18" y="43"/>
                    <a:pt x="17" y="44"/>
                  </a:cubicBezTo>
                  <a:cubicBezTo>
                    <a:pt x="16" y="44"/>
                    <a:pt x="16" y="46"/>
                    <a:pt x="16" y="48"/>
                  </a:cubicBezTo>
                  <a:cubicBezTo>
                    <a:pt x="16" y="48"/>
                    <a:pt x="16" y="49"/>
                    <a:pt x="16" y="49"/>
                  </a:cubicBezTo>
                  <a:cubicBezTo>
                    <a:pt x="16" y="65"/>
                    <a:pt x="16" y="65"/>
                    <a:pt x="16" y="65"/>
                  </a:cubicBezTo>
                  <a:cubicBezTo>
                    <a:pt x="16" y="65"/>
                    <a:pt x="16" y="65"/>
                    <a:pt x="15" y="65"/>
                  </a:cubicBezTo>
                  <a:cubicBezTo>
                    <a:pt x="15" y="65"/>
                    <a:pt x="14" y="65"/>
                    <a:pt x="13" y="65"/>
                  </a:cubicBezTo>
                  <a:cubicBezTo>
                    <a:pt x="13" y="65"/>
                    <a:pt x="13" y="65"/>
                    <a:pt x="13" y="64"/>
                  </a:cubicBezTo>
                  <a:cubicBezTo>
                    <a:pt x="13" y="64"/>
                    <a:pt x="13" y="63"/>
                    <a:pt x="13" y="62"/>
                  </a:cubicBezTo>
                  <a:cubicBezTo>
                    <a:pt x="12" y="62"/>
                    <a:pt x="11" y="62"/>
                    <a:pt x="10" y="62"/>
                  </a:cubicBezTo>
                  <a:cubicBezTo>
                    <a:pt x="10" y="62"/>
                    <a:pt x="9" y="62"/>
                    <a:pt x="9" y="62"/>
                  </a:cubicBezTo>
                  <a:cubicBezTo>
                    <a:pt x="8" y="62"/>
                    <a:pt x="7" y="62"/>
                    <a:pt x="6" y="62"/>
                  </a:cubicBezTo>
                  <a:cubicBezTo>
                    <a:pt x="5" y="63"/>
                    <a:pt x="5" y="64"/>
                    <a:pt x="5" y="66"/>
                  </a:cubicBezTo>
                  <a:cubicBezTo>
                    <a:pt x="5" y="67"/>
                    <a:pt x="5" y="67"/>
                    <a:pt x="5" y="68"/>
                  </a:cubicBezTo>
                  <a:cubicBezTo>
                    <a:pt x="5" y="72"/>
                    <a:pt x="5" y="72"/>
                    <a:pt x="5" y="72"/>
                  </a:cubicBezTo>
                  <a:cubicBezTo>
                    <a:pt x="5" y="76"/>
                    <a:pt x="5" y="81"/>
                    <a:pt x="5" y="84"/>
                  </a:cubicBezTo>
                  <a:cubicBezTo>
                    <a:pt x="5" y="84"/>
                    <a:pt x="5" y="84"/>
                    <a:pt x="4" y="84"/>
                  </a:cubicBezTo>
                  <a:cubicBezTo>
                    <a:pt x="3" y="84"/>
                    <a:pt x="0" y="84"/>
                    <a:pt x="0" y="86"/>
                  </a:cubicBezTo>
                  <a:cubicBezTo>
                    <a:pt x="0" y="87"/>
                    <a:pt x="0" y="87"/>
                    <a:pt x="1" y="87"/>
                  </a:cubicBezTo>
                  <a:cubicBezTo>
                    <a:pt x="1" y="88"/>
                    <a:pt x="2" y="88"/>
                    <a:pt x="3" y="88"/>
                  </a:cubicBezTo>
                  <a:cubicBezTo>
                    <a:pt x="4" y="88"/>
                    <a:pt x="4" y="88"/>
                    <a:pt x="5" y="88"/>
                  </a:cubicBezTo>
                  <a:cubicBezTo>
                    <a:pt x="5" y="88"/>
                    <a:pt x="6" y="88"/>
                    <a:pt x="6" y="88"/>
                  </a:cubicBezTo>
                  <a:cubicBezTo>
                    <a:pt x="169" y="88"/>
                    <a:pt x="169" y="88"/>
                    <a:pt x="169" y="88"/>
                  </a:cubicBezTo>
                  <a:cubicBezTo>
                    <a:pt x="170" y="88"/>
                    <a:pt x="171" y="88"/>
                    <a:pt x="172" y="88"/>
                  </a:cubicBezTo>
                  <a:cubicBezTo>
                    <a:pt x="174" y="88"/>
                    <a:pt x="176" y="88"/>
                    <a:pt x="178" y="88"/>
                  </a:cubicBezTo>
                  <a:cubicBezTo>
                    <a:pt x="180" y="88"/>
                    <a:pt x="180" y="87"/>
                    <a:pt x="180" y="87"/>
                  </a:cubicBezTo>
                  <a:cubicBezTo>
                    <a:pt x="180" y="86"/>
                    <a:pt x="180" y="85"/>
                    <a:pt x="180" y="85"/>
                  </a:cubicBezTo>
                  <a:close/>
                  <a:moveTo>
                    <a:pt x="178" y="87"/>
                  </a:moveTo>
                  <a:cubicBezTo>
                    <a:pt x="176" y="87"/>
                    <a:pt x="174" y="87"/>
                    <a:pt x="172" y="87"/>
                  </a:cubicBezTo>
                  <a:cubicBezTo>
                    <a:pt x="171" y="87"/>
                    <a:pt x="170" y="87"/>
                    <a:pt x="169" y="87"/>
                  </a:cubicBezTo>
                  <a:cubicBezTo>
                    <a:pt x="6" y="87"/>
                    <a:pt x="6" y="87"/>
                    <a:pt x="6" y="87"/>
                  </a:cubicBezTo>
                  <a:cubicBezTo>
                    <a:pt x="6" y="87"/>
                    <a:pt x="5" y="87"/>
                    <a:pt x="5" y="87"/>
                  </a:cubicBezTo>
                  <a:cubicBezTo>
                    <a:pt x="3" y="87"/>
                    <a:pt x="2" y="87"/>
                    <a:pt x="1" y="87"/>
                  </a:cubicBezTo>
                  <a:cubicBezTo>
                    <a:pt x="1" y="87"/>
                    <a:pt x="1" y="87"/>
                    <a:pt x="1" y="86"/>
                  </a:cubicBezTo>
                  <a:cubicBezTo>
                    <a:pt x="1" y="85"/>
                    <a:pt x="2" y="85"/>
                    <a:pt x="3" y="85"/>
                  </a:cubicBezTo>
                  <a:cubicBezTo>
                    <a:pt x="3" y="85"/>
                    <a:pt x="4" y="85"/>
                    <a:pt x="4" y="85"/>
                  </a:cubicBezTo>
                  <a:cubicBezTo>
                    <a:pt x="5" y="85"/>
                    <a:pt x="5" y="85"/>
                    <a:pt x="6" y="85"/>
                  </a:cubicBezTo>
                  <a:cubicBezTo>
                    <a:pt x="6" y="85"/>
                    <a:pt x="6" y="85"/>
                    <a:pt x="6" y="85"/>
                  </a:cubicBezTo>
                  <a:cubicBezTo>
                    <a:pt x="6" y="81"/>
                    <a:pt x="6" y="76"/>
                    <a:pt x="6" y="72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6" y="67"/>
                    <a:pt x="6" y="67"/>
                    <a:pt x="6" y="66"/>
                  </a:cubicBezTo>
                  <a:cubicBezTo>
                    <a:pt x="6" y="65"/>
                    <a:pt x="6" y="63"/>
                    <a:pt x="7" y="63"/>
                  </a:cubicBezTo>
                  <a:cubicBezTo>
                    <a:pt x="7" y="62"/>
                    <a:pt x="8" y="63"/>
                    <a:pt x="9" y="63"/>
                  </a:cubicBezTo>
                  <a:cubicBezTo>
                    <a:pt x="9" y="63"/>
                    <a:pt x="10" y="63"/>
                    <a:pt x="10" y="63"/>
                  </a:cubicBezTo>
                  <a:cubicBezTo>
                    <a:pt x="11" y="62"/>
                    <a:pt x="12" y="62"/>
                    <a:pt x="12" y="63"/>
                  </a:cubicBezTo>
                  <a:cubicBezTo>
                    <a:pt x="12" y="63"/>
                    <a:pt x="12" y="64"/>
                    <a:pt x="12" y="64"/>
                  </a:cubicBezTo>
                  <a:cubicBezTo>
                    <a:pt x="12" y="65"/>
                    <a:pt x="12" y="65"/>
                    <a:pt x="12" y="66"/>
                  </a:cubicBezTo>
                  <a:cubicBezTo>
                    <a:pt x="12" y="66"/>
                    <a:pt x="12" y="66"/>
                    <a:pt x="13" y="66"/>
                  </a:cubicBezTo>
                  <a:cubicBezTo>
                    <a:pt x="13" y="66"/>
                    <a:pt x="14" y="66"/>
                    <a:pt x="15" y="66"/>
                  </a:cubicBezTo>
                  <a:cubicBezTo>
                    <a:pt x="16" y="66"/>
                    <a:pt x="16" y="66"/>
                    <a:pt x="17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17" y="49"/>
                    <a:pt x="17" y="49"/>
                    <a:pt x="17" y="49"/>
                  </a:cubicBezTo>
                  <a:cubicBezTo>
                    <a:pt x="17" y="49"/>
                    <a:pt x="17" y="48"/>
                    <a:pt x="17" y="48"/>
                  </a:cubicBezTo>
                  <a:cubicBezTo>
                    <a:pt x="17" y="47"/>
                    <a:pt x="17" y="45"/>
                    <a:pt x="18" y="44"/>
                  </a:cubicBezTo>
                  <a:cubicBezTo>
                    <a:pt x="18" y="44"/>
                    <a:pt x="19" y="44"/>
                    <a:pt x="20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125" y="44"/>
                    <a:pt x="125" y="44"/>
                    <a:pt x="125" y="44"/>
                  </a:cubicBezTo>
                  <a:cubicBezTo>
                    <a:pt x="125" y="44"/>
                    <a:pt x="126" y="44"/>
                    <a:pt x="126" y="45"/>
                  </a:cubicBezTo>
                  <a:cubicBezTo>
                    <a:pt x="126" y="65"/>
                    <a:pt x="126" y="65"/>
                    <a:pt x="126" y="65"/>
                  </a:cubicBezTo>
                  <a:cubicBezTo>
                    <a:pt x="107" y="65"/>
                    <a:pt x="107" y="65"/>
                    <a:pt x="107" y="65"/>
                  </a:cubicBezTo>
                  <a:cubicBezTo>
                    <a:pt x="107" y="65"/>
                    <a:pt x="106" y="65"/>
                    <a:pt x="106" y="66"/>
                  </a:cubicBezTo>
                  <a:cubicBezTo>
                    <a:pt x="106" y="85"/>
                    <a:pt x="106" y="85"/>
                    <a:pt x="106" y="85"/>
                  </a:cubicBezTo>
                  <a:cubicBezTo>
                    <a:pt x="106" y="85"/>
                    <a:pt x="107" y="85"/>
                    <a:pt x="107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6" y="65"/>
                    <a:pt x="166" y="65"/>
                    <a:pt x="166" y="65"/>
                  </a:cubicBezTo>
                  <a:cubicBezTo>
                    <a:pt x="166" y="65"/>
                    <a:pt x="166" y="65"/>
                    <a:pt x="166" y="65"/>
                  </a:cubicBezTo>
                  <a:cubicBezTo>
                    <a:pt x="128" y="65"/>
                    <a:pt x="128" y="65"/>
                    <a:pt x="128" y="65"/>
                  </a:cubicBezTo>
                  <a:cubicBezTo>
                    <a:pt x="128" y="45"/>
                    <a:pt x="128" y="45"/>
                    <a:pt x="128" y="45"/>
                  </a:cubicBezTo>
                  <a:cubicBezTo>
                    <a:pt x="128" y="43"/>
                    <a:pt x="126" y="42"/>
                    <a:pt x="125" y="42"/>
                  </a:cubicBezTo>
                  <a:cubicBezTo>
                    <a:pt x="53" y="42"/>
                    <a:pt x="53" y="42"/>
                    <a:pt x="53" y="42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3" y="6"/>
                    <a:pt x="53" y="6"/>
                    <a:pt x="53" y="5"/>
                  </a:cubicBezTo>
                  <a:cubicBezTo>
                    <a:pt x="53" y="3"/>
                    <a:pt x="53" y="1"/>
                    <a:pt x="54" y="1"/>
                  </a:cubicBezTo>
                  <a:cubicBezTo>
                    <a:pt x="54" y="1"/>
                    <a:pt x="55" y="1"/>
                    <a:pt x="56" y="1"/>
                  </a:cubicBezTo>
                  <a:cubicBezTo>
                    <a:pt x="56" y="1"/>
                    <a:pt x="57" y="1"/>
                    <a:pt x="57" y="1"/>
                  </a:cubicBezTo>
                  <a:cubicBezTo>
                    <a:pt x="165" y="1"/>
                    <a:pt x="165" y="1"/>
                    <a:pt x="165" y="1"/>
                  </a:cubicBezTo>
                  <a:cubicBezTo>
                    <a:pt x="166" y="1"/>
                    <a:pt x="166" y="1"/>
                    <a:pt x="167" y="2"/>
                  </a:cubicBezTo>
                  <a:cubicBezTo>
                    <a:pt x="167" y="2"/>
                    <a:pt x="167" y="3"/>
                    <a:pt x="167" y="3"/>
                  </a:cubicBezTo>
                  <a:cubicBezTo>
                    <a:pt x="167" y="4"/>
                    <a:pt x="167" y="31"/>
                    <a:pt x="167" y="64"/>
                  </a:cubicBezTo>
                  <a:cubicBezTo>
                    <a:pt x="167" y="73"/>
                    <a:pt x="167" y="81"/>
                    <a:pt x="167" y="85"/>
                  </a:cubicBezTo>
                  <a:cubicBezTo>
                    <a:pt x="167" y="85"/>
                    <a:pt x="167" y="85"/>
                    <a:pt x="168" y="85"/>
                  </a:cubicBezTo>
                  <a:cubicBezTo>
                    <a:pt x="174" y="85"/>
                    <a:pt x="174" y="85"/>
                    <a:pt x="174" y="85"/>
                  </a:cubicBezTo>
                  <a:cubicBezTo>
                    <a:pt x="175" y="85"/>
                    <a:pt x="175" y="85"/>
                    <a:pt x="175" y="85"/>
                  </a:cubicBezTo>
                  <a:cubicBezTo>
                    <a:pt x="177" y="85"/>
                    <a:pt x="178" y="85"/>
                    <a:pt x="179" y="86"/>
                  </a:cubicBezTo>
                  <a:cubicBezTo>
                    <a:pt x="179" y="86"/>
                    <a:pt x="179" y="86"/>
                    <a:pt x="179" y="86"/>
                  </a:cubicBezTo>
                  <a:cubicBezTo>
                    <a:pt x="179" y="87"/>
                    <a:pt x="179" y="87"/>
                    <a:pt x="178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7" name="Freeform 286">
              <a:extLst>
                <a:ext uri="{FF2B5EF4-FFF2-40B4-BE49-F238E27FC236}">
                  <a16:creationId xmlns:a16="http://schemas.microsoft.com/office/drawing/2014/main" id="{64D8619D-6D83-4F4C-AE26-3AD9ABC5B45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15775" y="4275138"/>
              <a:ext cx="14288" cy="160338"/>
            </a:xfrm>
            <a:custGeom>
              <a:avLst/>
              <a:gdLst>
                <a:gd name="T0" fmla="*/ 1 w 2"/>
                <a:gd name="T1" fmla="*/ 23 h 23"/>
                <a:gd name="T2" fmla="*/ 2 w 2"/>
                <a:gd name="T3" fmla="*/ 22 h 23"/>
                <a:gd name="T4" fmla="*/ 2 w 2"/>
                <a:gd name="T5" fmla="*/ 1 h 23"/>
                <a:gd name="T6" fmla="*/ 1 w 2"/>
                <a:gd name="T7" fmla="*/ 0 h 23"/>
                <a:gd name="T8" fmla="*/ 0 w 2"/>
                <a:gd name="T9" fmla="*/ 1 h 23"/>
                <a:gd name="T10" fmla="*/ 0 w 2"/>
                <a:gd name="T11" fmla="*/ 22 h 23"/>
                <a:gd name="T12" fmla="*/ 1 w 2"/>
                <a:gd name="T13" fmla="*/ 23 h 23"/>
                <a:gd name="T14" fmla="*/ 1 w 2"/>
                <a:gd name="T15" fmla="*/ 1 h 23"/>
                <a:gd name="T16" fmla="*/ 1 w 2"/>
                <a:gd name="T17" fmla="*/ 1 h 23"/>
                <a:gd name="T18" fmla="*/ 1 w 2"/>
                <a:gd name="T19" fmla="*/ 1 h 23"/>
                <a:gd name="T20" fmla="*/ 1 w 2"/>
                <a:gd name="T21" fmla="*/ 22 h 23"/>
                <a:gd name="T22" fmla="*/ 1 w 2"/>
                <a:gd name="T23" fmla="*/ 22 h 23"/>
                <a:gd name="T24" fmla="*/ 1 w 2"/>
                <a:gd name="T25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23">
                  <a:moveTo>
                    <a:pt x="1" y="23"/>
                  </a:moveTo>
                  <a:cubicBezTo>
                    <a:pt x="1" y="23"/>
                    <a:pt x="2" y="23"/>
                    <a:pt x="2" y="2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3"/>
                    <a:pt x="0" y="23"/>
                    <a:pt x="1" y="2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" name="Freeform 287">
              <a:extLst>
                <a:ext uri="{FF2B5EF4-FFF2-40B4-BE49-F238E27FC236}">
                  <a16:creationId xmlns:a16="http://schemas.microsoft.com/office/drawing/2014/main" id="{A5B2AD3C-E0C8-42E3-B65C-8AE0A844EAF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736388" y="4568825"/>
              <a:ext cx="12700" cy="90488"/>
            </a:xfrm>
            <a:custGeom>
              <a:avLst/>
              <a:gdLst>
                <a:gd name="T0" fmla="*/ 1 w 2"/>
                <a:gd name="T1" fmla="*/ 13 h 13"/>
                <a:gd name="T2" fmla="*/ 2 w 2"/>
                <a:gd name="T3" fmla="*/ 12 h 13"/>
                <a:gd name="T4" fmla="*/ 2 w 2"/>
                <a:gd name="T5" fmla="*/ 1 h 13"/>
                <a:gd name="T6" fmla="*/ 1 w 2"/>
                <a:gd name="T7" fmla="*/ 0 h 13"/>
                <a:gd name="T8" fmla="*/ 0 w 2"/>
                <a:gd name="T9" fmla="*/ 1 h 13"/>
                <a:gd name="T10" fmla="*/ 0 w 2"/>
                <a:gd name="T11" fmla="*/ 12 h 13"/>
                <a:gd name="T12" fmla="*/ 1 w 2"/>
                <a:gd name="T13" fmla="*/ 13 h 13"/>
                <a:gd name="T14" fmla="*/ 1 w 2"/>
                <a:gd name="T15" fmla="*/ 1 h 13"/>
                <a:gd name="T16" fmla="*/ 1 w 2"/>
                <a:gd name="T17" fmla="*/ 1 h 13"/>
                <a:gd name="T18" fmla="*/ 1 w 2"/>
                <a:gd name="T19" fmla="*/ 1 h 13"/>
                <a:gd name="T20" fmla="*/ 1 w 2"/>
                <a:gd name="T21" fmla="*/ 12 h 13"/>
                <a:gd name="T22" fmla="*/ 1 w 2"/>
                <a:gd name="T23" fmla="*/ 12 h 13"/>
                <a:gd name="T24" fmla="*/ 1 w 2"/>
                <a:gd name="T25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3">
                  <a:moveTo>
                    <a:pt x="1" y="13"/>
                  </a:moveTo>
                  <a:cubicBezTo>
                    <a:pt x="2" y="13"/>
                    <a:pt x="2" y="13"/>
                    <a:pt x="2" y="1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3"/>
                    <a:pt x="0" y="13"/>
                    <a:pt x="1" y="1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" name="Freeform 288">
              <a:extLst>
                <a:ext uri="{FF2B5EF4-FFF2-40B4-BE49-F238E27FC236}">
                  <a16:creationId xmlns:a16="http://schemas.microsoft.com/office/drawing/2014/main" id="{F30438EC-EF3A-4A78-9F3E-256376D13C8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845925" y="4476750"/>
              <a:ext cx="242888" cy="182563"/>
            </a:xfrm>
            <a:custGeom>
              <a:avLst/>
              <a:gdLst>
                <a:gd name="T0" fmla="*/ 35 w 35"/>
                <a:gd name="T1" fmla="*/ 0 h 26"/>
                <a:gd name="T2" fmla="*/ 0 w 35"/>
                <a:gd name="T3" fmla="*/ 0 h 26"/>
                <a:gd name="T4" fmla="*/ 0 w 35"/>
                <a:gd name="T5" fmla="*/ 1 h 26"/>
                <a:gd name="T6" fmla="*/ 0 w 35"/>
                <a:gd name="T7" fmla="*/ 25 h 26"/>
                <a:gd name="T8" fmla="*/ 0 w 35"/>
                <a:gd name="T9" fmla="*/ 26 h 26"/>
                <a:gd name="T10" fmla="*/ 35 w 35"/>
                <a:gd name="T11" fmla="*/ 26 h 26"/>
                <a:gd name="T12" fmla="*/ 35 w 35"/>
                <a:gd name="T13" fmla="*/ 25 h 26"/>
                <a:gd name="T14" fmla="*/ 35 w 35"/>
                <a:gd name="T15" fmla="*/ 1 h 26"/>
                <a:gd name="T16" fmla="*/ 35 w 35"/>
                <a:gd name="T17" fmla="*/ 0 h 26"/>
                <a:gd name="T18" fmla="*/ 34 w 35"/>
                <a:gd name="T19" fmla="*/ 25 h 26"/>
                <a:gd name="T20" fmla="*/ 1 w 35"/>
                <a:gd name="T21" fmla="*/ 25 h 26"/>
                <a:gd name="T22" fmla="*/ 1 w 35"/>
                <a:gd name="T23" fmla="*/ 1 h 26"/>
                <a:gd name="T24" fmla="*/ 34 w 35"/>
                <a:gd name="T25" fmla="*/ 1 h 26"/>
                <a:gd name="T26" fmla="*/ 34 w 35"/>
                <a:gd name="T27" fmla="*/ 2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5" h="26">
                  <a:moveTo>
                    <a:pt x="3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26"/>
                    <a:pt x="35" y="26"/>
                    <a:pt x="35" y="25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35" y="0"/>
                    <a:pt x="35" y="0"/>
                    <a:pt x="35" y="0"/>
                  </a:cubicBezTo>
                  <a:close/>
                  <a:moveTo>
                    <a:pt x="34" y="25"/>
                  </a:moveTo>
                  <a:cubicBezTo>
                    <a:pt x="1" y="25"/>
                    <a:pt x="1" y="25"/>
                    <a:pt x="1" y="25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34" y="1"/>
                    <a:pt x="34" y="1"/>
                    <a:pt x="34" y="1"/>
                  </a:cubicBezTo>
                  <a:lnTo>
                    <a:pt x="34" y="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" name="Freeform 289">
              <a:extLst>
                <a:ext uri="{FF2B5EF4-FFF2-40B4-BE49-F238E27FC236}">
                  <a16:creationId xmlns:a16="http://schemas.microsoft.com/office/drawing/2014/main" id="{8E5AE7F1-8F89-45F4-BC56-D0D3D994E07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804650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0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" name="Freeform 290">
              <a:extLst>
                <a:ext uri="{FF2B5EF4-FFF2-40B4-BE49-F238E27FC236}">
                  <a16:creationId xmlns:a16="http://schemas.microsoft.com/office/drawing/2014/main" id="{C76BD220-A05C-47B6-8EA9-0FE69D69AF0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542713" y="4568825"/>
              <a:ext cx="20638" cy="133350"/>
            </a:xfrm>
            <a:custGeom>
              <a:avLst/>
              <a:gdLst>
                <a:gd name="T0" fmla="*/ 2 w 3"/>
                <a:gd name="T1" fmla="*/ 19 h 19"/>
                <a:gd name="T2" fmla="*/ 3 w 3"/>
                <a:gd name="T3" fmla="*/ 18 h 19"/>
                <a:gd name="T4" fmla="*/ 3 w 3"/>
                <a:gd name="T5" fmla="*/ 1 h 19"/>
                <a:gd name="T6" fmla="*/ 2 w 3"/>
                <a:gd name="T7" fmla="*/ 0 h 19"/>
                <a:gd name="T8" fmla="*/ 0 w 3"/>
                <a:gd name="T9" fmla="*/ 1 h 19"/>
                <a:gd name="T10" fmla="*/ 0 w 3"/>
                <a:gd name="T11" fmla="*/ 18 h 19"/>
                <a:gd name="T12" fmla="*/ 2 w 3"/>
                <a:gd name="T13" fmla="*/ 19 h 19"/>
                <a:gd name="T14" fmla="*/ 1 w 3"/>
                <a:gd name="T15" fmla="*/ 1 h 19"/>
                <a:gd name="T16" fmla="*/ 2 w 3"/>
                <a:gd name="T17" fmla="*/ 1 h 19"/>
                <a:gd name="T18" fmla="*/ 2 w 3"/>
                <a:gd name="T19" fmla="*/ 1 h 19"/>
                <a:gd name="T20" fmla="*/ 2 w 3"/>
                <a:gd name="T21" fmla="*/ 18 h 19"/>
                <a:gd name="T22" fmla="*/ 1 w 3"/>
                <a:gd name="T23" fmla="*/ 18 h 19"/>
                <a:gd name="T24" fmla="*/ 1 w 3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" h="19">
                  <a:moveTo>
                    <a:pt x="2" y="19"/>
                  </a:moveTo>
                  <a:cubicBezTo>
                    <a:pt x="2" y="19"/>
                    <a:pt x="3" y="19"/>
                    <a:pt x="3" y="18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1" y="19"/>
                    <a:pt x="2" y="19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2" y="18"/>
                    <a:pt x="1" y="18"/>
                    <a:pt x="1" y="18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" name="Freeform 291">
              <a:extLst>
                <a:ext uri="{FF2B5EF4-FFF2-40B4-BE49-F238E27FC236}">
                  <a16:creationId xmlns:a16="http://schemas.microsoft.com/office/drawing/2014/main" id="{1E24D476-599D-483E-AA1F-F2D275BE5D0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363325" y="4275138"/>
              <a:ext cx="12700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2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2 w 2"/>
                <a:gd name="T23" fmla="*/ 2 h 31"/>
                <a:gd name="T24" fmla="*/ 2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2" y="30"/>
                  </a:moveTo>
                  <a:cubicBezTo>
                    <a:pt x="2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2" y="1"/>
                    <a:pt x="2" y="2"/>
                  </a:cubicBezTo>
                  <a:lnTo>
                    <a:pt x="2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" name="Freeform 292">
              <a:extLst>
                <a:ext uri="{FF2B5EF4-FFF2-40B4-BE49-F238E27FC236}">
                  <a16:creationId xmlns:a16="http://schemas.microsoft.com/office/drawing/2014/main" id="{5EFAC2CE-2C3F-44E5-B7B4-18BD4A87C36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425238" y="4589463"/>
              <a:ext cx="61913" cy="112713"/>
            </a:xfrm>
            <a:custGeom>
              <a:avLst/>
              <a:gdLst>
                <a:gd name="T0" fmla="*/ 1 w 9"/>
                <a:gd name="T1" fmla="*/ 16 h 16"/>
                <a:gd name="T2" fmla="*/ 8 w 9"/>
                <a:gd name="T3" fmla="*/ 16 h 16"/>
                <a:gd name="T4" fmla="*/ 9 w 9"/>
                <a:gd name="T5" fmla="*/ 15 h 16"/>
                <a:gd name="T6" fmla="*/ 9 w 9"/>
                <a:gd name="T7" fmla="*/ 1 h 16"/>
                <a:gd name="T8" fmla="*/ 8 w 9"/>
                <a:gd name="T9" fmla="*/ 0 h 16"/>
                <a:gd name="T10" fmla="*/ 1 w 9"/>
                <a:gd name="T11" fmla="*/ 0 h 16"/>
                <a:gd name="T12" fmla="*/ 0 w 9"/>
                <a:gd name="T13" fmla="*/ 1 h 16"/>
                <a:gd name="T14" fmla="*/ 0 w 9"/>
                <a:gd name="T15" fmla="*/ 15 h 16"/>
                <a:gd name="T16" fmla="*/ 1 w 9"/>
                <a:gd name="T17" fmla="*/ 16 h 16"/>
                <a:gd name="T18" fmla="*/ 1 w 9"/>
                <a:gd name="T19" fmla="*/ 1 h 16"/>
                <a:gd name="T20" fmla="*/ 8 w 9"/>
                <a:gd name="T21" fmla="*/ 1 h 16"/>
                <a:gd name="T22" fmla="*/ 8 w 9"/>
                <a:gd name="T23" fmla="*/ 15 h 16"/>
                <a:gd name="T24" fmla="*/ 1 w 9"/>
                <a:gd name="T25" fmla="*/ 15 h 16"/>
                <a:gd name="T26" fmla="*/ 1 w 9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" h="16">
                  <a:moveTo>
                    <a:pt x="1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9" y="15"/>
                    <a:pt x="9" y="15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8" y="0"/>
                    <a:pt x="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6"/>
                    <a:pt x="1" y="16"/>
                  </a:cubicBezTo>
                  <a:close/>
                  <a:moveTo>
                    <a:pt x="1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" name="Freeform 293">
              <a:extLst>
                <a:ext uri="{FF2B5EF4-FFF2-40B4-BE49-F238E27FC236}">
                  <a16:creationId xmlns:a16="http://schemas.microsoft.com/office/drawing/2014/main" id="{D6483921-AF48-46AB-943B-20AD9C85559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695113" y="4275138"/>
              <a:ext cx="12700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0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" name="Freeform 294">
              <a:extLst>
                <a:ext uri="{FF2B5EF4-FFF2-40B4-BE49-F238E27FC236}">
                  <a16:creationId xmlns:a16="http://schemas.microsoft.com/office/drawing/2014/main" id="{C86171CD-2BED-492C-92F2-B1DBF966821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583988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" name="Freeform 295">
              <a:extLst>
                <a:ext uri="{FF2B5EF4-FFF2-40B4-BE49-F238E27FC236}">
                  <a16:creationId xmlns:a16="http://schemas.microsoft.com/office/drawing/2014/main" id="{86D24EEF-0AEA-4D5F-ACCC-1AD6741CF4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472863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" name="Freeform 296">
              <a:extLst>
                <a:ext uri="{FF2B5EF4-FFF2-40B4-BE49-F238E27FC236}">
                  <a16:creationId xmlns:a16="http://schemas.microsoft.com/office/drawing/2014/main" id="{E0F71EC8-23B2-4651-9591-BBB7CBB41E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064875" y="4799013"/>
              <a:ext cx="560388" cy="22225"/>
            </a:xfrm>
            <a:custGeom>
              <a:avLst/>
              <a:gdLst>
                <a:gd name="T0" fmla="*/ 80 w 81"/>
                <a:gd name="T1" fmla="*/ 0 h 3"/>
                <a:gd name="T2" fmla="*/ 1 w 81"/>
                <a:gd name="T3" fmla="*/ 0 h 3"/>
                <a:gd name="T4" fmla="*/ 0 w 81"/>
                <a:gd name="T5" fmla="*/ 0 h 3"/>
                <a:gd name="T6" fmla="*/ 0 w 81"/>
                <a:gd name="T7" fmla="*/ 3 h 3"/>
                <a:gd name="T8" fmla="*/ 1 w 81"/>
                <a:gd name="T9" fmla="*/ 3 h 3"/>
                <a:gd name="T10" fmla="*/ 80 w 81"/>
                <a:gd name="T11" fmla="*/ 3 h 3"/>
                <a:gd name="T12" fmla="*/ 81 w 81"/>
                <a:gd name="T13" fmla="*/ 3 h 3"/>
                <a:gd name="T14" fmla="*/ 81 w 81"/>
                <a:gd name="T15" fmla="*/ 0 h 3"/>
                <a:gd name="T16" fmla="*/ 80 w 81"/>
                <a:gd name="T17" fmla="*/ 0 h 3"/>
                <a:gd name="T18" fmla="*/ 80 w 81"/>
                <a:gd name="T19" fmla="*/ 2 h 3"/>
                <a:gd name="T20" fmla="*/ 1 w 81"/>
                <a:gd name="T21" fmla="*/ 2 h 3"/>
                <a:gd name="T22" fmla="*/ 1 w 81"/>
                <a:gd name="T23" fmla="*/ 1 h 3"/>
                <a:gd name="T24" fmla="*/ 80 w 81"/>
                <a:gd name="T25" fmla="*/ 1 h 3"/>
                <a:gd name="T26" fmla="*/ 80 w 81"/>
                <a:gd name="T2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1" h="3">
                  <a:moveTo>
                    <a:pt x="8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1" y="3"/>
                  </a:cubicBezTo>
                  <a:cubicBezTo>
                    <a:pt x="80" y="3"/>
                    <a:pt x="80" y="3"/>
                    <a:pt x="80" y="3"/>
                  </a:cubicBezTo>
                  <a:cubicBezTo>
                    <a:pt x="81" y="3"/>
                    <a:pt x="81" y="3"/>
                    <a:pt x="81" y="3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1" y="0"/>
                    <a:pt x="81" y="0"/>
                    <a:pt x="80" y="0"/>
                  </a:cubicBezTo>
                  <a:close/>
                  <a:moveTo>
                    <a:pt x="80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80" y="1"/>
                    <a:pt x="80" y="1"/>
                    <a:pt x="80" y="1"/>
                  </a:cubicBezTo>
                  <a:lnTo>
                    <a:pt x="8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" name="Freeform 297">
              <a:extLst>
                <a:ext uri="{FF2B5EF4-FFF2-40B4-BE49-F238E27FC236}">
                  <a16:creationId xmlns:a16="http://schemas.microsoft.com/office/drawing/2014/main" id="{77464AF4-934C-4320-B35B-07AE0D02F31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639550" y="4568825"/>
              <a:ext cx="12700" cy="133350"/>
            </a:xfrm>
            <a:custGeom>
              <a:avLst/>
              <a:gdLst>
                <a:gd name="T0" fmla="*/ 1 w 2"/>
                <a:gd name="T1" fmla="*/ 0 h 19"/>
                <a:gd name="T2" fmla="*/ 0 w 2"/>
                <a:gd name="T3" fmla="*/ 1 h 19"/>
                <a:gd name="T4" fmla="*/ 0 w 2"/>
                <a:gd name="T5" fmla="*/ 18 h 19"/>
                <a:gd name="T6" fmla="*/ 1 w 2"/>
                <a:gd name="T7" fmla="*/ 19 h 19"/>
                <a:gd name="T8" fmla="*/ 2 w 2"/>
                <a:gd name="T9" fmla="*/ 18 h 19"/>
                <a:gd name="T10" fmla="*/ 2 w 2"/>
                <a:gd name="T11" fmla="*/ 1 h 19"/>
                <a:gd name="T12" fmla="*/ 1 w 2"/>
                <a:gd name="T13" fmla="*/ 0 h 19"/>
                <a:gd name="T14" fmla="*/ 1 w 2"/>
                <a:gd name="T15" fmla="*/ 18 h 19"/>
                <a:gd name="T16" fmla="*/ 1 w 2"/>
                <a:gd name="T17" fmla="*/ 18 h 19"/>
                <a:gd name="T18" fmla="*/ 1 w 2"/>
                <a:gd name="T19" fmla="*/ 1 h 19"/>
                <a:gd name="T20" fmla="*/ 1 w 2"/>
                <a:gd name="T21" fmla="*/ 1 h 19"/>
                <a:gd name="T22" fmla="*/ 1 w 2"/>
                <a:gd name="T23" fmla="*/ 1 h 19"/>
                <a:gd name="T24" fmla="*/ 1 w 2"/>
                <a:gd name="T25" fmla="*/ 1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1" y="19"/>
                    <a:pt x="1" y="19"/>
                  </a:cubicBezTo>
                  <a:cubicBezTo>
                    <a:pt x="2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  <a:moveTo>
                    <a:pt x="1" y="18"/>
                  </a:moveTo>
                  <a:cubicBezTo>
                    <a:pt x="1" y="18"/>
                    <a:pt x="1" y="18"/>
                    <a:pt x="1" y="18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lnTo>
                    <a:pt x="1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" name="Freeform 298">
              <a:extLst>
                <a:ext uri="{FF2B5EF4-FFF2-40B4-BE49-F238E27FC236}">
                  <a16:creationId xmlns:a16="http://schemas.microsoft.com/office/drawing/2014/main" id="{C7ACE79A-FBC4-4C9A-ACF7-1D33258929A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064875" y="4743450"/>
              <a:ext cx="484188" cy="28575"/>
            </a:xfrm>
            <a:custGeom>
              <a:avLst/>
              <a:gdLst>
                <a:gd name="T0" fmla="*/ 1 w 70"/>
                <a:gd name="T1" fmla="*/ 4 h 4"/>
                <a:gd name="T2" fmla="*/ 70 w 70"/>
                <a:gd name="T3" fmla="*/ 4 h 4"/>
                <a:gd name="T4" fmla="*/ 70 w 70"/>
                <a:gd name="T5" fmla="*/ 4 h 4"/>
                <a:gd name="T6" fmla="*/ 70 w 70"/>
                <a:gd name="T7" fmla="*/ 1 h 4"/>
                <a:gd name="T8" fmla="*/ 70 w 70"/>
                <a:gd name="T9" fmla="*/ 0 h 4"/>
                <a:gd name="T10" fmla="*/ 1 w 70"/>
                <a:gd name="T11" fmla="*/ 0 h 4"/>
                <a:gd name="T12" fmla="*/ 0 w 70"/>
                <a:gd name="T13" fmla="*/ 1 h 4"/>
                <a:gd name="T14" fmla="*/ 0 w 70"/>
                <a:gd name="T15" fmla="*/ 4 h 4"/>
                <a:gd name="T16" fmla="*/ 1 w 70"/>
                <a:gd name="T17" fmla="*/ 4 h 4"/>
                <a:gd name="T18" fmla="*/ 1 w 70"/>
                <a:gd name="T19" fmla="*/ 1 h 4"/>
                <a:gd name="T20" fmla="*/ 69 w 70"/>
                <a:gd name="T21" fmla="*/ 1 h 4"/>
                <a:gd name="T22" fmla="*/ 69 w 70"/>
                <a:gd name="T23" fmla="*/ 3 h 4"/>
                <a:gd name="T24" fmla="*/ 1 w 70"/>
                <a:gd name="T25" fmla="*/ 3 h 4"/>
                <a:gd name="T26" fmla="*/ 1 w 70"/>
                <a:gd name="T2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4">
                  <a:moveTo>
                    <a:pt x="1" y="4"/>
                  </a:moveTo>
                  <a:cubicBezTo>
                    <a:pt x="70" y="4"/>
                    <a:pt x="70" y="4"/>
                    <a:pt x="70" y="4"/>
                  </a:cubicBezTo>
                  <a:cubicBezTo>
                    <a:pt x="70" y="4"/>
                    <a:pt x="70" y="4"/>
                    <a:pt x="70" y="4"/>
                  </a:cubicBezTo>
                  <a:cubicBezTo>
                    <a:pt x="70" y="1"/>
                    <a:pt x="70" y="1"/>
                    <a:pt x="70" y="1"/>
                  </a:cubicBezTo>
                  <a:cubicBezTo>
                    <a:pt x="70" y="1"/>
                    <a:pt x="70" y="0"/>
                    <a:pt x="7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1" y="4"/>
                  </a:cubicBezTo>
                  <a:close/>
                  <a:moveTo>
                    <a:pt x="1" y="1"/>
                  </a:moveTo>
                  <a:cubicBezTo>
                    <a:pt x="69" y="1"/>
                    <a:pt x="69" y="1"/>
                    <a:pt x="69" y="1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1" y="3"/>
                    <a:pt x="1" y="3"/>
                    <a:pt x="1" y="3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" name="Freeform 299">
              <a:extLst>
                <a:ext uri="{FF2B5EF4-FFF2-40B4-BE49-F238E27FC236}">
                  <a16:creationId xmlns:a16="http://schemas.microsoft.com/office/drawing/2014/main" id="{D29A450D-F307-4A0A-B105-232581A8097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26900" y="4275138"/>
              <a:ext cx="12700" cy="160338"/>
            </a:xfrm>
            <a:custGeom>
              <a:avLst/>
              <a:gdLst>
                <a:gd name="T0" fmla="*/ 1 w 2"/>
                <a:gd name="T1" fmla="*/ 23 h 23"/>
                <a:gd name="T2" fmla="*/ 2 w 2"/>
                <a:gd name="T3" fmla="*/ 22 h 23"/>
                <a:gd name="T4" fmla="*/ 2 w 2"/>
                <a:gd name="T5" fmla="*/ 1 h 23"/>
                <a:gd name="T6" fmla="*/ 1 w 2"/>
                <a:gd name="T7" fmla="*/ 0 h 23"/>
                <a:gd name="T8" fmla="*/ 0 w 2"/>
                <a:gd name="T9" fmla="*/ 1 h 23"/>
                <a:gd name="T10" fmla="*/ 0 w 2"/>
                <a:gd name="T11" fmla="*/ 22 h 23"/>
                <a:gd name="T12" fmla="*/ 1 w 2"/>
                <a:gd name="T13" fmla="*/ 23 h 23"/>
                <a:gd name="T14" fmla="*/ 1 w 2"/>
                <a:gd name="T15" fmla="*/ 1 h 23"/>
                <a:gd name="T16" fmla="*/ 1 w 2"/>
                <a:gd name="T17" fmla="*/ 1 h 23"/>
                <a:gd name="T18" fmla="*/ 1 w 2"/>
                <a:gd name="T19" fmla="*/ 1 h 23"/>
                <a:gd name="T20" fmla="*/ 1 w 2"/>
                <a:gd name="T21" fmla="*/ 22 h 23"/>
                <a:gd name="T22" fmla="*/ 1 w 2"/>
                <a:gd name="T23" fmla="*/ 22 h 23"/>
                <a:gd name="T24" fmla="*/ 1 w 2"/>
                <a:gd name="T25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23">
                  <a:moveTo>
                    <a:pt x="1" y="23"/>
                  </a:moveTo>
                  <a:cubicBezTo>
                    <a:pt x="1" y="23"/>
                    <a:pt x="2" y="23"/>
                    <a:pt x="2" y="2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3"/>
                    <a:pt x="0" y="23"/>
                    <a:pt x="1" y="2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" name="Freeform 300">
              <a:extLst>
                <a:ext uri="{FF2B5EF4-FFF2-40B4-BE49-F238E27FC236}">
                  <a16:creationId xmlns:a16="http://schemas.microsoft.com/office/drawing/2014/main" id="{6D65DFA7-EA31-43C5-A778-445DE29CD8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293475" y="4589463"/>
              <a:ext cx="61913" cy="112713"/>
            </a:xfrm>
            <a:custGeom>
              <a:avLst/>
              <a:gdLst>
                <a:gd name="T0" fmla="*/ 1 w 9"/>
                <a:gd name="T1" fmla="*/ 16 h 16"/>
                <a:gd name="T2" fmla="*/ 8 w 9"/>
                <a:gd name="T3" fmla="*/ 16 h 16"/>
                <a:gd name="T4" fmla="*/ 9 w 9"/>
                <a:gd name="T5" fmla="*/ 15 h 16"/>
                <a:gd name="T6" fmla="*/ 9 w 9"/>
                <a:gd name="T7" fmla="*/ 1 h 16"/>
                <a:gd name="T8" fmla="*/ 8 w 9"/>
                <a:gd name="T9" fmla="*/ 0 h 16"/>
                <a:gd name="T10" fmla="*/ 1 w 9"/>
                <a:gd name="T11" fmla="*/ 0 h 16"/>
                <a:gd name="T12" fmla="*/ 0 w 9"/>
                <a:gd name="T13" fmla="*/ 1 h 16"/>
                <a:gd name="T14" fmla="*/ 0 w 9"/>
                <a:gd name="T15" fmla="*/ 15 h 16"/>
                <a:gd name="T16" fmla="*/ 1 w 9"/>
                <a:gd name="T17" fmla="*/ 16 h 16"/>
                <a:gd name="T18" fmla="*/ 1 w 9"/>
                <a:gd name="T19" fmla="*/ 1 h 16"/>
                <a:gd name="T20" fmla="*/ 8 w 9"/>
                <a:gd name="T21" fmla="*/ 1 h 16"/>
                <a:gd name="T22" fmla="*/ 8 w 9"/>
                <a:gd name="T23" fmla="*/ 15 h 16"/>
                <a:gd name="T24" fmla="*/ 1 w 9"/>
                <a:gd name="T25" fmla="*/ 15 h 16"/>
                <a:gd name="T26" fmla="*/ 1 w 9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" h="16">
                  <a:moveTo>
                    <a:pt x="1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9" y="16"/>
                    <a:pt x="9" y="15"/>
                    <a:pt x="9" y="15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1" y="16"/>
                    <a:pt x="1" y="16"/>
                  </a:cubicBezTo>
                  <a:close/>
                  <a:moveTo>
                    <a:pt x="1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" name="Freeform 301">
              <a:extLst>
                <a:ext uri="{FF2B5EF4-FFF2-40B4-BE49-F238E27FC236}">
                  <a16:creationId xmlns:a16="http://schemas.microsoft.com/office/drawing/2014/main" id="{093B7C93-21A0-4D52-A4ED-1342991A13D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363325" y="4589463"/>
              <a:ext cx="53975" cy="112713"/>
            </a:xfrm>
            <a:custGeom>
              <a:avLst/>
              <a:gdLst>
                <a:gd name="T0" fmla="*/ 0 w 8"/>
                <a:gd name="T1" fmla="*/ 16 h 16"/>
                <a:gd name="T2" fmla="*/ 8 w 8"/>
                <a:gd name="T3" fmla="*/ 16 h 16"/>
                <a:gd name="T4" fmla="*/ 8 w 8"/>
                <a:gd name="T5" fmla="*/ 15 h 16"/>
                <a:gd name="T6" fmla="*/ 8 w 8"/>
                <a:gd name="T7" fmla="*/ 1 h 16"/>
                <a:gd name="T8" fmla="*/ 8 w 8"/>
                <a:gd name="T9" fmla="*/ 0 h 16"/>
                <a:gd name="T10" fmla="*/ 0 w 8"/>
                <a:gd name="T11" fmla="*/ 0 h 16"/>
                <a:gd name="T12" fmla="*/ 0 w 8"/>
                <a:gd name="T13" fmla="*/ 1 h 16"/>
                <a:gd name="T14" fmla="*/ 0 w 8"/>
                <a:gd name="T15" fmla="*/ 15 h 16"/>
                <a:gd name="T16" fmla="*/ 0 w 8"/>
                <a:gd name="T17" fmla="*/ 16 h 16"/>
                <a:gd name="T18" fmla="*/ 1 w 8"/>
                <a:gd name="T19" fmla="*/ 1 h 16"/>
                <a:gd name="T20" fmla="*/ 7 w 8"/>
                <a:gd name="T21" fmla="*/ 1 h 16"/>
                <a:gd name="T22" fmla="*/ 7 w 8"/>
                <a:gd name="T23" fmla="*/ 15 h 16"/>
                <a:gd name="T24" fmla="*/ 1 w 8"/>
                <a:gd name="T25" fmla="*/ 15 h 16"/>
                <a:gd name="T26" fmla="*/ 1 w 8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" h="16">
                  <a:moveTo>
                    <a:pt x="0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8" y="15"/>
                    <a:pt x="8" y="15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6"/>
                    <a:pt x="0" y="16"/>
                  </a:cubicBezTo>
                  <a:close/>
                  <a:moveTo>
                    <a:pt x="1" y="1"/>
                  </a:moveTo>
                  <a:cubicBezTo>
                    <a:pt x="7" y="1"/>
                    <a:pt x="7" y="1"/>
                    <a:pt x="7" y="1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" name="Freeform 302">
              <a:extLst>
                <a:ext uri="{FF2B5EF4-FFF2-40B4-BE49-F238E27FC236}">
                  <a16:creationId xmlns:a16="http://schemas.microsoft.com/office/drawing/2014/main" id="{5F059CA5-7F0F-4418-AA93-806E87EE1CA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120438" y="4568825"/>
              <a:ext cx="14288" cy="133350"/>
            </a:xfrm>
            <a:custGeom>
              <a:avLst/>
              <a:gdLst>
                <a:gd name="T0" fmla="*/ 1 w 2"/>
                <a:gd name="T1" fmla="*/ 19 h 19"/>
                <a:gd name="T2" fmla="*/ 2 w 2"/>
                <a:gd name="T3" fmla="*/ 18 h 19"/>
                <a:gd name="T4" fmla="*/ 2 w 2"/>
                <a:gd name="T5" fmla="*/ 1 h 19"/>
                <a:gd name="T6" fmla="*/ 1 w 2"/>
                <a:gd name="T7" fmla="*/ 0 h 19"/>
                <a:gd name="T8" fmla="*/ 0 w 2"/>
                <a:gd name="T9" fmla="*/ 1 h 19"/>
                <a:gd name="T10" fmla="*/ 0 w 2"/>
                <a:gd name="T11" fmla="*/ 18 h 19"/>
                <a:gd name="T12" fmla="*/ 1 w 2"/>
                <a:gd name="T13" fmla="*/ 19 h 19"/>
                <a:gd name="T14" fmla="*/ 1 w 2"/>
                <a:gd name="T15" fmla="*/ 1 h 19"/>
                <a:gd name="T16" fmla="*/ 1 w 2"/>
                <a:gd name="T17" fmla="*/ 1 h 19"/>
                <a:gd name="T18" fmla="*/ 1 w 2"/>
                <a:gd name="T19" fmla="*/ 1 h 19"/>
                <a:gd name="T20" fmla="*/ 1 w 2"/>
                <a:gd name="T21" fmla="*/ 18 h 19"/>
                <a:gd name="T22" fmla="*/ 1 w 2"/>
                <a:gd name="T23" fmla="*/ 18 h 19"/>
                <a:gd name="T24" fmla="*/ 1 w 2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19"/>
                  </a:moveTo>
                  <a:cubicBezTo>
                    <a:pt x="1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0" y="19"/>
                    <a:pt x="1" y="19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1" y="18"/>
                    <a:pt x="1" y="18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" name="Freeform 303">
              <a:extLst>
                <a:ext uri="{FF2B5EF4-FFF2-40B4-BE49-F238E27FC236}">
                  <a16:creationId xmlns:a16="http://schemas.microsoft.com/office/drawing/2014/main" id="{33F81AC0-3683-49C7-B460-D67F7AD0787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217275" y="4568825"/>
              <a:ext cx="14288" cy="133350"/>
            </a:xfrm>
            <a:custGeom>
              <a:avLst/>
              <a:gdLst>
                <a:gd name="T0" fmla="*/ 1 w 2"/>
                <a:gd name="T1" fmla="*/ 19 h 19"/>
                <a:gd name="T2" fmla="*/ 2 w 2"/>
                <a:gd name="T3" fmla="*/ 18 h 19"/>
                <a:gd name="T4" fmla="*/ 2 w 2"/>
                <a:gd name="T5" fmla="*/ 1 h 19"/>
                <a:gd name="T6" fmla="*/ 1 w 2"/>
                <a:gd name="T7" fmla="*/ 0 h 19"/>
                <a:gd name="T8" fmla="*/ 0 w 2"/>
                <a:gd name="T9" fmla="*/ 1 h 19"/>
                <a:gd name="T10" fmla="*/ 0 w 2"/>
                <a:gd name="T11" fmla="*/ 18 h 19"/>
                <a:gd name="T12" fmla="*/ 1 w 2"/>
                <a:gd name="T13" fmla="*/ 19 h 19"/>
                <a:gd name="T14" fmla="*/ 0 w 2"/>
                <a:gd name="T15" fmla="*/ 1 h 19"/>
                <a:gd name="T16" fmla="*/ 1 w 2"/>
                <a:gd name="T17" fmla="*/ 1 h 19"/>
                <a:gd name="T18" fmla="*/ 1 w 2"/>
                <a:gd name="T19" fmla="*/ 1 h 19"/>
                <a:gd name="T20" fmla="*/ 1 w 2"/>
                <a:gd name="T21" fmla="*/ 18 h 19"/>
                <a:gd name="T22" fmla="*/ 0 w 2"/>
                <a:gd name="T23" fmla="*/ 18 h 19"/>
                <a:gd name="T24" fmla="*/ 0 w 2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19"/>
                  </a:moveTo>
                  <a:cubicBezTo>
                    <a:pt x="1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0" y="19"/>
                    <a:pt x="1" y="19"/>
                  </a:cubicBezTo>
                  <a:close/>
                  <a:moveTo>
                    <a:pt x="0" y="1"/>
                  </a:moveTo>
                  <a:cubicBezTo>
                    <a:pt x="0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0" y="18"/>
                    <a:pt x="0" y="18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" name="Freeform 304">
              <a:extLst>
                <a:ext uri="{FF2B5EF4-FFF2-40B4-BE49-F238E27FC236}">
                  <a16:creationId xmlns:a16="http://schemas.microsoft.com/office/drawing/2014/main" id="{8F936887-AD87-4CED-837D-19B45E9FE1A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12613" y="4729163"/>
              <a:ext cx="26988" cy="34925"/>
            </a:xfrm>
            <a:custGeom>
              <a:avLst/>
              <a:gdLst>
                <a:gd name="T0" fmla="*/ 2 w 4"/>
                <a:gd name="T1" fmla="*/ 5 h 5"/>
                <a:gd name="T2" fmla="*/ 3 w 4"/>
                <a:gd name="T3" fmla="*/ 4 h 5"/>
                <a:gd name="T4" fmla="*/ 3 w 4"/>
                <a:gd name="T5" fmla="*/ 0 h 5"/>
                <a:gd name="T6" fmla="*/ 1 w 4"/>
                <a:gd name="T7" fmla="*/ 0 h 5"/>
                <a:gd name="T8" fmla="*/ 0 w 4"/>
                <a:gd name="T9" fmla="*/ 3 h 5"/>
                <a:gd name="T10" fmla="*/ 2 w 4"/>
                <a:gd name="T11" fmla="*/ 5 h 5"/>
                <a:gd name="T12" fmla="*/ 2 w 4"/>
                <a:gd name="T13" fmla="*/ 5 h 5"/>
                <a:gd name="T14" fmla="*/ 1 w 4"/>
                <a:gd name="T15" fmla="*/ 2 h 5"/>
                <a:gd name="T16" fmla="*/ 2 w 4"/>
                <a:gd name="T17" fmla="*/ 1 h 5"/>
                <a:gd name="T18" fmla="*/ 2 w 4"/>
                <a:gd name="T19" fmla="*/ 1 h 5"/>
                <a:gd name="T20" fmla="*/ 2 w 4"/>
                <a:gd name="T21" fmla="*/ 3 h 5"/>
                <a:gd name="T22" fmla="*/ 2 w 4"/>
                <a:gd name="T23" fmla="*/ 4 h 5"/>
                <a:gd name="T24" fmla="*/ 1 w 4"/>
                <a:gd name="T25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" h="5">
                  <a:moveTo>
                    <a:pt x="2" y="5"/>
                  </a:moveTo>
                  <a:cubicBezTo>
                    <a:pt x="2" y="5"/>
                    <a:pt x="3" y="4"/>
                    <a:pt x="3" y="4"/>
                  </a:cubicBezTo>
                  <a:cubicBezTo>
                    <a:pt x="4" y="3"/>
                    <a:pt x="4" y="1"/>
                    <a:pt x="3" y="0"/>
                  </a:cubicBezTo>
                  <a:cubicBezTo>
                    <a:pt x="3" y="0"/>
                    <a:pt x="2" y="0"/>
                    <a:pt x="1" y="0"/>
                  </a:cubicBezTo>
                  <a:cubicBezTo>
                    <a:pt x="0" y="0"/>
                    <a:pt x="0" y="1"/>
                    <a:pt x="0" y="3"/>
                  </a:cubicBezTo>
                  <a:cubicBezTo>
                    <a:pt x="0" y="4"/>
                    <a:pt x="1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lose/>
                  <a:moveTo>
                    <a:pt x="1" y="2"/>
                  </a:moveTo>
                  <a:cubicBezTo>
                    <a:pt x="1" y="2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1" y="3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6" name="Freeform 305">
              <a:extLst>
                <a:ext uri="{FF2B5EF4-FFF2-40B4-BE49-F238E27FC236}">
                  <a16:creationId xmlns:a16="http://schemas.microsoft.com/office/drawing/2014/main" id="{56865626-28DB-4FC4-8A6A-A26248430A4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36413" y="4743450"/>
              <a:ext cx="20638" cy="34925"/>
            </a:xfrm>
            <a:custGeom>
              <a:avLst/>
              <a:gdLst>
                <a:gd name="T0" fmla="*/ 2 w 3"/>
                <a:gd name="T1" fmla="*/ 5 h 5"/>
                <a:gd name="T2" fmla="*/ 3 w 3"/>
                <a:gd name="T3" fmla="*/ 4 h 5"/>
                <a:gd name="T4" fmla="*/ 3 w 3"/>
                <a:gd name="T5" fmla="*/ 4 h 5"/>
                <a:gd name="T6" fmla="*/ 3 w 3"/>
                <a:gd name="T7" fmla="*/ 3 h 5"/>
                <a:gd name="T8" fmla="*/ 3 w 3"/>
                <a:gd name="T9" fmla="*/ 1 h 5"/>
                <a:gd name="T10" fmla="*/ 2 w 3"/>
                <a:gd name="T11" fmla="*/ 0 h 5"/>
                <a:gd name="T12" fmla="*/ 2 w 3"/>
                <a:gd name="T13" fmla="*/ 0 h 5"/>
                <a:gd name="T14" fmla="*/ 0 w 3"/>
                <a:gd name="T15" fmla="*/ 1 h 5"/>
                <a:gd name="T16" fmla="*/ 0 w 3"/>
                <a:gd name="T17" fmla="*/ 4 h 5"/>
                <a:gd name="T18" fmla="*/ 2 w 3"/>
                <a:gd name="T19" fmla="*/ 5 h 5"/>
                <a:gd name="T20" fmla="*/ 2 w 3"/>
                <a:gd name="T21" fmla="*/ 5 h 5"/>
                <a:gd name="T22" fmla="*/ 1 w 3"/>
                <a:gd name="T23" fmla="*/ 1 h 5"/>
                <a:gd name="T24" fmla="*/ 2 w 3"/>
                <a:gd name="T25" fmla="*/ 1 h 5"/>
                <a:gd name="T26" fmla="*/ 2 w 3"/>
                <a:gd name="T27" fmla="*/ 1 h 5"/>
                <a:gd name="T28" fmla="*/ 2 w 3"/>
                <a:gd name="T29" fmla="*/ 1 h 5"/>
                <a:gd name="T30" fmla="*/ 2 w 3"/>
                <a:gd name="T31" fmla="*/ 2 h 5"/>
                <a:gd name="T32" fmla="*/ 2 w 3"/>
                <a:gd name="T33" fmla="*/ 4 h 5"/>
                <a:gd name="T34" fmla="*/ 2 w 3"/>
                <a:gd name="T35" fmla="*/ 4 h 5"/>
                <a:gd name="T36" fmla="*/ 1 w 3"/>
                <a:gd name="T37" fmla="*/ 4 h 5"/>
                <a:gd name="T38" fmla="*/ 1 w 3"/>
                <a:gd name="T3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" h="5">
                  <a:moveTo>
                    <a:pt x="2" y="5"/>
                  </a:moveTo>
                  <a:cubicBezTo>
                    <a:pt x="2" y="5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2"/>
                    <a:pt x="0" y="4"/>
                    <a:pt x="0" y="4"/>
                  </a:cubicBezTo>
                  <a:cubicBezTo>
                    <a:pt x="1" y="5"/>
                    <a:pt x="1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2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78656CFB-BD38-C5D5-1A89-CD2B24074EF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0871770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>
            <a:extLst>
              <a:ext uri="{FF2B5EF4-FFF2-40B4-BE49-F238E27FC236}">
                <a16:creationId xmlns:a16="http://schemas.microsoft.com/office/drawing/2014/main" id="{B7DF0371-AC01-4FA5-BCCE-9DA7FC56C32F}"/>
              </a:ext>
            </a:extLst>
          </p:cNvPr>
          <p:cNvSpPr/>
          <p:nvPr/>
        </p:nvSpPr>
        <p:spPr>
          <a:xfrm>
            <a:off x="711426" y="1522185"/>
            <a:ext cx="9362877" cy="1499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800">
                <a:solidFill>
                  <a:schemeClr val="tx1">
                    <a:lumMod val="85000"/>
                    <a:lumOff val="15000"/>
                  </a:schemeClr>
                </a:solidFill>
              </a:rPr>
              <a:t>十六进制表示法</a:t>
            </a:r>
            <a:endParaRPr lang="en-US" altLang="zh-CN" sz="200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000">
                <a:solidFill>
                  <a:schemeClr val="tx1">
                    <a:lumMod val="85000"/>
                    <a:lumOff val="15000"/>
                  </a:schemeClr>
                </a:solidFill>
              </a:rPr>
              <a:t>由二进制的位置计数法发展而来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000">
                <a:solidFill>
                  <a:schemeClr val="tx1">
                    <a:lumMod val="85000"/>
                    <a:lumOff val="15000"/>
                  </a:schemeClr>
                </a:solidFill>
              </a:rPr>
              <a:t>方便</a:t>
            </a:r>
            <a:r>
              <a:rPr lang="zh-CN" altLang="en-US" sz="2000">
                <a:solidFill>
                  <a:srgbClr val="B88F4D"/>
                </a:solidFill>
              </a:rPr>
              <a:t>人们手工处理</a:t>
            </a:r>
            <a:r>
              <a:rPr lang="zh-CN" altLang="en-US" sz="2000">
                <a:solidFill>
                  <a:schemeClr val="tx1">
                    <a:lumMod val="85000"/>
                    <a:lumOff val="15000"/>
                  </a:schemeClr>
                </a:solidFill>
              </a:rPr>
              <a:t>二进制数位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十六进制表示法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AC7F2043-4C4C-F958-B668-C0F720E3A9D8}"/>
              </a:ext>
            </a:extLst>
          </p:cNvPr>
          <p:cNvSpPr txBox="1"/>
          <p:nvPr/>
        </p:nvSpPr>
        <p:spPr>
          <a:xfrm>
            <a:off x="5832065" y="1673994"/>
            <a:ext cx="5648509" cy="1420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>
              <a:lnSpc>
                <a:spcPct val="150000"/>
              </a:lnSpc>
            </a:pPr>
            <a:r>
              <a:rPr lang="en-GB" altLang="zh-CN" sz="2000" dirty="0"/>
              <a:t>16</a:t>
            </a:r>
            <a:r>
              <a:rPr lang="zh-CN" altLang="zh-CN" sz="2000" dirty="0"/>
              <a:t>位二进制位组合</a:t>
            </a:r>
            <a:r>
              <a:rPr lang="zh-CN" altLang="en-US" sz="2000" dirty="0"/>
              <a:t>（无符号整数）</a:t>
            </a:r>
            <a:endParaRPr lang="zh-CN" altLang="zh-CN" sz="2000" dirty="0"/>
          </a:p>
          <a:p>
            <a:pPr eaLnBrk="1" hangingPunct="1">
              <a:lnSpc>
                <a:spcPct val="150000"/>
              </a:lnSpc>
              <a:buFont typeface="Wingdings 2" pitchFamily="2" charset="2"/>
              <a:buNone/>
            </a:pPr>
            <a:r>
              <a:rPr lang="pt-BR" altLang="zh-CN" sz="2000" i="1" dirty="0"/>
              <a:t>a</a:t>
            </a:r>
            <a:r>
              <a:rPr lang="pt-BR" altLang="zh-CN" sz="2000" baseline="-25000" dirty="0"/>
              <a:t>15 </a:t>
            </a:r>
            <a:r>
              <a:rPr lang="pt-BR" altLang="zh-CN" sz="2000" i="1" dirty="0"/>
              <a:t>a</a:t>
            </a:r>
            <a:r>
              <a:rPr lang="pt-BR" altLang="zh-CN" sz="2000" baseline="-25000" dirty="0"/>
              <a:t>14 </a:t>
            </a:r>
            <a:r>
              <a:rPr lang="pt-BR" altLang="zh-CN" sz="2000" i="1" dirty="0"/>
              <a:t>a</a:t>
            </a:r>
            <a:r>
              <a:rPr lang="pt-BR" altLang="zh-CN" sz="2000" baseline="-25000" dirty="0"/>
              <a:t>13 </a:t>
            </a:r>
            <a:r>
              <a:rPr lang="pt-BR" altLang="zh-CN" sz="2000" i="1" dirty="0"/>
              <a:t>a</a:t>
            </a:r>
            <a:r>
              <a:rPr lang="pt-BR" altLang="zh-CN" sz="2000" baseline="-25000" dirty="0"/>
              <a:t>12</a:t>
            </a:r>
            <a:r>
              <a:rPr lang="pt-BR" altLang="zh-CN" sz="2000" dirty="0"/>
              <a:t> </a:t>
            </a:r>
            <a:r>
              <a:rPr lang="pt-BR" altLang="zh-CN" sz="2000" i="1" dirty="0"/>
              <a:t>a</a:t>
            </a:r>
            <a:r>
              <a:rPr lang="pt-BR" altLang="zh-CN" sz="2000" baseline="-25000" dirty="0"/>
              <a:t>11 </a:t>
            </a:r>
            <a:r>
              <a:rPr lang="pt-BR" altLang="zh-CN" sz="2000" i="1" dirty="0"/>
              <a:t>a</a:t>
            </a:r>
            <a:r>
              <a:rPr lang="pt-BR" altLang="zh-CN" sz="2000" baseline="-25000" dirty="0"/>
              <a:t>10 </a:t>
            </a:r>
            <a:r>
              <a:rPr lang="pt-BR" altLang="zh-CN" sz="2000" i="1" dirty="0"/>
              <a:t>a</a:t>
            </a:r>
            <a:r>
              <a:rPr lang="pt-BR" altLang="zh-CN" sz="2000" baseline="-25000" dirty="0"/>
              <a:t>9 </a:t>
            </a:r>
            <a:r>
              <a:rPr lang="pt-BR" altLang="zh-CN" sz="2000" i="1" dirty="0"/>
              <a:t>a</a:t>
            </a:r>
            <a:r>
              <a:rPr lang="pt-BR" altLang="zh-CN" sz="2000" baseline="-25000" dirty="0"/>
              <a:t>8 </a:t>
            </a:r>
            <a:r>
              <a:rPr lang="pt-BR" altLang="zh-CN" sz="2000" i="1" dirty="0"/>
              <a:t>a</a:t>
            </a:r>
            <a:r>
              <a:rPr lang="pt-BR" altLang="zh-CN" sz="2000" baseline="-25000" dirty="0"/>
              <a:t>7 </a:t>
            </a:r>
            <a:r>
              <a:rPr lang="pt-BR" altLang="zh-CN" sz="2000" i="1" dirty="0"/>
              <a:t>a</a:t>
            </a:r>
            <a:r>
              <a:rPr lang="pt-BR" altLang="zh-CN" sz="2000" baseline="-25000" dirty="0"/>
              <a:t>6 </a:t>
            </a:r>
            <a:r>
              <a:rPr lang="pt-BR" altLang="zh-CN" sz="2000" i="1" dirty="0"/>
              <a:t>a</a:t>
            </a:r>
            <a:r>
              <a:rPr lang="pt-BR" altLang="zh-CN" sz="2000" baseline="-25000" dirty="0"/>
              <a:t>5 </a:t>
            </a:r>
            <a:r>
              <a:rPr lang="pt-BR" altLang="zh-CN" sz="2000" i="1" dirty="0"/>
              <a:t>a</a:t>
            </a:r>
            <a:r>
              <a:rPr lang="pt-BR" altLang="zh-CN" sz="2000" baseline="-25000" dirty="0"/>
              <a:t>4 </a:t>
            </a:r>
            <a:r>
              <a:rPr lang="pt-BR" altLang="zh-CN" sz="2000" i="1" dirty="0"/>
              <a:t>a</a:t>
            </a:r>
            <a:r>
              <a:rPr lang="pt-BR" altLang="zh-CN" sz="2000" baseline="-25000" dirty="0"/>
              <a:t>3</a:t>
            </a:r>
            <a:r>
              <a:rPr lang="pt-BR" altLang="zh-CN" sz="2000" i="1" baseline="-25000" dirty="0"/>
              <a:t> </a:t>
            </a:r>
            <a:r>
              <a:rPr lang="pt-BR" altLang="zh-CN" sz="2000" i="1" dirty="0"/>
              <a:t>a</a:t>
            </a:r>
            <a:r>
              <a:rPr lang="pt-BR" altLang="zh-CN" sz="2000" baseline="-25000" dirty="0"/>
              <a:t>2</a:t>
            </a:r>
            <a:r>
              <a:rPr lang="pt-BR" altLang="zh-CN" sz="2000" i="1" baseline="-25000" dirty="0"/>
              <a:t> </a:t>
            </a:r>
            <a:r>
              <a:rPr lang="pt-BR" altLang="zh-CN" sz="2000" i="1" dirty="0"/>
              <a:t>a</a:t>
            </a:r>
            <a:r>
              <a:rPr lang="pt-BR" altLang="zh-CN" sz="2000" baseline="-25000" dirty="0"/>
              <a:t>1 </a:t>
            </a:r>
            <a:r>
              <a:rPr lang="pt-BR" altLang="zh-CN" sz="2000" i="1" dirty="0"/>
              <a:t>a</a:t>
            </a:r>
            <a:r>
              <a:rPr lang="pt-BR" altLang="zh-CN" sz="2000" baseline="-25000" dirty="0"/>
              <a:t>0</a:t>
            </a:r>
          </a:p>
          <a:p>
            <a:pPr eaLnBrk="1" hangingPunct="1">
              <a:lnSpc>
                <a:spcPct val="150000"/>
              </a:lnSpc>
            </a:pPr>
            <a:endParaRPr lang="zh-CN" altLang="zh-CN" sz="2000" dirty="0">
              <a:solidFill>
                <a:srgbClr val="0070C0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9DF7FE8-52DC-C3DD-E8D1-EE584EACABDD}"/>
              </a:ext>
            </a:extLst>
          </p:cNvPr>
          <p:cNvSpPr txBox="1"/>
          <p:nvPr/>
        </p:nvSpPr>
        <p:spPr>
          <a:xfrm>
            <a:off x="5832065" y="2841066"/>
            <a:ext cx="6098650" cy="33645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>
              <a:lnSpc>
                <a:spcPct val="150000"/>
              </a:lnSpc>
            </a:pPr>
            <a:r>
              <a:rPr lang="zh-CN" altLang="en-US" sz="1800" dirty="0"/>
              <a:t>十进制转换的</a:t>
            </a:r>
            <a:r>
              <a:rPr lang="zh-CN" altLang="zh-CN" sz="1800" dirty="0"/>
              <a:t>计算如下：</a:t>
            </a:r>
          </a:p>
          <a:p>
            <a:pPr eaLnBrk="1" hangingPunct="1">
              <a:lnSpc>
                <a:spcPct val="150000"/>
              </a:lnSpc>
              <a:buFont typeface="Wingdings 2" pitchFamily="2" charset="2"/>
              <a:buNone/>
            </a:pPr>
            <a:r>
              <a:rPr lang="pt-BR" altLang="zh-CN" sz="1800" dirty="0"/>
              <a:t>2</a:t>
            </a:r>
            <a:r>
              <a:rPr lang="pt-BR" altLang="zh-CN" sz="1800" baseline="30000" dirty="0"/>
              <a:t>15</a:t>
            </a:r>
            <a:r>
              <a:rPr lang="en-US" altLang="zh-CN" sz="1800" dirty="0">
                <a:sym typeface="Symbol" pitchFamily="2" charset="2"/>
              </a:rPr>
              <a:t></a:t>
            </a:r>
            <a:r>
              <a:rPr lang="pt-BR" altLang="zh-CN" sz="1800" i="1" dirty="0"/>
              <a:t>a</a:t>
            </a:r>
            <a:r>
              <a:rPr lang="pt-BR" altLang="zh-CN" sz="1800" baseline="-25000" dirty="0"/>
              <a:t>15</a:t>
            </a:r>
            <a:r>
              <a:rPr lang="pt-BR" altLang="zh-CN" sz="1800" dirty="0"/>
              <a:t>+2</a:t>
            </a:r>
            <a:r>
              <a:rPr lang="pt-BR" altLang="zh-CN" sz="1800" baseline="30000" dirty="0"/>
              <a:t>14</a:t>
            </a:r>
            <a:r>
              <a:rPr lang="en-US" altLang="zh-CN" sz="1800" dirty="0">
                <a:sym typeface="Symbol" pitchFamily="2" charset="2"/>
              </a:rPr>
              <a:t></a:t>
            </a:r>
            <a:r>
              <a:rPr lang="pt-BR" altLang="zh-CN" sz="1800" i="1" dirty="0"/>
              <a:t>a</a:t>
            </a:r>
            <a:r>
              <a:rPr lang="pt-BR" altLang="zh-CN" sz="1800" baseline="-25000" dirty="0"/>
              <a:t>14</a:t>
            </a:r>
            <a:r>
              <a:rPr lang="pt-BR" altLang="zh-CN" sz="1800" dirty="0"/>
              <a:t>+2</a:t>
            </a:r>
            <a:r>
              <a:rPr lang="pt-BR" altLang="zh-CN" sz="1800" baseline="30000" dirty="0"/>
              <a:t>13</a:t>
            </a:r>
            <a:r>
              <a:rPr lang="en-US" altLang="zh-CN" sz="1800" dirty="0">
                <a:sym typeface="Symbol" pitchFamily="2" charset="2"/>
              </a:rPr>
              <a:t></a:t>
            </a:r>
            <a:r>
              <a:rPr lang="pt-BR" altLang="zh-CN" sz="1800" i="1" dirty="0"/>
              <a:t>a</a:t>
            </a:r>
            <a:r>
              <a:rPr lang="pt-BR" altLang="zh-CN" sz="1800" baseline="-25000" dirty="0"/>
              <a:t>13</a:t>
            </a:r>
            <a:r>
              <a:rPr lang="pt-BR" altLang="zh-CN" sz="1800" dirty="0"/>
              <a:t>+2</a:t>
            </a:r>
            <a:r>
              <a:rPr lang="pt-BR" altLang="zh-CN" sz="1800" baseline="30000" dirty="0"/>
              <a:t>12</a:t>
            </a:r>
            <a:r>
              <a:rPr lang="en-US" altLang="zh-CN" sz="1800" dirty="0">
                <a:sym typeface="Symbol" pitchFamily="2" charset="2"/>
              </a:rPr>
              <a:t></a:t>
            </a:r>
            <a:r>
              <a:rPr lang="pt-BR" altLang="zh-CN" sz="1800" i="1" dirty="0"/>
              <a:t>a</a:t>
            </a:r>
            <a:r>
              <a:rPr lang="pt-BR" altLang="zh-CN" sz="1800" baseline="-25000" dirty="0"/>
              <a:t>12</a:t>
            </a:r>
            <a:r>
              <a:rPr lang="pt-BR" altLang="zh-CN" sz="1800" dirty="0"/>
              <a:t>+2</a:t>
            </a:r>
            <a:r>
              <a:rPr lang="pt-BR" altLang="zh-CN" sz="1800" baseline="30000" dirty="0"/>
              <a:t>11</a:t>
            </a:r>
            <a:r>
              <a:rPr lang="en-US" altLang="zh-CN" sz="1800" dirty="0">
                <a:sym typeface="Symbol" pitchFamily="2" charset="2"/>
              </a:rPr>
              <a:t></a:t>
            </a:r>
            <a:r>
              <a:rPr lang="pt-BR" altLang="zh-CN" sz="1800" i="1" dirty="0"/>
              <a:t>a</a:t>
            </a:r>
            <a:r>
              <a:rPr lang="pt-BR" altLang="zh-CN" sz="1800" baseline="-25000" dirty="0"/>
              <a:t>11</a:t>
            </a:r>
            <a:r>
              <a:rPr lang="pt-BR" altLang="zh-CN" sz="1800" dirty="0"/>
              <a:t>+2</a:t>
            </a:r>
            <a:r>
              <a:rPr lang="pt-BR" altLang="zh-CN" sz="1800" baseline="30000" dirty="0"/>
              <a:t>10</a:t>
            </a:r>
            <a:r>
              <a:rPr lang="en-US" altLang="zh-CN" sz="1800" dirty="0">
                <a:sym typeface="Symbol" pitchFamily="2" charset="2"/>
              </a:rPr>
              <a:t></a:t>
            </a:r>
            <a:r>
              <a:rPr lang="pt-BR" altLang="zh-CN" sz="1800" i="1" dirty="0"/>
              <a:t>a</a:t>
            </a:r>
            <a:r>
              <a:rPr lang="pt-BR" altLang="zh-CN" sz="1800" baseline="-25000" dirty="0"/>
              <a:t>10</a:t>
            </a:r>
            <a:r>
              <a:rPr lang="pt-BR" altLang="zh-CN" sz="1800" dirty="0"/>
              <a:t>+2</a:t>
            </a:r>
            <a:r>
              <a:rPr lang="pt-BR" altLang="zh-CN" sz="1800" baseline="30000" dirty="0"/>
              <a:t>9</a:t>
            </a:r>
            <a:r>
              <a:rPr lang="en-US" altLang="zh-CN" sz="1800" dirty="0">
                <a:sym typeface="Symbol" pitchFamily="2" charset="2"/>
              </a:rPr>
              <a:t></a:t>
            </a:r>
            <a:r>
              <a:rPr lang="pt-BR" altLang="zh-CN" sz="1800" i="1" dirty="0"/>
              <a:t>a</a:t>
            </a:r>
            <a:r>
              <a:rPr lang="pt-BR" altLang="zh-CN" sz="1800" baseline="-25000" dirty="0"/>
              <a:t>9</a:t>
            </a:r>
            <a:r>
              <a:rPr lang="pt-BR" altLang="zh-CN" sz="1800" dirty="0"/>
              <a:t>+2</a:t>
            </a:r>
            <a:r>
              <a:rPr lang="pt-BR" altLang="zh-CN" sz="1800" baseline="30000" dirty="0"/>
              <a:t>8</a:t>
            </a:r>
            <a:r>
              <a:rPr lang="en-US" altLang="zh-CN" sz="1800" dirty="0">
                <a:sym typeface="Symbol" pitchFamily="2" charset="2"/>
              </a:rPr>
              <a:t></a:t>
            </a:r>
            <a:r>
              <a:rPr lang="pt-BR" altLang="zh-CN" sz="1800" i="1" dirty="0"/>
              <a:t>a</a:t>
            </a:r>
            <a:r>
              <a:rPr lang="pt-BR" altLang="zh-CN" sz="1800" baseline="-25000" dirty="0"/>
              <a:t>8 </a:t>
            </a:r>
            <a:r>
              <a:rPr lang="pt-BR" altLang="zh-CN" sz="1800" dirty="0"/>
              <a:t>+2</a:t>
            </a:r>
            <a:r>
              <a:rPr lang="pt-BR" altLang="zh-CN" sz="1800" baseline="30000" dirty="0"/>
              <a:t>7</a:t>
            </a:r>
            <a:r>
              <a:rPr lang="en-US" altLang="zh-CN" sz="1800" dirty="0">
                <a:sym typeface="Symbol" pitchFamily="2" charset="2"/>
              </a:rPr>
              <a:t></a:t>
            </a:r>
            <a:r>
              <a:rPr lang="pt-BR" altLang="zh-CN" sz="1800" i="1" dirty="0"/>
              <a:t>a</a:t>
            </a:r>
            <a:r>
              <a:rPr lang="pt-BR" altLang="zh-CN" sz="1800" baseline="-25000" dirty="0"/>
              <a:t>7</a:t>
            </a:r>
            <a:r>
              <a:rPr lang="pt-BR" altLang="zh-CN" sz="1800" dirty="0"/>
              <a:t>+2</a:t>
            </a:r>
            <a:r>
              <a:rPr lang="pt-BR" altLang="zh-CN" sz="1800" baseline="30000" dirty="0"/>
              <a:t>6</a:t>
            </a:r>
            <a:r>
              <a:rPr lang="en-US" altLang="zh-CN" sz="1800" dirty="0">
                <a:sym typeface="Symbol" pitchFamily="2" charset="2"/>
              </a:rPr>
              <a:t></a:t>
            </a:r>
            <a:r>
              <a:rPr lang="pt-BR" altLang="zh-CN" sz="1800" i="1" dirty="0"/>
              <a:t>a</a:t>
            </a:r>
            <a:r>
              <a:rPr lang="pt-BR" altLang="zh-CN" sz="1800" baseline="-25000" dirty="0"/>
              <a:t>6</a:t>
            </a:r>
            <a:r>
              <a:rPr lang="pt-BR" altLang="zh-CN" sz="1800" dirty="0"/>
              <a:t>+2</a:t>
            </a:r>
            <a:r>
              <a:rPr lang="pt-BR" altLang="zh-CN" sz="1800" baseline="30000" dirty="0"/>
              <a:t>5</a:t>
            </a:r>
            <a:r>
              <a:rPr lang="en-US" altLang="zh-CN" sz="1800" dirty="0">
                <a:sym typeface="Symbol" pitchFamily="2" charset="2"/>
              </a:rPr>
              <a:t></a:t>
            </a:r>
            <a:r>
              <a:rPr lang="pt-BR" altLang="zh-CN" sz="1800" i="1" dirty="0"/>
              <a:t>a</a:t>
            </a:r>
            <a:r>
              <a:rPr lang="pt-BR" altLang="zh-CN" sz="1800" baseline="-25000" dirty="0"/>
              <a:t>5</a:t>
            </a:r>
            <a:r>
              <a:rPr lang="pt-BR" altLang="zh-CN" sz="1800" dirty="0"/>
              <a:t>+2</a:t>
            </a:r>
            <a:r>
              <a:rPr lang="pt-BR" altLang="zh-CN" sz="1800" baseline="30000" dirty="0"/>
              <a:t>4</a:t>
            </a:r>
            <a:r>
              <a:rPr lang="en-US" altLang="zh-CN" sz="1800" dirty="0">
                <a:sym typeface="Symbol" pitchFamily="2" charset="2"/>
              </a:rPr>
              <a:t></a:t>
            </a:r>
            <a:r>
              <a:rPr lang="pt-BR" altLang="zh-CN" sz="1800" i="1" dirty="0"/>
              <a:t>a</a:t>
            </a:r>
            <a:r>
              <a:rPr lang="pt-BR" altLang="zh-CN" sz="1800" baseline="-25000" dirty="0"/>
              <a:t>4</a:t>
            </a:r>
            <a:r>
              <a:rPr lang="pt-BR" altLang="zh-CN" sz="1800" dirty="0"/>
              <a:t>+2</a:t>
            </a:r>
            <a:r>
              <a:rPr lang="pt-BR" altLang="zh-CN" sz="1800" baseline="30000" dirty="0"/>
              <a:t>3</a:t>
            </a:r>
            <a:r>
              <a:rPr lang="en-US" altLang="zh-CN" sz="1800" dirty="0">
                <a:sym typeface="Symbol" pitchFamily="2" charset="2"/>
              </a:rPr>
              <a:t></a:t>
            </a:r>
            <a:r>
              <a:rPr lang="pt-BR" altLang="zh-CN" sz="1800" i="1" dirty="0"/>
              <a:t>a</a:t>
            </a:r>
            <a:r>
              <a:rPr lang="pt-BR" altLang="zh-CN" sz="1800" baseline="-25000" dirty="0"/>
              <a:t>3</a:t>
            </a:r>
            <a:r>
              <a:rPr lang="pt-BR" altLang="zh-CN" sz="1800" dirty="0"/>
              <a:t>+2</a:t>
            </a:r>
            <a:r>
              <a:rPr lang="pt-BR" altLang="zh-CN" sz="1800" baseline="30000" dirty="0"/>
              <a:t>2</a:t>
            </a:r>
            <a:r>
              <a:rPr lang="en-US" altLang="zh-CN" sz="1800" dirty="0">
                <a:sym typeface="Symbol" pitchFamily="2" charset="2"/>
              </a:rPr>
              <a:t></a:t>
            </a:r>
            <a:r>
              <a:rPr lang="pt-BR" altLang="zh-CN" sz="1800" i="1" dirty="0"/>
              <a:t>a</a:t>
            </a:r>
            <a:r>
              <a:rPr lang="pt-BR" altLang="zh-CN" sz="1800" baseline="-25000" dirty="0"/>
              <a:t>2</a:t>
            </a:r>
            <a:r>
              <a:rPr lang="pt-BR" altLang="zh-CN" sz="1800" dirty="0"/>
              <a:t>+2</a:t>
            </a:r>
            <a:r>
              <a:rPr lang="pt-BR" altLang="zh-CN" sz="1800" baseline="30000" dirty="0"/>
              <a:t>1</a:t>
            </a:r>
            <a:r>
              <a:rPr lang="en-US" altLang="zh-CN" sz="1800" dirty="0">
                <a:sym typeface="Symbol" pitchFamily="2" charset="2"/>
              </a:rPr>
              <a:t></a:t>
            </a:r>
            <a:r>
              <a:rPr lang="pt-BR" altLang="zh-CN" sz="1800" i="1" dirty="0"/>
              <a:t>a</a:t>
            </a:r>
            <a:r>
              <a:rPr lang="pt-BR" altLang="zh-CN" sz="1800" baseline="-25000" dirty="0"/>
              <a:t>1</a:t>
            </a:r>
            <a:r>
              <a:rPr lang="pt-BR" altLang="zh-CN" sz="1800" dirty="0"/>
              <a:t>+2</a:t>
            </a:r>
            <a:r>
              <a:rPr lang="pt-BR" altLang="zh-CN" sz="1800" baseline="30000" dirty="0"/>
              <a:t>0</a:t>
            </a:r>
            <a:r>
              <a:rPr lang="en-US" altLang="zh-CN" sz="1800" dirty="0">
                <a:sym typeface="Symbol" pitchFamily="2" charset="2"/>
              </a:rPr>
              <a:t></a:t>
            </a:r>
            <a:r>
              <a:rPr lang="pt-BR" altLang="zh-CN" sz="1800" i="1" dirty="0"/>
              <a:t>a</a:t>
            </a:r>
            <a:r>
              <a:rPr lang="pt-BR" altLang="zh-CN" sz="1800" baseline="-25000" dirty="0"/>
              <a:t>0</a:t>
            </a:r>
          </a:p>
          <a:p>
            <a:pPr eaLnBrk="1" hangingPunct="1">
              <a:lnSpc>
                <a:spcPct val="150000"/>
              </a:lnSpc>
              <a:buFont typeface="Wingdings 2" pitchFamily="2" charset="2"/>
              <a:buNone/>
            </a:pPr>
            <a:r>
              <a:rPr lang="pt-BR" altLang="zh-CN" sz="1800" dirty="0"/>
              <a:t>=</a:t>
            </a:r>
            <a:r>
              <a:rPr lang="pt-BR" altLang="zh-CN" sz="1800" dirty="0">
                <a:solidFill>
                  <a:srgbClr val="FF0000"/>
                </a:solidFill>
              </a:rPr>
              <a:t>2</a:t>
            </a:r>
            <a:r>
              <a:rPr lang="pt-BR" altLang="zh-CN" sz="1800" baseline="30000" dirty="0">
                <a:solidFill>
                  <a:srgbClr val="FF0000"/>
                </a:solidFill>
              </a:rPr>
              <a:t>12</a:t>
            </a:r>
            <a:r>
              <a:rPr lang="en-US" altLang="zh-CN" sz="1800" dirty="0">
                <a:sym typeface="Symbol" pitchFamily="2" charset="2"/>
              </a:rPr>
              <a:t></a:t>
            </a:r>
            <a:r>
              <a:rPr lang="pt-BR" altLang="zh-CN" sz="1800" dirty="0"/>
              <a:t>[2</a:t>
            </a:r>
            <a:r>
              <a:rPr lang="pt-BR" altLang="zh-CN" sz="1800" baseline="30000" dirty="0"/>
              <a:t>3</a:t>
            </a:r>
            <a:r>
              <a:rPr lang="en-US" altLang="zh-CN" sz="1800" dirty="0">
                <a:sym typeface="Symbol" pitchFamily="2" charset="2"/>
              </a:rPr>
              <a:t></a:t>
            </a:r>
            <a:r>
              <a:rPr lang="pt-BR" altLang="zh-CN" sz="1800" i="1" dirty="0"/>
              <a:t>a</a:t>
            </a:r>
            <a:r>
              <a:rPr lang="pt-BR" altLang="zh-CN" sz="1800" baseline="-25000" dirty="0"/>
              <a:t>15</a:t>
            </a:r>
            <a:r>
              <a:rPr lang="pt-BR" altLang="zh-CN" sz="1800" dirty="0"/>
              <a:t> +2</a:t>
            </a:r>
            <a:r>
              <a:rPr lang="pt-BR" altLang="zh-CN" sz="1800" baseline="30000" dirty="0"/>
              <a:t>2</a:t>
            </a:r>
            <a:r>
              <a:rPr lang="en-US" altLang="zh-CN" sz="1800" dirty="0">
                <a:sym typeface="Symbol" pitchFamily="2" charset="2"/>
              </a:rPr>
              <a:t></a:t>
            </a:r>
            <a:r>
              <a:rPr lang="pt-BR" altLang="zh-CN" sz="1800" i="1" dirty="0"/>
              <a:t>a</a:t>
            </a:r>
            <a:r>
              <a:rPr lang="pt-BR" altLang="zh-CN" sz="1800" baseline="-25000" dirty="0"/>
              <a:t>14 </a:t>
            </a:r>
            <a:r>
              <a:rPr lang="pt-BR" altLang="zh-CN" sz="1800" dirty="0"/>
              <a:t>+2</a:t>
            </a:r>
            <a:r>
              <a:rPr lang="pt-BR" altLang="zh-CN" sz="1800" baseline="30000" dirty="0"/>
              <a:t>1</a:t>
            </a:r>
            <a:r>
              <a:rPr lang="en-US" altLang="zh-CN" sz="1800" dirty="0">
                <a:sym typeface="Symbol" pitchFamily="2" charset="2"/>
              </a:rPr>
              <a:t></a:t>
            </a:r>
            <a:r>
              <a:rPr lang="pt-BR" altLang="zh-CN" sz="1800" i="1" dirty="0"/>
              <a:t>a</a:t>
            </a:r>
            <a:r>
              <a:rPr lang="pt-BR" altLang="zh-CN" sz="1800" baseline="-25000" dirty="0"/>
              <a:t>13 </a:t>
            </a:r>
            <a:r>
              <a:rPr lang="pt-BR" altLang="zh-CN" sz="1800" dirty="0"/>
              <a:t>+2</a:t>
            </a:r>
            <a:r>
              <a:rPr lang="pt-BR" altLang="zh-CN" sz="1800" baseline="30000" dirty="0"/>
              <a:t>0</a:t>
            </a:r>
            <a:r>
              <a:rPr lang="en-US" altLang="zh-CN" sz="1800" dirty="0">
                <a:sym typeface="Symbol" pitchFamily="2" charset="2"/>
              </a:rPr>
              <a:t></a:t>
            </a:r>
            <a:r>
              <a:rPr lang="pt-BR" altLang="zh-CN" sz="1800" i="1" dirty="0"/>
              <a:t>a</a:t>
            </a:r>
            <a:r>
              <a:rPr lang="pt-BR" altLang="zh-CN" sz="1800" baseline="-25000" dirty="0"/>
              <a:t>12</a:t>
            </a:r>
            <a:r>
              <a:rPr lang="pt-BR" altLang="zh-CN" sz="1800" dirty="0"/>
              <a:t>] +</a:t>
            </a:r>
            <a:r>
              <a:rPr lang="pt-BR" altLang="zh-CN" sz="1800" dirty="0">
                <a:solidFill>
                  <a:srgbClr val="FF0000"/>
                </a:solidFill>
              </a:rPr>
              <a:t>2</a:t>
            </a:r>
            <a:r>
              <a:rPr lang="pt-BR" altLang="zh-CN" sz="1800" baseline="30000" dirty="0">
                <a:solidFill>
                  <a:srgbClr val="FF0000"/>
                </a:solidFill>
              </a:rPr>
              <a:t>8</a:t>
            </a:r>
            <a:r>
              <a:rPr lang="en-US" altLang="zh-CN" sz="1800" dirty="0">
                <a:sym typeface="Symbol" pitchFamily="2" charset="2"/>
              </a:rPr>
              <a:t></a:t>
            </a:r>
            <a:r>
              <a:rPr lang="pt-BR" altLang="zh-CN" sz="1800" dirty="0"/>
              <a:t>[2</a:t>
            </a:r>
            <a:r>
              <a:rPr lang="pt-BR" altLang="zh-CN" sz="1800" baseline="30000" dirty="0"/>
              <a:t>3</a:t>
            </a:r>
            <a:r>
              <a:rPr lang="en-US" altLang="zh-CN" sz="1800" dirty="0">
                <a:sym typeface="Symbol" pitchFamily="2" charset="2"/>
              </a:rPr>
              <a:t></a:t>
            </a:r>
            <a:r>
              <a:rPr lang="pt-BR" altLang="zh-CN" sz="1800" i="1" dirty="0"/>
              <a:t>a</a:t>
            </a:r>
            <a:r>
              <a:rPr lang="pt-BR" altLang="zh-CN" sz="1800" baseline="-25000" dirty="0"/>
              <a:t>11</a:t>
            </a:r>
            <a:r>
              <a:rPr lang="pt-BR" altLang="zh-CN" sz="1800" dirty="0"/>
              <a:t>+2</a:t>
            </a:r>
            <a:r>
              <a:rPr lang="pt-BR" altLang="zh-CN" sz="1800" baseline="30000" dirty="0"/>
              <a:t>2</a:t>
            </a:r>
            <a:r>
              <a:rPr lang="en-US" altLang="zh-CN" sz="1800" dirty="0">
                <a:sym typeface="Symbol" pitchFamily="2" charset="2"/>
              </a:rPr>
              <a:t></a:t>
            </a:r>
            <a:r>
              <a:rPr lang="pt-BR" altLang="zh-CN" sz="1800" i="1" dirty="0"/>
              <a:t>a</a:t>
            </a:r>
            <a:r>
              <a:rPr lang="pt-BR" altLang="zh-CN" sz="1800" baseline="-25000" dirty="0"/>
              <a:t>10</a:t>
            </a:r>
            <a:r>
              <a:rPr lang="pt-BR" altLang="zh-CN" sz="1800" dirty="0"/>
              <a:t>+2</a:t>
            </a:r>
            <a:r>
              <a:rPr lang="pt-BR" altLang="zh-CN" sz="1800" baseline="30000" dirty="0"/>
              <a:t>1</a:t>
            </a:r>
            <a:r>
              <a:rPr lang="en-US" altLang="zh-CN" sz="1800" dirty="0">
                <a:sym typeface="Symbol" pitchFamily="2" charset="2"/>
              </a:rPr>
              <a:t></a:t>
            </a:r>
            <a:r>
              <a:rPr lang="pt-BR" altLang="zh-CN" sz="1800" i="1" dirty="0"/>
              <a:t>a</a:t>
            </a:r>
            <a:r>
              <a:rPr lang="pt-BR" altLang="zh-CN" sz="1800" baseline="-25000" dirty="0"/>
              <a:t>9 </a:t>
            </a:r>
            <a:r>
              <a:rPr lang="pt-BR" altLang="zh-CN" sz="1800" dirty="0"/>
              <a:t>+2</a:t>
            </a:r>
            <a:r>
              <a:rPr lang="pt-BR" altLang="zh-CN" sz="1800" baseline="30000" dirty="0"/>
              <a:t>0</a:t>
            </a:r>
            <a:r>
              <a:rPr lang="en-US" altLang="zh-CN" sz="1800" dirty="0">
                <a:sym typeface="Symbol" pitchFamily="2" charset="2"/>
              </a:rPr>
              <a:t></a:t>
            </a:r>
            <a:r>
              <a:rPr lang="pt-BR" altLang="zh-CN" sz="1800" i="1" dirty="0"/>
              <a:t>a</a:t>
            </a:r>
            <a:r>
              <a:rPr lang="pt-BR" altLang="zh-CN" sz="1800" baseline="-25000" dirty="0"/>
              <a:t>8</a:t>
            </a:r>
            <a:r>
              <a:rPr lang="pt-BR" altLang="zh-CN" sz="1800" dirty="0"/>
              <a:t>] </a:t>
            </a:r>
          </a:p>
          <a:p>
            <a:pPr eaLnBrk="1" hangingPunct="1">
              <a:lnSpc>
                <a:spcPct val="150000"/>
              </a:lnSpc>
              <a:buFont typeface="Wingdings 2" pitchFamily="2" charset="2"/>
              <a:buNone/>
            </a:pPr>
            <a:r>
              <a:rPr lang="pt-BR" altLang="zh-CN" sz="1800" dirty="0"/>
              <a:t>+</a:t>
            </a:r>
            <a:r>
              <a:rPr lang="pt-BR" altLang="zh-CN" sz="1800" dirty="0">
                <a:solidFill>
                  <a:srgbClr val="FF0000"/>
                </a:solidFill>
              </a:rPr>
              <a:t>2</a:t>
            </a:r>
            <a:r>
              <a:rPr lang="pt-BR" altLang="zh-CN" sz="1800" baseline="30000" dirty="0">
                <a:solidFill>
                  <a:srgbClr val="FF0000"/>
                </a:solidFill>
              </a:rPr>
              <a:t>4</a:t>
            </a:r>
            <a:r>
              <a:rPr lang="en-US" altLang="zh-CN" sz="1800" dirty="0">
                <a:sym typeface="Symbol" pitchFamily="2" charset="2"/>
              </a:rPr>
              <a:t></a:t>
            </a:r>
            <a:r>
              <a:rPr lang="pt-BR" altLang="zh-CN" sz="1800" dirty="0"/>
              <a:t>[2</a:t>
            </a:r>
            <a:r>
              <a:rPr lang="pt-BR" altLang="zh-CN" sz="1800" baseline="30000" dirty="0"/>
              <a:t>3</a:t>
            </a:r>
            <a:r>
              <a:rPr lang="pt-BR" altLang="zh-CN" sz="1800" baseline="-25000" dirty="0"/>
              <a:t> </a:t>
            </a:r>
            <a:r>
              <a:rPr lang="en-US" altLang="zh-CN" sz="1800" dirty="0">
                <a:sym typeface="Symbol" pitchFamily="2" charset="2"/>
              </a:rPr>
              <a:t></a:t>
            </a:r>
            <a:r>
              <a:rPr lang="pt-BR" altLang="zh-CN" sz="1800" i="1" dirty="0"/>
              <a:t>a</a:t>
            </a:r>
            <a:r>
              <a:rPr lang="pt-BR" altLang="zh-CN" sz="1800" baseline="-25000" dirty="0"/>
              <a:t>7</a:t>
            </a:r>
            <a:r>
              <a:rPr lang="pt-BR" altLang="zh-CN" sz="1800" dirty="0"/>
              <a:t>+2</a:t>
            </a:r>
            <a:r>
              <a:rPr lang="pt-BR" altLang="zh-CN" sz="1800" baseline="30000" dirty="0"/>
              <a:t>2</a:t>
            </a:r>
            <a:r>
              <a:rPr lang="en-US" altLang="zh-CN" sz="1800" dirty="0">
                <a:sym typeface="Symbol" pitchFamily="2" charset="2"/>
              </a:rPr>
              <a:t></a:t>
            </a:r>
            <a:r>
              <a:rPr lang="en-US" altLang="zh-CN" sz="1800" baseline="-25000" dirty="0"/>
              <a:t> </a:t>
            </a:r>
            <a:r>
              <a:rPr lang="pt-BR" altLang="zh-CN" sz="1800" i="1" dirty="0"/>
              <a:t>a</a:t>
            </a:r>
            <a:r>
              <a:rPr lang="pt-BR" altLang="zh-CN" sz="1800" baseline="-25000" dirty="0"/>
              <a:t>6</a:t>
            </a:r>
            <a:r>
              <a:rPr lang="pt-BR" altLang="zh-CN" sz="1800" dirty="0"/>
              <a:t>+2</a:t>
            </a:r>
            <a:r>
              <a:rPr lang="pt-BR" altLang="zh-CN" sz="1800" baseline="30000" dirty="0"/>
              <a:t>1</a:t>
            </a:r>
            <a:r>
              <a:rPr lang="pt-BR" altLang="zh-CN" sz="1800" baseline="-25000" dirty="0"/>
              <a:t> </a:t>
            </a:r>
            <a:r>
              <a:rPr lang="en-US" altLang="zh-CN" sz="1800" dirty="0">
                <a:sym typeface="Symbol" pitchFamily="2" charset="2"/>
              </a:rPr>
              <a:t></a:t>
            </a:r>
            <a:r>
              <a:rPr lang="pt-BR" altLang="zh-CN" sz="1800" i="1" dirty="0"/>
              <a:t>a</a:t>
            </a:r>
            <a:r>
              <a:rPr lang="pt-BR" altLang="zh-CN" sz="1800" baseline="-25000" dirty="0"/>
              <a:t>5 </a:t>
            </a:r>
            <a:r>
              <a:rPr lang="pt-BR" altLang="zh-CN" sz="1800" dirty="0"/>
              <a:t>+2</a:t>
            </a:r>
            <a:r>
              <a:rPr lang="pt-BR" altLang="zh-CN" sz="1800" baseline="30000" dirty="0"/>
              <a:t>0</a:t>
            </a:r>
            <a:r>
              <a:rPr lang="en-US" altLang="zh-CN" sz="1800" dirty="0">
                <a:sym typeface="Symbol" pitchFamily="2" charset="2"/>
              </a:rPr>
              <a:t></a:t>
            </a:r>
            <a:r>
              <a:rPr lang="pt-BR" altLang="zh-CN" sz="1800" i="1" dirty="0"/>
              <a:t>a</a:t>
            </a:r>
            <a:r>
              <a:rPr lang="pt-BR" altLang="zh-CN" sz="1800" baseline="-25000" dirty="0"/>
              <a:t>4</a:t>
            </a:r>
            <a:r>
              <a:rPr lang="pt-BR" altLang="zh-CN" sz="1800" dirty="0"/>
              <a:t>] </a:t>
            </a:r>
          </a:p>
          <a:p>
            <a:pPr eaLnBrk="1" hangingPunct="1">
              <a:lnSpc>
                <a:spcPct val="150000"/>
              </a:lnSpc>
              <a:buFont typeface="Wingdings 2" pitchFamily="2" charset="2"/>
              <a:buNone/>
            </a:pPr>
            <a:r>
              <a:rPr lang="pt-BR" altLang="zh-CN" sz="1800" dirty="0"/>
              <a:t>+</a:t>
            </a:r>
            <a:r>
              <a:rPr lang="pt-BR" altLang="zh-CN" sz="1800" dirty="0">
                <a:solidFill>
                  <a:srgbClr val="FF0000"/>
                </a:solidFill>
              </a:rPr>
              <a:t>2</a:t>
            </a:r>
            <a:r>
              <a:rPr lang="pt-BR" altLang="zh-CN" sz="1800" baseline="30000" dirty="0">
                <a:solidFill>
                  <a:srgbClr val="FF0000"/>
                </a:solidFill>
              </a:rPr>
              <a:t>0</a:t>
            </a:r>
            <a:r>
              <a:rPr lang="en-US" altLang="zh-CN" sz="1800" dirty="0">
                <a:sym typeface="Symbol" pitchFamily="2" charset="2"/>
              </a:rPr>
              <a:t></a:t>
            </a:r>
            <a:r>
              <a:rPr lang="pt-BR" altLang="zh-CN" sz="1800" dirty="0"/>
              <a:t> [2</a:t>
            </a:r>
            <a:r>
              <a:rPr lang="pt-BR" altLang="zh-CN" sz="1800" baseline="30000" dirty="0"/>
              <a:t>3</a:t>
            </a:r>
            <a:r>
              <a:rPr lang="pt-BR" altLang="zh-CN" sz="1800" baseline="-25000" dirty="0"/>
              <a:t> </a:t>
            </a:r>
            <a:r>
              <a:rPr lang="en-US" altLang="zh-CN" sz="1800" dirty="0">
                <a:sym typeface="Symbol" pitchFamily="2" charset="2"/>
              </a:rPr>
              <a:t></a:t>
            </a:r>
            <a:r>
              <a:rPr lang="pt-BR" altLang="zh-CN" sz="1800" i="1" dirty="0"/>
              <a:t>a</a:t>
            </a:r>
            <a:r>
              <a:rPr lang="pt-BR" altLang="zh-CN" sz="1800" baseline="-25000" dirty="0"/>
              <a:t>3 </a:t>
            </a:r>
            <a:r>
              <a:rPr lang="pt-BR" altLang="zh-CN" sz="1800" dirty="0"/>
              <a:t>+2</a:t>
            </a:r>
            <a:r>
              <a:rPr lang="pt-BR" altLang="zh-CN" sz="1800" baseline="30000" dirty="0"/>
              <a:t>2</a:t>
            </a:r>
            <a:r>
              <a:rPr lang="en-US" altLang="zh-CN" sz="1800" dirty="0">
                <a:sym typeface="Symbol" pitchFamily="2" charset="2"/>
              </a:rPr>
              <a:t></a:t>
            </a:r>
            <a:r>
              <a:rPr lang="pt-BR" altLang="zh-CN" sz="1800" i="1" dirty="0"/>
              <a:t>a</a:t>
            </a:r>
            <a:r>
              <a:rPr lang="pt-BR" altLang="zh-CN" sz="1800" baseline="-25000" dirty="0"/>
              <a:t>2</a:t>
            </a:r>
            <a:r>
              <a:rPr lang="pt-BR" altLang="zh-CN" sz="1800" dirty="0"/>
              <a:t>+2</a:t>
            </a:r>
            <a:r>
              <a:rPr lang="pt-BR" altLang="zh-CN" sz="1800" baseline="30000" dirty="0"/>
              <a:t>1</a:t>
            </a:r>
            <a:r>
              <a:rPr lang="pt-BR" altLang="zh-CN" sz="1800" baseline="-25000" dirty="0"/>
              <a:t> </a:t>
            </a:r>
            <a:r>
              <a:rPr lang="en-US" altLang="zh-CN" sz="1800" dirty="0">
                <a:sym typeface="Symbol" pitchFamily="2" charset="2"/>
              </a:rPr>
              <a:t></a:t>
            </a:r>
            <a:r>
              <a:rPr lang="pt-BR" altLang="zh-CN" sz="1800" i="1" dirty="0"/>
              <a:t>a</a:t>
            </a:r>
            <a:r>
              <a:rPr lang="pt-BR" altLang="zh-CN" sz="1800" baseline="-25000" dirty="0"/>
              <a:t>1</a:t>
            </a:r>
            <a:r>
              <a:rPr lang="pt-BR" altLang="zh-CN" sz="1800" dirty="0"/>
              <a:t>+2</a:t>
            </a:r>
            <a:r>
              <a:rPr lang="pt-BR" altLang="zh-CN" sz="1800" baseline="30000" dirty="0"/>
              <a:t>0</a:t>
            </a:r>
            <a:r>
              <a:rPr lang="pt-BR" altLang="zh-CN" sz="1800" baseline="-25000" dirty="0"/>
              <a:t> </a:t>
            </a:r>
            <a:r>
              <a:rPr lang="en-US" altLang="zh-CN" sz="1800" dirty="0">
                <a:sym typeface="Symbol" pitchFamily="2" charset="2"/>
              </a:rPr>
              <a:t></a:t>
            </a:r>
            <a:r>
              <a:rPr lang="pt-BR" altLang="zh-CN" sz="1800" i="1" dirty="0"/>
              <a:t>a</a:t>
            </a:r>
            <a:r>
              <a:rPr lang="pt-BR" altLang="zh-CN" sz="1800" baseline="-25000" dirty="0"/>
              <a:t>0</a:t>
            </a:r>
            <a:r>
              <a:rPr lang="pt-BR" altLang="zh-CN" sz="1800" dirty="0"/>
              <a:t>]</a:t>
            </a:r>
          </a:p>
          <a:p>
            <a:pPr eaLnBrk="1" hangingPunct="1">
              <a:lnSpc>
                <a:spcPct val="150000"/>
              </a:lnSpc>
              <a:buFont typeface="Wingdings 2" pitchFamily="2" charset="2"/>
              <a:buNone/>
            </a:pPr>
            <a:r>
              <a:rPr lang="pt-BR" altLang="zh-CN" sz="1800" dirty="0"/>
              <a:t>=</a:t>
            </a:r>
            <a:r>
              <a:rPr lang="en-GB" altLang="zh-CN" sz="1800" dirty="0">
                <a:solidFill>
                  <a:srgbClr val="FF0000"/>
                </a:solidFill>
              </a:rPr>
              <a:t>16</a:t>
            </a:r>
            <a:r>
              <a:rPr lang="en-GB" altLang="zh-CN" sz="1800" baseline="30000" dirty="0">
                <a:solidFill>
                  <a:srgbClr val="FF0000"/>
                </a:solidFill>
              </a:rPr>
              <a:t>3</a:t>
            </a:r>
            <a:r>
              <a:rPr lang="en-US" altLang="zh-CN" sz="1800" dirty="0">
                <a:sym typeface="Symbol" pitchFamily="2" charset="2"/>
              </a:rPr>
              <a:t></a:t>
            </a:r>
            <a:r>
              <a:rPr lang="en-GB" altLang="zh-CN" sz="1800" i="1" dirty="0">
                <a:solidFill>
                  <a:srgbClr val="0070C0"/>
                </a:solidFill>
              </a:rPr>
              <a:t>h</a:t>
            </a:r>
            <a:r>
              <a:rPr lang="en-GB" altLang="zh-CN" sz="1800" baseline="-25000" dirty="0">
                <a:solidFill>
                  <a:srgbClr val="0070C0"/>
                </a:solidFill>
              </a:rPr>
              <a:t>3</a:t>
            </a:r>
            <a:r>
              <a:rPr lang="en-GB" altLang="zh-CN" sz="1800" baseline="-25000" dirty="0"/>
              <a:t> </a:t>
            </a:r>
            <a:r>
              <a:rPr lang="en-GB" altLang="zh-CN" sz="1800" dirty="0"/>
              <a:t>+</a:t>
            </a:r>
            <a:r>
              <a:rPr lang="en-GB" altLang="zh-CN" sz="1800" dirty="0">
                <a:solidFill>
                  <a:srgbClr val="FF0000"/>
                </a:solidFill>
              </a:rPr>
              <a:t>16</a:t>
            </a:r>
            <a:r>
              <a:rPr lang="en-GB" altLang="zh-CN" sz="1800" baseline="30000" dirty="0">
                <a:solidFill>
                  <a:srgbClr val="FF0000"/>
                </a:solidFill>
              </a:rPr>
              <a:t>2</a:t>
            </a:r>
            <a:r>
              <a:rPr lang="en-US" altLang="zh-CN" sz="1800" dirty="0">
                <a:sym typeface="Symbol" pitchFamily="2" charset="2"/>
              </a:rPr>
              <a:t></a:t>
            </a:r>
            <a:r>
              <a:rPr lang="en-GB" altLang="zh-CN" sz="1800" i="1" dirty="0">
                <a:solidFill>
                  <a:srgbClr val="0070C0"/>
                </a:solidFill>
              </a:rPr>
              <a:t>h</a:t>
            </a:r>
            <a:r>
              <a:rPr lang="en-GB" altLang="zh-CN" sz="1800" baseline="-25000" dirty="0">
                <a:solidFill>
                  <a:srgbClr val="0070C0"/>
                </a:solidFill>
              </a:rPr>
              <a:t>2</a:t>
            </a:r>
            <a:r>
              <a:rPr lang="en-GB" altLang="zh-CN" sz="1800" dirty="0"/>
              <a:t>+</a:t>
            </a:r>
            <a:r>
              <a:rPr lang="en-GB" altLang="zh-CN" dirty="0">
                <a:solidFill>
                  <a:srgbClr val="FF0000"/>
                </a:solidFill>
              </a:rPr>
              <a:t>1</a:t>
            </a:r>
            <a:r>
              <a:rPr lang="en-GB" altLang="zh-CN" sz="1800" dirty="0">
                <a:solidFill>
                  <a:srgbClr val="FF0000"/>
                </a:solidFill>
              </a:rPr>
              <a:t>6</a:t>
            </a:r>
            <a:r>
              <a:rPr lang="en-GB" altLang="zh-CN" sz="1800" baseline="30000" dirty="0">
                <a:solidFill>
                  <a:srgbClr val="FF0000"/>
                </a:solidFill>
              </a:rPr>
              <a:t>1</a:t>
            </a:r>
            <a:r>
              <a:rPr lang="en-US" altLang="zh-CN" sz="1800" dirty="0">
                <a:sym typeface="Symbol" pitchFamily="2" charset="2"/>
              </a:rPr>
              <a:t></a:t>
            </a:r>
            <a:r>
              <a:rPr lang="en-GB" altLang="zh-CN" sz="1800" i="1" dirty="0">
                <a:solidFill>
                  <a:srgbClr val="0070C0"/>
                </a:solidFill>
              </a:rPr>
              <a:t>h</a:t>
            </a:r>
            <a:r>
              <a:rPr lang="en-GB" altLang="zh-CN" sz="1800" baseline="-25000" dirty="0">
                <a:solidFill>
                  <a:srgbClr val="0070C0"/>
                </a:solidFill>
              </a:rPr>
              <a:t>1</a:t>
            </a:r>
            <a:r>
              <a:rPr lang="en-GB" altLang="zh-CN" sz="1800" dirty="0"/>
              <a:t>+</a:t>
            </a:r>
            <a:r>
              <a:rPr lang="en-GB" altLang="zh-CN" sz="1800" dirty="0">
                <a:solidFill>
                  <a:srgbClr val="FF0000"/>
                </a:solidFill>
              </a:rPr>
              <a:t>16</a:t>
            </a:r>
            <a:r>
              <a:rPr lang="en-GB" altLang="zh-CN" sz="1800" baseline="30000" dirty="0">
                <a:solidFill>
                  <a:srgbClr val="FF0000"/>
                </a:solidFill>
              </a:rPr>
              <a:t>0</a:t>
            </a:r>
            <a:r>
              <a:rPr lang="en-US" altLang="zh-CN" sz="1800" dirty="0">
                <a:sym typeface="Symbol" pitchFamily="2" charset="2"/>
              </a:rPr>
              <a:t></a:t>
            </a:r>
            <a:r>
              <a:rPr lang="en-GB" altLang="zh-CN" sz="1800" i="1" dirty="0">
                <a:solidFill>
                  <a:srgbClr val="0070C0"/>
                </a:solidFill>
              </a:rPr>
              <a:t>h</a:t>
            </a:r>
            <a:r>
              <a:rPr lang="en-GB" altLang="zh-CN" sz="1800" baseline="-25000" dirty="0">
                <a:solidFill>
                  <a:srgbClr val="0070C0"/>
                </a:solidFill>
              </a:rPr>
              <a:t> 0</a:t>
            </a:r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155255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>
            <a:extLst>
              <a:ext uri="{FF2B5EF4-FFF2-40B4-BE49-F238E27FC236}">
                <a16:creationId xmlns:a16="http://schemas.microsoft.com/office/drawing/2014/main" id="{B7DF0371-AC01-4FA5-BCCE-9DA7FC56C32F}"/>
              </a:ext>
            </a:extLst>
          </p:cNvPr>
          <p:cNvSpPr/>
          <p:nvPr/>
        </p:nvSpPr>
        <p:spPr>
          <a:xfrm>
            <a:off x="711427" y="1522185"/>
            <a:ext cx="10029553" cy="44404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两种稳定状态</a:t>
            </a:r>
            <a:endParaRPr lang="en-US" altLang="zh-CN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自然界的事物通常具有两种稳定的状态</a:t>
            </a:r>
          </a:p>
          <a:p>
            <a:pPr lvl="2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磁盘</a:t>
            </a:r>
          </a:p>
          <a:p>
            <a:pPr lvl="3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使用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和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表示磁化和未磁化</a:t>
            </a:r>
          </a:p>
          <a:p>
            <a:pPr lvl="2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光盘</a:t>
            </a:r>
          </a:p>
          <a:p>
            <a:pPr lvl="3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使用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和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表示凹（聚光）和凸（散光）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2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手电筒（光源）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3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亮和灭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比特和数据类型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pic>
        <p:nvPicPr>
          <p:cNvPr id="29698" name="Picture 2" descr="Sata Hard Disk Drive, Storage Capacity: 1 Tb at Rs 2700 in Hyderabad | ID:  21341584373">
            <a:extLst>
              <a:ext uri="{FF2B5EF4-FFF2-40B4-BE49-F238E27FC236}">
                <a16:creationId xmlns:a16="http://schemas.microsoft.com/office/drawing/2014/main" id="{637E9B21-D238-5A28-0D21-D1811B040A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4877" y="1574184"/>
            <a:ext cx="1944260" cy="1944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700" name="Picture 4" descr="2. Simple representation of Read/Write longitudinal magnetic recording... |  Download Scientific Diagram">
            <a:extLst>
              <a:ext uri="{FF2B5EF4-FFF2-40B4-BE49-F238E27FC236}">
                <a16:creationId xmlns:a16="http://schemas.microsoft.com/office/drawing/2014/main" id="{8F7A8B82-EE3E-5CB4-EC1F-9F197081A3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9138" y="1467248"/>
            <a:ext cx="3391720" cy="2134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702" name="Picture 6" descr="CD-ROM - Wikipedia">
            <a:extLst>
              <a:ext uri="{FF2B5EF4-FFF2-40B4-BE49-F238E27FC236}">
                <a16:creationId xmlns:a16="http://schemas.microsoft.com/office/drawing/2014/main" id="{C8D3BE5B-95AD-FA28-147B-C6FA2A840F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4384" y="4444244"/>
            <a:ext cx="1552977" cy="1552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704" name="Picture 8" descr="CD Writer">
            <a:extLst>
              <a:ext uri="{FF2B5EF4-FFF2-40B4-BE49-F238E27FC236}">
                <a16:creationId xmlns:a16="http://schemas.microsoft.com/office/drawing/2014/main" id="{5276A922-CBBA-4F5E-28F8-2474C2D587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4439" y="4153339"/>
            <a:ext cx="2789458" cy="2134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614206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>
            <a:extLst>
              <a:ext uri="{FF2B5EF4-FFF2-40B4-BE49-F238E27FC236}">
                <a16:creationId xmlns:a16="http://schemas.microsoft.com/office/drawing/2014/main" id="{B7DF0371-AC01-4FA5-BCCE-9DA7FC56C32F}"/>
              </a:ext>
            </a:extLst>
          </p:cNvPr>
          <p:cNvSpPr/>
          <p:nvPr/>
        </p:nvSpPr>
        <p:spPr>
          <a:xfrm>
            <a:off x="711426" y="1522185"/>
            <a:ext cx="9362877" cy="1499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800">
                <a:solidFill>
                  <a:schemeClr val="tx1">
                    <a:lumMod val="85000"/>
                    <a:lumOff val="15000"/>
                  </a:schemeClr>
                </a:solidFill>
              </a:rPr>
              <a:t>十六进制表示法</a:t>
            </a:r>
            <a:endParaRPr lang="en-US" altLang="zh-CN" sz="200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000">
                <a:solidFill>
                  <a:schemeClr val="tx1">
                    <a:lumMod val="85000"/>
                    <a:lumOff val="15000"/>
                  </a:schemeClr>
                </a:solidFill>
              </a:rPr>
              <a:t>由二进制的位置计数法发展而来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000">
                <a:solidFill>
                  <a:schemeClr val="tx1">
                    <a:lumMod val="85000"/>
                    <a:lumOff val="15000"/>
                  </a:schemeClr>
                </a:solidFill>
              </a:rPr>
              <a:t>方便</a:t>
            </a:r>
            <a:r>
              <a:rPr lang="zh-CN" altLang="en-US" sz="2000">
                <a:solidFill>
                  <a:srgbClr val="B88F4D"/>
                </a:solidFill>
              </a:rPr>
              <a:t>人们手工处理</a:t>
            </a:r>
            <a:r>
              <a:rPr lang="zh-CN" altLang="en-US" sz="2000">
                <a:solidFill>
                  <a:schemeClr val="tx1">
                    <a:lumMod val="85000"/>
                    <a:lumOff val="15000"/>
                  </a:schemeClr>
                </a:solidFill>
              </a:rPr>
              <a:t>二进制数位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十六进制表示法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AC7F2043-4C4C-F958-B668-C0F720E3A9D8}"/>
              </a:ext>
            </a:extLst>
          </p:cNvPr>
          <p:cNvSpPr txBox="1"/>
          <p:nvPr/>
        </p:nvSpPr>
        <p:spPr>
          <a:xfrm>
            <a:off x="5832065" y="1673994"/>
            <a:ext cx="5648509" cy="1420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>
              <a:lnSpc>
                <a:spcPct val="150000"/>
              </a:lnSpc>
            </a:pPr>
            <a:r>
              <a:rPr lang="en-GB" altLang="zh-CN" sz="2000" dirty="0"/>
              <a:t>16</a:t>
            </a:r>
            <a:r>
              <a:rPr lang="zh-CN" altLang="zh-CN" sz="2000" dirty="0"/>
              <a:t>位二进制位组合</a:t>
            </a:r>
            <a:r>
              <a:rPr lang="zh-CN" altLang="en-US" sz="2000" dirty="0"/>
              <a:t>（无符号整数）</a:t>
            </a:r>
            <a:endParaRPr lang="zh-CN" altLang="zh-CN" sz="2000" dirty="0"/>
          </a:p>
          <a:p>
            <a:pPr eaLnBrk="1" hangingPunct="1">
              <a:lnSpc>
                <a:spcPct val="150000"/>
              </a:lnSpc>
              <a:buFont typeface="Wingdings 2" pitchFamily="2" charset="2"/>
              <a:buNone/>
            </a:pPr>
            <a:r>
              <a:rPr lang="pt-BR" altLang="zh-CN" sz="2000" i="1" dirty="0"/>
              <a:t>a</a:t>
            </a:r>
            <a:r>
              <a:rPr lang="pt-BR" altLang="zh-CN" sz="2000" baseline="-25000" dirty="0"/>
              <a:t>15 </a:t>
            </a:r>
            <a:r>
              <a:rPr lang="pt-BR" altLang="zh-CN" sz="2000" i="1" dirty="0"/>
              <a:t>a</a:t>
            </a:r>
            <a:r>
              <a:rPr lang="pt-BR" altLang="zh-CN" sz="2000" baseline="-25000" dirty="0"/>
              <a:t>14 </a:t>
            </a:r>
            <a:r>
              <a:rPr lang="pt-BR" altLang="zh-CN" sz="2000" i="1" dirty="0"/>
              <a:t>a</a:t>
            </a:r>
            <a:r>
              <a:rPr lang="pt-BR" altLang="zh-CN" sz="2000" baseline="-25000" dirty="0"/>
              <a:t>13 </a:t>
            </a:r>
            <a:r>
              <a:rPr lang="pt-BR" altLang="zh-CN" sz="2000" i="1" dirty="0"/>
              <a:t>a</a:t>
            </a:r>
            <a:r>
              <a:rPr lang="pt-BR" altLang="zh-CN" sz="2000" baseline="-25000" dirty="0"/>
              <a:t>12</a:t>
            </a:r>
            <a:r>
              <a:rPr lang="pt-BR" altLang="zh-CN" sz="2000" dirty="0"/>
              <a:t> </a:t>
            </a:r>
            <a:r>
              <a:rPr lang="pt-BR" altLang="zh-CN" sz="2000" i="1" dirty="0"/>
              <a:t>a</a:t>
            </a:r>
            <a:r>
              <a:rPr lang="pt-BR" altLang="zh-CN" sz="2000" baseline="-25000" dirty="0"/>
              <a:t>11 </a:t>
            </a:r>
            <a:r>
              <a:rPr lang="pt-BR" altLang="zh-CN" sz="2000" i="1" dirty="0"/>
              <a:t>a</a:t>
            </a:r>
            <a:r>
              <a:rPr lang="pt-BR" altLang="zh-CN" sz="2000" baseline="-25000" dirty="0"/>
              <a:t>10 </a:t>
            </a:r>
            <a:r>
              <a:rPr lang="pt-BR" altLang="zh-CN" sz="2000" i="1" dirty="0"/>
              <a:t>a</a:t>
            </a:r>
            <a:r>
              <a:rPr lang="pt-BR" altLang="zh-CN" sz="2000" baseline="-25000" dirty="0"/>
              <a:t>9 </a:t>
            </a:r>
            <a:r>
              <a:rPr lang="pt-BR" altLang="zh-CN" sz="2000" i="1" dirty="0"/>
              <a:t>a</a:t>
            </a:r>
            <a:r>
              <a:rPr lang="pt-BR" altLang="zh-CN" sz="2000" baseline="-25000" dirty="0"/>
              <a:t>8 </a:t>
            </a:r>
            <a:r>
              <a:rPr lang="pt-BR" altLang="zh-CN" sz="2000" i="1" dirty="0"/>
              <a:t>a</a:t>
            </a:r>
            <a:r>
              <a:rPr lang="pt-BR" altLang="zh-CN" sz="2000" baseline="-25000" dirty="0"/>
              <a:t>7 </a:t>
            </a:r>
            <a:r>
              <a:rPr lang="pt-BR" altLang="zh-CN" sz="2000" i="1" dirty="0"/>
              <a:t>a</a:t>
            </a:r>
            <a:r>
              <a:rPr lang="pt-BR" altLang="zh-CN" sz="2000" baseline="-25000" dirty="0"/>
              <a:t>6 </a:t>
            </a:r>
            <a:r>
              <a:rPr lang="pt-BR" altLang="zh-CN" sz="2000" i="1" dirty="0"/>
              <a:t>a</a:t>
            </a:r>
            <a:r>
              <a:rPr lang="pt-BR" altLang="zh-CN" sz="2000" baseline="-25000" dirty="0"/>
              <a:t>5 </a:t>
            </a:r>
            <a:r>
              <a:rPr lang="pt-BR" altLang="zh-CN" sz="2000" i="1" dirty="0"/>
              <a:t>a</a:t>
            </a:r>
            <a:r>
              <a:rPr lang="pt-BR" altLang="zh-CN" sz="2000" baseline="-25000" dirty="0"/>
              <a:t>4 </a:t>
            </a:r>
            <a:r>
              <a:rPr lang="pt-BR" altLang="zh-CN" sz="2000" i="1" dirty="0"/>
              <a:t>a</a:t>
            </a:r>
            <a:r>
              <a:rPr lang="pt-BR" altLang="zh-CN" sz="2000" baseline="-25000" dirty="0"/>
              <a:t>3</a:t>
            </a:r>
            <a:r>
              <a:rPr lang="pt-BR" altLang="zh-CN" sz="2000" i="1" baseline="-25000" dirty="0"/>
              <a:t> </a:t>
            </a:r>
            <a:r>
              <a:rPr lang="pt-BR" altLang="zh-CN" sz="2000" i="1" dirty="0"/>
              <a:t>a</a:t>
            </a:r>
            <a:r>
              <a:rPr lang="pt-BR" altLang="zh-CN" sz="2000" baseline="-25000" dirty="0"/>
              <a:t>2</a:t>
            </a:r>
            <a:r>
              <a:rPr lang="pt-BR" altLang="zh-CN" sz="2000" i="1" baseline="-25000" dirty="0"/>
              <a:t> </a:t>
            </a:r>
            <a:r>
              <a:rPr lang="pt-BR" altLang="zh-CN" sz="2000" i="1" dirty="0"/>
              <a:t>a</a:t>
            </a:r>
            <a:r>
              <a:rPr lang="pt-BR" altLang="zh-CN" sz="2000" baseline="-25000" dirty="0"/>
              <a:t>1 </a:t>
            </a:r>
            <a:r>
              <a:rPr lang="pt-BR" altLang="zh-CN" sz="2000" i="1" dirty="0"/>
              <a:t>a</a:t>
            </a:r>
            <a:r>
              <a:rPr lang="pt-BR" altLang="zh-CN" sz="2000" baseline="-25000" dirty="0"/>
              <a:t>0</a:t>
            </a:r>
          </a:p>
          <a:p>
            <a:pPr eaLnBrk="1" hangingPunct="1">
              <a:lnSpc>
                <a:spcPct val="150000"/>
              </a:lnSpc>
            </a:pPr>
            <a:endParaRPr lang="zh-CN" altLang="zh-CN" sz="2000" dirty="0">
              <a:solidFill>
                <a:srgbClr val="0070C0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9DF7FE8-52DC-C3DD-E8D1-EE584EACABDD}"/>
              </a:ext>
            </a:extLst>
          </p:cNvPr>
          <p:cNvSpPr txBox="1"/>
          <p:nvPr/>
        </p:nvSpPr>
        <p:spPr>
          <a:xfrm>
            <a:off x="5832065" y="2841066"/>
            <a:ext cx="6098650" cy="33645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>
              <a:lnSpc>
                <a:spcPct val="150000"/>
              </a:lnSpc>
            </a:pPr>
            <a:r>
              <a:rPr lang="zh-CN" altLang="en-US" sz="1800" dirty="0"/>
              <a:t>十进制转换的</a:t>
            </a:r>
            <a:r>
              <a:rPr lang="zh-CN" altLang="zh-CN" sz="1800" dirty="0"/>
              <a:t>计算如下：</a:t>
            </a:r>
          </a:p>
          <a:p>
            <a:pPr eaLnBrk="1" hangingPunct="1">
              <a:lnSpc>
                <a:spcPct val="150000"/>
              </a:lnSpc>
              <a:buFont typeface="Wingdings 2" pitchFamily="2" charset="2"/>
              <a:buNone/>
            </a:pPr>
            <a:r>
              <a:rPr lang="pt-BR" altLang="zh-CN" sz="1800" dirty="0"/>
              <a:t>2</a:t>
            </a:r>
            <a:r>
              <a:rPr lang="pt-BR" altLang="zh-CN" sz="1800" baseline="30000" dirty="0"/>
              <a:t>15</a:t>
            </a:r>
            <a:r>
              <a:rPr lang="en-US" altLang="zh-CN" sz="1800" dirty="0">
                <a:sym typeface="Symbol" pitchFamily="2" charset="2"/>
              </a:rPr>
              <a:t></a:t>
            </a:r>
            <a:r>
              <a:rPr lang="pt-BR" altLang="zh-CN" sz="1800" i="1" dirty="0"/>
              <a:t>a</a:t>
            </a:r>
            <a:r>
              <a:rPr lang="pt-BR" altLang="zh-CN" sz="1800" baseline="-25000" dirty="0"/>
              <a:t>15</a:t>
            </a:r>
            <a:r>
              <a:rPr lang="pt-BR" altLang="zh-CN" sz="1800" dirty="0"/>
              <a:t>+2</a:t>
            </a:r>
            <a:r>
              <a:rPr lang="pt-BR" altLang="zh-CN" sz="1800" baseline="30000" dirty="0"/>
              <a:t>14</a:t>
            </a:r>
            <a:r>
              <a:rPr lang="en-US" altLang="zh-CN" sz="1800" dirty="0">
                <a:sym typeface="Symbol" pitchFamily="2" charset="2"/>
              </a:rPr>
              <a:t></a:t>
            </a:r>
            <a:r>
              <a:rPr lang="pt-BR" altLang="zh-CN" sz="1800" i="1" dirty="0"/>
              <a:t>a</a:t>
            </a:r>
            <a:r>
              <a:rPr lang="pt-BR" altLang="zh-CN" sz="1800" baseline="-25000" dirty="0"/>
              <a:t>14</a:t>
            </a:r>
            <a:r>
              <a:rPr lang="pt-BR" altLang="zh-CN" sz="1800" dirty="0"/>
              <a:t>+2</a:t>
            </a:r>
            <a:r>
              <a:rPr lang="pt-BR" altLang="zh-CN" sz="1800" baseline="30000" dirty="0"/>
              <a:t>13</a:t>
            </a:r>
            <a:r>
              <a:rPr lang="en-US" altLang="zh-CN" sz="1800" dirty="0">
                <a:sym typeface="Symbol" pitchFamily="2" charset="2"/>
              </a:rPr>
              <a:t></a:t>
            </a:r>
            <a:r>
              <a:rPr lang="pt-BR" altLang="zh-CN" sz="1800" i="1" dirty="0"/>
              <a:t>a</a:t>
            </a:r>
            <a:r>
              <a:rPr lang="pt-BR" altLang="zh-CN" sz="1800" baseline="-25000" dirty="0"/>
              <a:t>13</a:t>
            </a:r>
            <a:r>
              <a:rPr lang="pt-BR" altLang="zh-CN" sz="1800" dirty="0"/>
              <a:t>+2</a:t>
            </a:r>
            <a:r>
              <a:rPr lang="pt-BR" altLang="zh-CN" sz="1800" baseline="30000" dirty="0"/>
              <a:t>12</a:t>
            </a:r>
            <a:r>
              <a:rPr lang="en-US" altLang="zh-CN" sz="1800" dirty="0">
                <a:sym typeface="Symbol" pitchFamily="2" charset="2"/>
              </a:rPr>
              <a:t></a:t>
            </a:r>
            <a:r>
              <a:rPr lang="pt-BR" altLang="zh-CN" sz="1800" i="1" dirty="0"/>
              <a:t>a</a:t>
            </a:r>
            <a:r>
              <a:rPr lang="pt-BR" altLang="zh-CN" sz="1800" baseline="-25000" dirty="0"/>
              <a:t>12</a:t>
            </a:r>
            <a:r>
              <a:rPr lang="pt-BR" altLang="zh-CN" sz="1800" dirty="0"/>
              <a:t>+2</a:t>
            </a:r>
            <a:r>
              <a:rPr lang="pt-BR" altLang="zh-CN" sz="1800" baseline="30000" dirty="0"/>
              <a:t>11</a:t>
            </a:r>
            <a:r>
              <a:rPr lang="en-US" altLang="zh-CN" sz="1800" dirty="0">
                <a:sym typeface="Symbol" pitchFamily="2" charset="2"/>
              </a:rPr>
              <a:t></a:t>
            </a:r>
            <a:r>
              <a:rPr lang="pt-BR" altLang="zh-CN" sz="1800" i="1" dirty="0"/>
              <a:t>a</a:t>
            </a:r>
            <a:r>
              <a:rPr lang="pt-BR" altLang="zh-CN" sz="1800" baseline="-25000" dirty="0"/>
              <a:t>11</a:t>
            </a:r>
            <a:r>
              <a:rPr lang="pt-BR" altLang="zh-CN" sz="1800" dirty="0"/>
              <a:t>+2</a:t>
            </a:r>
            <a:r>
              <a:rPr lang="pt-BR" altLang="zh-CN" sz="1800" baseline="30000" dirty="0"/>
              <a:t>10</a:t>
            </a:r>
            <a:r>
              <a:rPr lang="en-US" altLang="zh-CN" sz="1800" dirty="0">
                <a:sym typeface="Symbol" pitchFamily="2" charset="2"/>
              </a:rPr>
              <a:t></a:t>
            </a:r>
            <a:r>
              <a:rPr lang="pt-BR" altLang="zh-CN" sz="1800" i="1" dirty="0"/>
              <a:t>a</a:t>
            </a:r>
            <a:r>
              <a:rPr lang="pt-BR" altLang="zh-CN" sz="1800" baseline="-25000" dirty="0"/>
              <a:t>10</a:t>
            </a:r>
            <a:r>
              <a:rPr lang="pt-BR" altLang="zh-CN" sz="1800" dirty="0"/>
              <a:t>+2</a:t>
            </a:r>
            <a:r>
              <a:rPr lang="pt-BR" altLang="zh-CN" sz="1800" baseline="30000" dirty="0"/>
              <a:t>9</a:t>
            </a:r>
            <a:r>
              <a:rPr lang="en-US" altLang="zh-CN" sz="1800" dirty="0">
                <a:sym typeface="Symbol" pitchFamily="2" charset="2"/>
              </a:rPr>
              <a:t></a:t>
            </a:r>
            <a:r>
              <a:rPr lang="pt-BR" altLang="zh-CN" sz="1800" i="1" dirty="0"/>
              <a:t>a</a:t>
            </a:r>
            <a:r>
              <a:rPr lang="pt-BR" altLang="zh-CN" sz="1800" baseline="-25000" dirty="0"/>
              <a:t>9</a:t>
            </a:r>
            <a:r>
              <a:rPr lang="pt-BR" altLang="zh-CN" sz="1800" dirty="0"/>
              <a:t>+2</a:t>
            </a:r>
            <a:r>
              <a:rPr lang="pt-BR" altLang="zh-CN" sz="1800" baseline="30000" dirty="0"/>
              <a:t>8</a:t>
            </a:r>
            <a:r>
              <a:rPr lang="en-US" altLang="zh-CN" sz="1800" dirty="0">
                <a:sym typeface="Symbol" pitchFamily="2" charset="2"/>
              </a:rPr>
              <a:t></a:t>
            </a:r>
            <a:r>
              <a:rPr lang="pt-BR" altLang="zh-CN" sz="1800" i="1" dirty="0"/>
              <a:t>a</a:t>
            </a:r>
            <a:r>
              <a:rPr lang="pt-BR" altLang="zh-CN" sz="1800" baseline="-25000" dirty="0"/>
              <a:t>8 </a:t>
            </a:r>
            <a:r>
              <a:rPr lang="pt-BR" altLang="zh-CN" sz="1800" dirty="0"/>
              <a:t>+2</a:t>
            </a:r>
            <a:r>
              <a:rPr lang="pt-BR" altLang="zh-CN" sz="1800" baseline="30000" dirty="0"/>
              <a:t>7</a:t>
            </a:r>
            <a:r>
              <a:rPr lang="en-US" altLang="zh-CN" sz="1800" dirty="0">
                <a:sym typeface="Symbol" pitchFamily="2" charset="2"/>
              </a:rPr>
              <a:t></a:t>
            </a:r>
            <a:r>
              <a:rPr lang="pt-BR" altLang="zh-CN" sz="1800" i="1" dirty="0"/>
              <a:t>a</a:t>
            </a:r>
            <a:r>
              <a:rPr lang="pt-BR" altLang="zh-CN" sz="1800" baseline="-25000" dirty="0"/>
              <a:t>7</a:t>
            </a:r>
            <a:r>
              <a:rPr lang="pt-BR" altLang="zh-CN" sz="1800" dirty="0"/>
              <a:t>+2</a:t>
            </a:r>
            <a:r>
              <a:rPr lang="pt-BR" altLang="zh-CN" sz="1800" baseline="30000" dirty="0"/>
              <a:t>6</a:t>
            </a:r>
            <a:r>
              <a:rPr lang="en-US" altLang="zh-CN" sz="1800" dirty="0">
                <a:sym typeface="Symbol" pitchFamily="2" charset="2"/>
              </a:rPr>
              <a:t></a:t>
            </a:r>
            <a:r>
              <a:rPr lang="pt-BR" altLang="zh-CN" sz="1800" i="1" dirty="0"/>
              <a:t>a</a:t>
            </a:r>
            <a:r>
              <a:rPr lang="pt-BR" altLang="zh-CN" sz="1800" baseline="-25000" dirty="0"/>
              <a:t>6</a:t>
            </a:r>
            <a:r>
              <a:rPr lang="pt-BR" altLang="zh-CN" sz="1800" dirty="0"/>
              <a:t>+2</a:t>
            </a:r>
            <a:r>
              <a:rPr lang="pt-BR" altLang="zh-CN" sz="1800" baseline="30000" dirty="0"/>
              <a:t>5</a:t>
            </a:r>
            <a:r>
              <a:rPr lang="en-US" altLang="zh-CN" sz="1800" dirty="0">
                <a:sym typeface="Symbol" pitchFamily="2" charset="2"/>
              </a:rPr>
              <a:t></a:t>
            </a:r>
            <a:r>
              <a:rPr lang="pt-BR" altLang="zh-CN" sz="1800" i="1" dirty="0"/>
              <a:t>a</a:t>
            </a:r>
            <a:r>
              <a:rPr lang="pt-BR" altLang="zh-CN" sz="1800" baseline="-25000" dirty="0"/>
              <a:t>5</a:t>
            </a:r>
            <a:r>
              <a:rPr lang="pt-BR" altLang="zh-CN" sz="1800" dirty="0"/>
              <a:t>+2</a:t>
            </a:r>
            <a:r>
              <a:rPr lang="pt-BR" altLang="zh-CN" sz="1800" baseline="30000" dirty="0"/>
              <a:t>4</a:t>
            </a:r>
            <a:r>
              <a:rPr lang="en-US" altLang="zh-CN" sz="1800" dirty="0">
                <a:sym typeface="Symbol" pitchFamily="2" charset="2"/>
              </a:rPr>
              <a:t></a:t>
            </a:r>
            <a:r>
              <a:rPr lang="pt-BR" altLang="zh-CN" sz="1800" i="1" dirty="0"/>
              <a:t>a</a:t>
            </a:r>
            <a:r>
              <a:rPr lang="pt-BR" altLang="zh-CN" sz="1800" baseline="-25000" dirty="0"/>
              <a:t>4</a:t>
            </a:r>
            <a:r>
              <a:rPr lang="pt-BR" altLang="zh-CN" sz="1800" dirty="0"/>
              <a:t>+2</a:t>
            </a:r>
            <a:r>
              <a:rPr lang="pt-BR" altLang="zh-CN" sz="1800" baseline="30000" dirty="0"/>
              <a:t>3</a:t>
            </a:r>
            <a:r>
              <a:rPr lang="en-US" altLang="zh-CN" sz="1800" dirty="0">
                <a:sym typeface="Symbol" pitchFamily="2" charset="2"/>
              </a:rPr>
              <a:t></a:t>
            </a:r>
            <a:r>
              <a:rPr lang="pt-BR" altLang="zh-CN" sz="1800" i="1" dirty="0"/>
              <a:t>a</a:t>
            </a:r>
            <a:r>
              <a:rPr lang="pt-BR" altLang="zh-CN" sz="1800" baseline="-25000" dirty="0"/>
              <a:t>3</a:t>
            </a:r>
            <a:r>
              <a:rPr lang="pt-BR" altLang="zh-CN" sz="1800" dirty="0"/>
              <a:t>+2</a:t>
            </a:r>
            <a:r>
              <a:rPr lang="pt-BR" altLang="zh-CN" sz="1800" baseline="30000" dirty="0"/>
              <a:t>2</a:t>
            </a:r>
            <a:r>
              <a:rPr lang="en-US" altLang="zh-CN" sz="1800" dirty="0">
                <a:sym typeface="Symbol" pitchFamily="2" charset="2"/>
              </a:rPr>
              <a:t></a:t>
            </a:r>
            <a:r>
              <a:rPr lang="pt-BR" altLang="zh-CN" sz="1800" i="1" dirty="0"/>
              <a:t>a</a:t>
            </a:r>
            <a:r>
              <a:rPr lang="pt-BR" altLang="zh-CN" sz="1800" baseline="-25000" dirty="0"/>
              <a:t>2</a:t>
            </a:r>
            <a:r>
              <a:rPr lang="pt-BR" altLang="zh-CN" sz="1800" dirty="0"/>
              <a:t>+2</a:t>
            </a:r>
            <a:r>
              <a:rPr lang="pt-BR" altLang="zh-CN" sz="1800" baseline="30000" dirty="0"/>
              <a:t>1</a:t>
            </a:r>
            <a:r>
              <a:rPr lang="en-US" altLang="zh-CN" sz="1800" dirty="0">
                <a:sym typeface="Symbol" pitchFamily="2" charset="2"/>
              </a:rPr>
              <a:t></a:t>
            </a:r>
            <a:r>
              <a:rPr lang="pt-BR" altLang="zh-CN" sz="1800" i="1" dirty="0"/>
              <a:t>a</a:t>
            </a:r>
            <a:r>
              <a:rPr lang="pt-BR" altLang="zh-CN" sz="1800" baseline="-25000" dirty="0"/>
              <a:t>1</a:t>
            </a:r>
            <a:r>
              <a:rPr lang="pt-BR" altLang="zh-CN" sz="1800" dirty="0"/>
              <a:t>+2</a:t>
            </a:r>
            <a:r>
              <a:rPr lang="pt-BR" altLang="zh-CN" sz="1800" baseline="30000" dirty="0"/>
              <a:t>0</a:t>
            </a:r>
            <a:r>
              <a:rPr lang="en-US" altLang="zh-CN" sz="1800" dirty="0">
                <a:sym typeface="Symbol" pitchFamily="2" charset="2"/>
              </a:rPr>
              <a:t></a:t>
            </a:r>
            <a:r>
              <a:rPr lang="pt-BR" altLang="zh-CN" sz="1800" i="1" dirty="0"/>
              <a:t>a</a:t>
            </a:r>
            <a:r>
              <a:rPr lang="pt-BR" altLang="zh-CN" sz="1800" baseline="-25000" dirty="0"/>
              <a:t>0</a:t>
            </a:r>
          </a:p>
          <a:p>
            <a:pPr eaLnBrk="1" hangingPunct="1">
              <a:lnSpc>
                <a:spcPct val="150000"/>
              </a:lnSpc>
              <a:buFont typeface="Wingdings 2" pitchFamily="2" charset="2"/>
              <a:buNone/>
            </a:pPr>
            <a:r>
              <a:rPr lang="pt-BR" altLang="zh-CN" sz="1800" dirty="0"/>
              <a:t>=</a:t>
            </a:r>
            <a:r>
              <a:rPr lang="pt-BR" altLang="zh-CN" sz="1800" dirty="0">
                <a:solidFill>
                  <a:srgbClr val="FF0000"/>
                </a:solidFill>
              </a:rPr>
              <a:t>2</a:t>
            </a:r>
            <a:r>
              <a:rPr lang="pt-BR" altLang="zh-CN" sz="1800" baseline="30000" dirty="0">
                <a:solidFill>
                  <a:srgbClr val="FF0000"/>
                </a:solidFill>
              </a:rPr>
              <a:t>12</a:t>
            </a:r>
            <a:r>
              <a:rPr lang="en-US" altLang="zh-CN" sz="1800" dirty="0">
                <a:sym typeface="Symbol" pitchFamily="2" charset="2"/>
              </a:rPr>
              <a:t></a:t>
            </a:r>
            <a:r>
              <a:rPr lang="pt-BR" altLang="zh-CN" sz="1800" dirty="0"/>
              <a:t>[2</a:t>
            </a:r>
            <a:r>
              <a:rPr lang="pt-BR" altLang="zh-CN" sz="1800" baseline="30000" dirty="0"/>
              <a:t>3</a:t>
            </a:r>
            <a:r>
              <a:rPr lang="en-US" altLang="zh-CN" sz="1800" dirty="0">
                <a:sym typeface="Symbol" pitchFamily="2" charset="2"/>
              </a:rPr>
              <a:t></a:t>
            </a:r>
            <a:r>
              <a:rPr lang="pt-BR" altLang="zh-CN" sz="1800" i="1" dirty="0"/>
              <a:t>a</a:t>
            </a:r>
            <a:r>
              <a:rPr lang="pt-BR" altLang="zh-CN" sz="1800" baseline="-25000" dirty="0"/>
              <a:t>15</a:t>
            </a:r>
            <a:r>
              <a:rPr lang="pt-BR" altLang="zh-CN" sz="1800" dirty="0"/>
              <a:t> +2</a:t>
            </a:r>
            <a:r>
              <a:rPr lang="pt-BR" altLang="zh-CN" sz="1800" baseline="30000" dirty="0"/>
              <a:t>2</a:t>
            </a:r>
            <a:r>
              <a:rPr lang="en-US" altLang="zh-CN" sz="1800" dirty="0">
                <a:sym typeface="Symbol" pitchFamily="2" charset="2"/>
              </a:rPr>
              <a:t></a:t>
            </a:r>
            <a:r>
              <a:rPr lang="pt-BR" altLang="zh-CN" sz="1800" i="1" dirty="0"/>
              <a:t>a</a:t>
            </a:r>
            <a:r>
              <a:rPr lang="pt-BR" altLang="zh-CN" sz="1800" baseline="-25000" dirty="0"/>
              <a:t>14 </a:t>
            </a:r>
            <a:r>
              <a:rPr lang="pt-BR" altLang="zh-CN" sz="1800" dirty="0"/>
              <a:t>+2</a:t>
            </a:r>
            <a:r>
              <a:rPr lang="pt-BR" altLang="zh-CN" sz="1800" baseline="30000" dirty="0"/>
              <a:t>1</a:t>
            </a:r>
            <a:r>
              <a:rPr lang="en-US" altLang="zh-CN" sz="1800" dirty="0">
                <a:sym typeface="Symbol" pitchFamily="2" charset="2"/>
              </a:rPr>
              <a:t></a:t>
            </a:r>
            <a:r>
              <a:rPr lang="pt-BR" altLang="zh-CN" sz="1800" i="1" dirty="0"/>
              <a:t>a</a:t>
            </a:r>
            <a:r>
              <a:rPr lang="pt-BR" altLang="zh-CN" sz="1800" baseline="-25000" dirty="0"/>
              <a:t>13 </a:t>
            </a:r>
            <a:r>
              <a:rPr lang="pt-BR" altLang="zh-CN" sz="1800" dirty="0"/>
              <a:t>+2</a:t>
            </a:r>
            <a:r>
              <a:rPr lang="pt-BR" altLang="zh-CN" sz="1800" baseline="30000" dirty="0"/>
              <a:t>0</a:t>
            </a:r>
            <a:r>
              <a:rPr lang="en-US" altLang="zh-CN" sz="1800" dirty="0">
                <a:sym typeface="Symbol" pitchFamily="2" charset="2"/>
              </a:rPr>
              <a:t></a:t>
            </a:r>
            <a:r>
              <a:rPr lang="pt-BR" altLang="zh-CN" sz="1800" i="1" dirty="0"/>
              <a:t>a</a:t>
            </a:r>
            <a:r>
              <a:rPr lang="pt-BR" altLang="zh-CN" sz="1800" baseline="-25000" dirty="0"/>
              <a:t>12</a:t>
            </a:r>
            <a:r>
              <a:rPr lang="pt-BR" altLang="zh-CN" sz="1800" dirty="0"/>
              <a:t>] +</a:t>
            </a:r>
            <a:r>
              <a:rPr lang="pt-BR" altLang="zh-CN" sz="1800" dirty="0">
                <a:solidFill>
                  <a:srgbClr val="FF0000"/>
                </a:solidFill>
              </a:rPr>
              <a:t>2</a:t>
            </a:r>
            <a:r>
              <a:rPr lang="pt-BR" altLang="zh-CN" sz="1800" baseline="30000" dirty="0">
                <a:solidFill>
                  <a:srgbClr val="FF0000"/>
                </a:solidFill>
              </a:rPr>
              <a:t>8</a:t>
            </a:r>
            <a:r>
              <a:rPr lang="en-US" altLang="zh-CN" sz="1800" dirty="0">
                <a:sym typeface="Symbol" pitchFamily="2" charset="2"/>
              </a:rPr>
              <a:t></a:t>
            </a:r>
            <a:r>
              <a:rPr lang="pt-BR" altLang="zh-CN" sz="1800" dirty="0"/>
              <a:t>[2</a:t>
            </a:r>
            <a:r>
              <a:rPr lang="pt-BR" altLang="zh-CN" sz="1800" baseline="30000" dirty="0"/>
              <a:t>3</a:t>
            </a:r>
            <a:r>
              <a:rPr lang="en-US" altLang="zh-CN" sz="1800" dirty="0">
                <a:sym typeface="Symbol" pitchFamily="2" charset="2"/>
              </a:rPr>
              <a:t></a:t>
            </a:r>
            <a:r>
              <a:rPr lang="pt-BR" altLang="zh-CN" sz="1800" i="1" dirty="0"/>
              <a:t>a</a:t>
            </a:r>
            <a:r>
              <a:rPr lang="pt-BR" altLang="zh-CN" sz="1800" baseline="-25000" dirty="0"/>
              <a:t>11</a:t>
            </a:r>
            <a:r>
              <a:rPr lang="pt-BR" altLang="zh-CN" sz="1800" dirty="0"/>
              <a:t>+2</a:t>
            </a:r>
            <a:r>
              <a:rPr lang="pt-BR" altLang="zh-CN" sz="1800" baseline="30000" dirty="0"/>
              <a:t>2</a:t>
            </a:r>
            <a:r>
              <a:rPr lang="en-US" altLang="zh-CN" sz="1800" dirty="0">
                <a:sym typeface="Symbol" pitchFamily="2" charset="2"/>
              </a:rPr>
              <a:t></a:t>
            </a:r>
            <a:r>
              <a:rPr lang="pt-BR" altLang="zh-CN" sz="1800" i="1" dirty="0"/>
              <a:t>a</a:t>
            </a:r>
            <a:r>
              <a:rPr lang="pt-BR" altLang="zh-CN" sz="1800" baseline="-25000" dirty="0"/>
              <a:t>10</a:t>
            </a:r>
            <a:r>
              <a:rPr lang="pt-BR" altLang="zh-CN" sz="1800" dirty="0"/>
              <a:t>+2</a:t>
            </a:r>
            <a:r>
              <a:rPr lang="pt-BR" altLang="zh-CN" sz="1800" baseline="30000" dirty="0"/>
              <a:t>1</a:t>
            </a:r>
            <a:r>
              <a:rPr lang="en-US" altLang="zh-CN" sz="1800" dirty="0">
                <a:sym typeface="Symbol" pitchFamily="2" charset="2"/>
              </a:rPr>
              <a:t></a:t>
            </a:r>
            <a:r>
              <a:rPr lang="pt-BR" altLang="zh-CN" sz="1800" i="1" dirty="0"/>
              <a:t>a</a:t>
            </a:r>
            <a:r>
              <a:rPr lang="pt-BR" altLang="zh-CN" sz="1800" baseline="-25000" dirty="0"/>
              <a:t>9 </a:t>
            </a:r>
            <a:r>
              <a:rPr lang="pt-BR" altLang="zh-CN" sz="1800" dirty="0"/>
              <a:t>+2</a:t>
            </a:r>
            <a:r>
              <a:rPr lang="pt-BR" altLang="zh-CN" sz="1800" baseline="30000" dirty="0"/>
              <a:t>0</a:t>
            </a:r>
            <a:r>
              <a:rPr lang="en-US" altLang="zh-CN" sz="1800" dirty="0">
                <a:sym typeface="Symbol" pitchFamily="2" charset="2"/>
              </a:rPr>
              <a:t></a:t>
            </a:r>
            <a:r>
              <a:rPr lang="pt-BR" altLang="zh-CN" sz="1800" i="1" dirty="0"/>
              <a:t>a</a:t>
            </a:r>
            <a:r>
              <a:rPr lang="pt-BR" altLang="zh-CN" sz="1800" baseline="-25000" dirty="0"/>
              <a:t>8</a:t>
            </a:r>
            <a:r>
              <a:rPr lang="pt-BR" altLang="zh-CN" sz="1800" dirty="0"/>
              <a:t>] </a:t>
            </a:r>
          </a:p>
          <a:p>
            <a:pPr eaLnBrk="1" hangingPunct="1">
              <a:lnSpc>
                <a:spcPct val="150000"/>
              </a:lnSpc>
              <a:buFont typeface="Wingdings 2" pitchFamily="2" charset="2"/>
              <a:buNone/>
            </a:pPr>
            <a:r>
              <a:rPr lang="pt-BR" altLang="zh-CN" sz="1800" dirty="0"/>
              <a:t>+</a:t>
            </a:r>
            <a:r>
              <a:rPr lang="pt-BR" altLang="zh-CN" sz="1800" dirty="0">
                <a:solidFill>
                  <a:srgbClr val="FF0000"/>
                </a:solidFill>
              </a:rPr>
              <a:t>2</a:t>
            </a:r>
            <a:r>
              <a:rPr lang="pt-BR" altLang="zh-CN" sz="1800" baseline="30000" dirty="0">
                <a:solidFill>
                  <a:srgbClr val="FF0000"/>
                </a:solidFill>
              </a:rPr>
              <a:t>4</a:t>
            </a:r>
            <a:r>
              <a:rPr lang="en-US" altLang="zh-CN" sz="1800" dirty="0">
                <a:sym typeface="Symbol" pitchFamily="2" charset="2"/>
              </a:rPr>
              <a:t></a:t>
            </a:r>
            <a:r>
              <a:rPr lang="pt-BR" altLang="zh-CN" sz="1800" dirty="0"/>
              <a:t>[2</a:t>
            </a:r>
            <a:r>
              <a:rPr lang="pt-BR" altLang="zh-CN" sz="1800" baseline="30000" dirty="0"/>
              <a:t>3</a:t>
            </a:r>
            <a:r>
              <a:rPr lang="pt-BR" altLang="zh-CN" sz="1800" baseline="-25000" dirty="0"/>
              <a:t> </a:t>
            </a:r>
            <a:r>
              <a:rPr lang="en-US" altLang="zh-CN" sz="1800" dirty="0">
                <a:sym typeface="Symbol" pitchFamily="2" charset="2"/>
              </a:rPr>
              <a:t></a:t>
            </a:r>
            <a:r>
              <a:rPr lang="pt-BR" altLang="zh-CN" sz="1800" i="1" dirty="0"/>
              <a:t>a</a:t>
            </a:r>
            <a:r>
              <a:rPr lang="pt-BR" altLang="zh-CN" sz="1800" baseline="-25000" dirty="0"/>
              <a:t>7</a:t>
            </a:r>
            <a:r>
              <a:rPr lang="pt-BR" altLang="zh-CN" sz="1800" dirty="0"/>
              <a:t>+2</a:t>
            </a:r>
            <a:r>
              <a:rPr lang="pt-BR" altLang="zh-CN" sz="1800" baseline="30000" dirty="0"/>
              <a:t>2</a:t>
            </a:r>
            <a:r>
              <a:rPr lang="en-US" altLang="zh-CN" sz="1800" dirty="0">
                <a:sym typeface="Symbol" pitchFamily="2" charset="2"/>
              </a:rPr>
              <a:t></a:t>
            </a:r>
            <a:r>
              <a:rPr lang="en-US" altLang="zh-CN" sz="1800" baseline="-25000" dirty="0"/>
              <a:t> </a:t>
            </a:r>
            <a:r>
              <a:rPr lang="pt-BR" altLang="zh-CN" sz="1800" i="1" dirty="0"/>
              <a:t>a</a:t>
            </a:r>
            <a:r>
              <a:rPr lang="pt-BR" altLang="zh-CN" sz="1800" baseline="-25000" dirty="0"/>
              <a:t>6</a:t>
            </a:r>
            <a:r>
              <a:rPr lang="pt-BR" altLang="zh-CN" sz="1800" dirty="0"/>
              <a:t>+2</a:t>
            </a:r>
            <a:r>
              <a:rPr lang="pt-BR" altLang="zh-CN" sz="1800" baseline="30000" dirty="0"/>
              <a:t>1</a:t>
            </a:r>
            <a:r>
              <a:rPr lang="pt-BR" altLang="zh-CN" sz="1800" baseline="-25000" dirty="0"/>
              <a:t> </a:t>
            </a:r>
            <a:r>
              <a:rPr lang="en-US" altLang="zh-CN" sz="1800" dirty="0">
                <a:sym typeface="Symbol" pitchFamily="2" charset="2"/>
              </a:rPr>
              <a:t></a:t>
            </a:r>
            <a:r>
              <a:rPr lang="pt-BR" altLang="zh-CN" sz="1800" i="1" dirty="0"/>
              <a:t>a</a:t>
            </a:r>
            <a:r>
              <a:rPr lang="pt-BR" altLang="zh-CN" sz="1800" baseline="-25000" dirty="0"/>
              <a:t>5 </a:t>
            </a:r>
            <a:r>
              <a:rPr lang="pt-BR" altLang="zh-CN" sz="1800" dirty="0"/>
              <a:t>+2</a:t>
            </a:r>
            <a:r>
              <a:rPr lang="pt-BR" altLang="zh-CN" sz="1800" baseline="30000" dirty="0"/>
              <a:t>0</a:t>
            </a:r>
            <a:r>
              <a:rPr lang="en-US" altLang="zh-CN" sz="1800" dirty="0">
                <a:sym typeface="Symbol" pitchFamily="2" charset="2"/>
              </a:rPr>
              <a:t></a:t>
            </a:r>
            <a:r>
              <a:rPr lang="pt-BR" altLang="zh-CN" sz="1800" i="1" dirty="0"/>
              <a:t>a</a:t>
            </a:r>
            <a:r>
              <a:rPr lang="pt-BR" altLang="zh-CN" sz="1800" baseline="-25000" dirty="0"/>
              <a:t>4</a:t>
            </a:r>
            <a:r>
              <a:rPr lang="pt-BR" altLang="zh-CN" sz="1800" dirty="0"/>
              <a:t>] </a:t>
            </a:r>
          </a:p>
          <a:p>
            <a:pPr eaLnBrk="1" hangingPunct="1">
              <a:lnSpc>
                <a:spcPct val="150000"/>
              </a:lnSpc>
              <a:buFont typeface="Wingdings 2" pitchFamily="2" charset="2"/>
              <a:buNone/>
            </a:pPr>
            <a:r>
              <a:rPr lang="pt-BR" altLang="zh-CN" sz="1800" dirty="0"/>
              <a:t>+</a:t>
            </a:r>
            <a:r>
              <a:rPr lang="pt-BR" altLang="zh-CN" sz="1800" dirty="0">
                <a:solidFill>
                  <a:srgbClr val="FF0000"/>
                </a:solidFill>
              </a:rPr>
              <a:t>2</a:t>
            </a:r>
            <a:r>
              <a:rPr lang="pt-BR" altLang="zh-CN" sz="1800" baseline="30000" dirty="0">
                <a:solidFill>
                  <a:srgbClr val="FF0000"/>
                </a:solidFill>
              </a:rPr>
              <a:t>0</a:t>
            </a:r>
            <a:r>
              <a:rPr lang="en-US" altLang="zh-CN" sz="1800" dirty="0">
                <a:sym typeface="Symbol" pitchFamily="2" charset="2"/>
              </a:rPr>
              <a:t></a:t>
            </a:r>
            <a:r>
              <a:rPr lang="pt-BR" altLang="zh-CN" sz="1800" dirty="0"/>
              <a:t> [2</a:t>
            </a:r>
            <a:r>
              <a:rPr lang="pt-BR" altLang="zh-CN" sz="1800" baseline="30000" dirty="0"/>
              <a:t>3</a:t>
            </a:r>
            <a:r>
              <a:rPr lang="pt-BR" altLang="zh-CN" sz="1800" baseline="-25000" dirty="0"/>
              <a:t> </a:t>
            </a:r>
            <a:r>
              <a:rPr lang="en-US" altLang="zh-CN" sz="1800" dirty="0">
                <a:sym typeface="Symbol" pitchFamily="2" charset="2"/>
              </a:rPr>
              <a:t></a:t>
            </a:r>
            <a:r>
              <a:rPr lang="pt-BR" altLang="zh-CN" sz="1800" i="1" dirty="0"/>
              <a:t>a</a:t>
            </a:r>
            <a:r>
              <a:rPr lang="pt-BR" altLang="zh-CN" sz="1800" baseline="-25000" dirty="0"/>
              <a:t>3 </a:t>
            </a:r>
            <a:r>
              <a:rPr lang="pt-BR" altLang="zh-CN" sz="1800" dirty="0"/>
              <a:t>+2</a:t>
            </a:r>
            <a:r>
              <a:rPr lang="pt-BR" altLang="zh-CN" sz="1800" baseline="30000" dirty="0"/>
              <a:t>2</a:t>
            </a:r>
            <a:r>
              <a:rPr lang="en-US" altLang="zh-CN" sz="1800" dirty="0">
                <a:sym typeface="Symbol" pitchFamily="2" charset="2"/>
              </a:rPr>
              <a:t></a:t>
            </a:r>
            <a:r>
              <a:rPr lang="pt-BR" altLang="zh-CN" sz="1800" i="1" dirty="0"/>
              <a:t>a</a:t>
            </a:r>
            <a:r>
              <a:rPr lang="pt-BR" altLang="zh-CN" sz="1800" baseline="-25000" dirty="0"/>
              <a:t>2</a:t>
            </a:r>
            <a:r>
              <a:rPr lang="pt-BR" altLang="zh-CN" sz="1800" dirty="0"/>
              <a:t>+2</a:t>
            </a:r>
            <a:r>
              <a:rPr lang="pt-BR" altLang="zh-CN" sz="1800" baseline="30000" dirty="0"/>
              <a:t>1</a:t>
            </a:r>
            <a:r>
              <a:rPr lang="pt-BR" altLang="zh-CN" sz="1800" baseline="-25000" dirty="0"/>
              <a:t> </a:t>
            </a:r>
            <a:r>
              <a:rPr lang="en-US" altLang="zh-CN" sz="1800" dirty="0">
                <a:sym typeface="Symbol" pitchFamily="2" charset="2"/>
              </a:rPr>
              <a:t></a:t>
            </a:r>
            <a:r>
              <a:rPr lang="pt-BR" altLang="zh-CN" sz="1800" i="1" dirty="0"/>
              <a:t>a</a:t>
            </a:r>
            <a:r>
              <a:rPr lang="pt-BR" altLang="zh-CN" sz="1800" baseline="-25000" dirty="0"/>
              <a:t>1</a:t>
            </a:r>
            <a:r>
              <a:rPr lang="pt-BR" altLang="zh-CN" sz="1800" dirty="0"/>
              <a:t>+2</a:t>
            </a:r>
            <a:r>
              <a:rPr lang="pt-BR" altLang="zh-CN" sz="1800" baseline="30000" dirty="0"/>
              <a:t>0</a:t>
            </a:r>
            <a:r>
              <a:rPr lang="pt-BR" altLang="zh-CN" sz="1800" baseline="-25000" dirty="0"/>
              <a:t> </a:t>
            </a:r>
            <a:r>
              <a:rPr lang="en-US" altLang="zh-CN" sz="1800" dirty="0">
                <a:sym typeface="Symbol" pitchFamily="2" charset="2"/>
              </a:rPr>
              <a:t></a:t>
            </a:r>
            <a:r>
              <a:rPr lang="pt-BR" altLang="zh-CN" sz="1800" i="1" dirty="0"/>
              <a:t>a</a:t>
            </a:r>
            <a:r>
              <a:rPr lang="pt-BR" altLang="zh-CN" sz="1800" baseline="-25000" dirty="0"/>
              <a:t>0</a:t>
            </a:r>
            <a:r>
              <a:rPr lang="pt-BR" altLang="zh-CN" sz="1800" dirty="0"/>
              <a:t>]</a:t>
            </a:r>
          </a:p>
          <a:p>
            <a:pPr eaLnBrk="1" hangingPunct="1">
              <a:lnSpc>
                <a:spcPct val="150000"/>
              </a:lnSpc>
              <a:buFont typeface="Wingdings 2" pitchFamily="2" charset="2"/>
              <a:buNone/>
            </a:pPr>
            <a:r>
              <a:rPr lang="pt-BR" altLang="zh-CN" sz="1800" dirty="0"/>
              <a:t>=</a:t>
            </a:r>
            <a:r>
              <a:rPr lang="en-GB" altLang="zh-CN" sz="1800" dirty="0">
                <a:solidFill>
                  <a:srgbClr val="FF0000"/>
                </a:solidFill>
              </a:rPr>
              <a:t>16</a:t>
            </a:r>
            <a:r>
              <a:rPr lang="en-GB" altLang="zh-CN" sz="1800" baseline="30000" dirty="0">
                <a:solidFill>
                  <a:srgbClr val="FF0000"/>
                </a:solidFill>
              </a:rPr>
              <a:t>3</a:t>
            </a:r>
            <a:r>
              <a:rPr lang="en-US" altLang="zh-CN" sz="1800" dirty="0">
                <a:sym typeface="Symbol" pitchFamily="2" charset="2"/>
              </a:rPr>
              <a:t></a:t>
            </a:r>
            <a:r>
              <a:rPr lang="en-GB" altLang="zh-CN" sz="1800" i="1" dirty="0">
                <a:solidFill>
                  <a:srgbClr val="0070C0"/>
                </a:solidFill>
              </a:rPr>
              <a:t>h</a:t>
            </a:r>
            <a:r>
              <a:rPr lang="en-GB" altLang="zh-CN" sz="1800" baseline="-25000" dirty="0">
                <a:solidFill>
                  <a:srgbClr val="0070C0"/>
                </a:solidFill>
              </a:rPr>
              <a:t>3</a:t>
            </a:r>
            <a:r>
              <a:rPr lang="en-GB" altLang="zh-CN" sz="1800" baseline="-25000" dirty="0"/>
              <a:t> </a:t>
            </a:r>
            <a:r>
              <a:rPr lang="en-GB" altLang="zh-CN" sz="1800" dirty="0"/>
              <a:t>+</a:t>
            </a:r>
            <a:r>
              <a:rPr lang="en-GB" altLang="zh-CN" sz="1800" dirty="0">
                <a:solidFill>
                  <a:srgbClr val="FF0000"/>
                </a:solidFill>
              </a:rPr>
              <a:t>16</a:t>
            </a:r>
            <a:r>
              <a:rPr lang="en-GB" altLang="zh-CN" sz="1800" baseline="30000" dirty="0">
                <a:solidFill>
                  <a:srgbClr val="FF0000"/>
                </a:solidFill>
              </a:rPr>
              <a:t>2</a:t>
            </a:r>
            <a:r>
              <a:rPr lang="en-US" altLang="zh-CN" sz="1800" dirty="0">
                <a:sym typeface="Symbol" pitchFamily="2" charset="2"/>
              </a:rPr>
              <a:t></a:t>
            </a:r>
            <a:r>
              <a:rPr lang="en-GB" altLang="zh-CN" sz="1800" i="1" dirty="0">
                <a:solidFill>
                  <a:srgbClr val="0070C0"/>
                </a:solidFill>
              </a:rPr>
              <a:t>h</a:t>
            </a:r>
            <a:r>
              <a:rPr lang="en-GB" altLang="zh-CN" sz="1800" baseline="-25000" dirty="0">
                <a:solidFill>
                  <a:srgbClr val="0070C0"/>
                </a:solidFill>
              </a:rPr>
              <a:t>2</a:t>
            </a:r>
            <a:r>
              <a:rPr lang="en-GB" altLang="zh-CN" sz="1800" dirty="0"/>
              <a:t>+</a:t>
            </a:r>
            <a:r>
              <a:rPr lang="en-GB" altLang="zh-CN" dirty="0">
                <a:solidFill>
                  <a:srgbClr val="FF0000"/>
                </a:solidFill>
              </a:rPr>
              <a:t>1</a:t>
            </a:r>
            <a:r>
              <a:rPr lang="en-GB" altLang="zh-CN" sz="1800" dirty="0">
                <a:solidFill>
                  <a:srgbClr val="FF0000"/>
                </a:solidFill>
              </a:rPr>
              <a:t>6</a:t>
            </a:r>
            <a:r>
              <a:rPr lang="en-GB" altLang="zh-CN" sz="1800" baseline="30000" dirty="0">
                <a:solidFill>
                  <a:srgbClr val="FF0000"/>
                </a:solidFill>
              </a:rPr>
              <a:t>1</a:t>
            </a:r>
            <a:r>
              <a:rPr lang="en-US" altLang="zh-CN" sz="1800" dirty="0">
                <a:sym typeface="Symbol" pitchFamily="2" charset="2"/>
              </a:rPr>
              <a:t></a:t>
            </a:r>
            <a:r>
              <a:rPr lang="en-GB" altLang="zh-CN" sz="1800" i="1" dirty="0">
                <a:solidFill>
                  <a:srgbClr val="0070C0"/>
                </a:solidFill>
              </a:rPr>
              <a:t>h</a:t>
            </a:r>
            <a:r>
              <a:rPr lang="en-GB" altLang="zh-CN" sz="1800" baseline="-25000" dirty="0">
                <a:solidFill>
                  <a:srgbClr val="0070C0"/>
                </a:solidFill>
              </a:rPr>
              <a:t>1</a:t>
            </a:r>
            <a:r>
              <a:rPr lang="en-GB" altLang="zh-CN" sz="1800" dirty="0"/>
              <a:t>+</a:t>
            </a:r>
            <a:r>
              <a:rPr lang="en-GB" altLang="zh-CN" sz="1800" dirty="0">
                <a:solidFill>
                  <a:srgbClr val="FF0000"/>
                </a:solidFill>
              </a:rPr>
              <a:t>16</a:t>
            </a:r>
            <a:r>
              <a:rPr lang="en-GB" altLang="zh-CN" sz="1800" baseline="30000" dirty="0">
                <a:solidFill>
                  <a:srgbClr val="FF0000"/>
                </a:solidFill>
              </a:rPr>
              <a:t>0</a:t>
            </a:r>
            <a:r>
              <a:rPr lang="en-US" altLang="zh-CN" sz="1800" dirty="0">
                <a:sym typeface="Symbol" pitchFamily="2" charset="2"/>
              </a:rPr>
              <a:t></a:t>
            </a:r>
            <a:r>
              <a:rPr lang="en-GB" altLang="zh-CN" sz="1800" i="1" dirty="0">
                <a:solidFill>
                  <a:srgbClr val="0070C0"/>
                </a:solidFill>
              </a:rPr>
              <a:t>h</a:t>
            </a:r>
            <a:r>
              <a:rPr lang="en-GB" altLang="zh-CN" sz="1800" baseline="-25000" dirty="0">
                <a:solidFill>
                  <a:srgbClr val="0070C0"/>
                </a:solidFill>
              </a:rPr>
              <a:t> 0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821E380-7B11-01CF-C66B-968F8F61B20F}"/>
              </a:ext>
            </a:extLst>
          </p:cNvPr>
          <p:cNvSpPr txBox="1"/>
          <p:nvPr/>
        </p:nvSpPr>
        <p:spPr>
          <a:xfrm>
            <a:off x="672115" y="3429000"/>
            <a:ext cx="4305631" cy="18814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GB" altLang="zh-CN" sz="2000" i="1" dirty="0">
                <a:solidFill>
                  <a:srgbClr val="0070C0"/>
                </a:solidFill>
              </a:rPr>
              <a:t>h</a:t>
            </a:r>
            <a:r>
              <a:rPr lang="en-GB" altLang="zh-CN" sz="2000" baseline="-25000" dirty="0">
                <a:solidFill>
                  <a:srgbClr val="0070C0"/>
                </a:solidFill>
              </a:rPr>
              <a:t>3</a:t>
            </a:r>
            <a:r>
              <a:rPr lang="en-GB" altLang="zh-CN" sz="2000" dirty="0">
                <a:solidFill>
                  <a:srgbClr val="0070C0"/>
                </a:solidFill>
              </a:rPr>
              <a:t>= </a:t>
            </a:r>
            <a:r>
              <a:rPr lang="pt-BR" altLang="zh-CN" sz="2000" dirty="0"/>
              <a:t>2</a:t>
            </a:r>
            <a:r>
              <a:rPr lang="pt-BR" altLang="zh-CN" sz="2000" baseline="30000" dirty="0"/>
              <a:t>3</a:t>
            </a:r>
            <a:r>
              <a:rPr lang="en-US" altLang="zh-CN" sz="2000" dirty="0">
                <a:sym typeface="Symbol" pitchFamily="2" charset="2"/>
              </a:rPr>
              <a:t></a:t>
            </a:r>
            <a:r>
              <a:rPr lang="pt-BR" altLang="zh-CN" sz="2000" i="1" dirty="0"/>
              <a:t>a</a:t>
            </a:r>
            <a:r>
              <a:rPr lang="pt-BR" altLang="zh-CN" sz="2000" baseline="-25000" dirty="0"/>
              <a:t>15</a:t>
            </a:r>
            <a:r>
              <a:rPr lang="pt-BR" altLang="zh-CN" sz="2000" dirty="0"/>
              <a:t> +2</a:t>
            </a:r>
            <a:r>
              <a:rPr lang="pt-BR" altLang="zh-CN" sz="2000" baseline="30000" dirty="0"/>
              <a:t>2</a:t>
            </a:r>
            <a:r>
              <a:rPr lang="en-US" altLang="zh-CN" sz="2000" dirty="0">
                <a:sym typeface="Symbol" pitchFamily="2" charset="2"/>
              </a:rPr>
              <a:t></a:t>
            </a:r>
            <a:r>
              <a:rPr lang="pt-BR" altLang="zh-CN" sz="2000" i="1" dirty="0"/>
              <a:t>a</a:t>
            </a:r>
            <a:r>
              <a:rPr lang="pt-BR" altLang="zh-CN" sz="2000" baseline="-25000" dirty="0"/>
              <a:t>14 </a:t>
            </a:r>
            <a:r>
              <a:rPr lang="pt-BR" altLang="zh-CN" sz="2000" dirty="0"/>
              <a:t>+2</a:t>
            </a:r>
            <a:r>
              <a:rPr lang="pt-BR" altLang="zh-CN" sz="2000" baseline="30000" dirty="0"/>
              <a:t>1</a:t>
            </a:r>
            <a:r>
              <a:rPr lang="en-US" altLang="zh-CN" sz="2000" dirty="0">
                <a:sym typeface="Symbol" pitchFamily="2" charset="2"/>
              </a:rPr>
              <a:t></a:t>
            </a:r>
            <a:r>
              <a:rPr lang="pt-BR" altLang="zh-CN" sz="2000" i="1" dirty="0"/>
              <a:t>a</a:t>
            </a:r>
            <a:r>
              <a:rPr lang="pt-BR" altLang="zh-CN" sz="2000" baseline="-25000" dirty="0"/>
              <a:t>13 </a:t>
            </a:r>
            <a:r>
              <a:rPr lang="pt-BR" altLang="zh-CN" sz="2000" dirty="0"/>
              <a:t>+2</a:t>
            </a:r>
            <a:r>
              <a:rPr lang="pt-BR" altLang="zh-CN" sz="2000" baseline="30000" dirty="0"/>
              <a:t>0</a:t>
            </a:r>
            <a:r>
              <a:rPr lang="en-US" altLang="zh-CN" sz="2000" dirty="0">
                <a:sym typeface="Symbol" pitchFamily="2" charset="2"/>
              </a:rPr>
              <a:t></a:t>
            </a:r>
            <a:r>
              <a:rPr lang="pt-BR" altLang="zh-CN" sz="2000" i="1" dirty="0"/>
              <a:t>a</a:t>
            </a:r>
            <a:r>
              <a:rPr lang="pt-BR" altLang="zh-CN" sz="2000" baseline="-25000" dirty="0"/>
              <a:t>12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GB" altLang="zh-CN" sz="2000" i="1" dirty="0">
                <a:solidFill>
                  <a:srgbClr val="0070C0"/>
                </a:solidFill>
              </a:rPr>
              <a:t>h</a:t>
            </a:r>
            <a:r>
              <a:rPr lang="en-GB" altLang="zh-CN" sz="2000" baseline="-25000" dirty="0">
                <a:solidFill>
                  <a:srgbClr val="0070C0"/>
                </a:solidFill>
              </a:rPr>
              <a:t>2</a:t>
            </a:r>
            <a:r>
              <a:rPr lang="en-GB" altLang="zh-CN" sz="2000" dirty="0">
                <a:solidFill>
                  <a:srgbClr val="0070C0"/>
                </a:solidFill>
              </a:rPr>
              <a:t>=</a:t>
            </a:r>
            <a:r>
              <a:rPr lang="pt-BR" altLang="zh-CN" sz="2000" dirty="0"/>
              <a:t> 2</a:t>
            </a:r>
            <a:r>
              <a:rPr lang="pt-BR" altLang="zh-CN" sz="2000" baseline="30000" dirty="0"/>
              <a:t>3</a:t>
            </a:r>
            <a:r>
              <a:rPr lang="en-US" altLang="zh-CN" sz="2000" dirty="0">
                <a:sym typeface="Symbol" pitchFamily="2" charset="2"/>
              </a:rPr>
              <a:t></a:t>
            </a:r>
            <a:r>
              <a:rPr lang="pt-BR" altLang="zh-CN" sz="2000" i="1" dirty="0"/>
              <a:t>a</a:t>
            </a:r>
            <a:r>
              <a:rPr lang="pt-BR" altLang="zh-CN" sz="2000" baseline="-25000" dirty="0"/>
              <a:t>11 </a:t>
            </a:r>
            <a:r>
              <a:rPr lang="pt-BR" altLang="zh-CN" sz="2000" dirty="0"/>
              <a:t>+2</a:t>
            </a:r>
            <a:r>
              <a:rPr lang="pt-BR" altLang="zh-CN" sz="2000" baseline="30000" dirty="0"/>
              <a:t>2</a:t>
            </a:r>
            <a:r>
              <a:rPr lang="en-US" altLang="zh-CN" sz="2000" dirty="0">
                <a:sym typeface="Symbol" pitchFamily="2" charset="2"/>
              </a:rPr>
              <a:t></a:t>
            </a:r>
            <a:r>
              <a:rPr lang="pt-BR" altLang="zh-CN" sz="2000" i="1" dirty="0"/>
              <a:t>a</a:t>
            </a:r>
            <a:r>
              <a:rPr lang="pt-BR" altLang="zh-CN" sz="2000" baseline="-25000" dirty="0"/>
              <a:t>10</a:t>
            </a:r>
            <a:r>
              <a:rPr lang="pt-BR" altLang="zh-CN" sz="2000" dirty="0"/>
              <a:t>+2</a:t>
            </a:r>
            <a:r>
              <a:rPr lang="pt-BR" altLang="zh-CN" sz="2000" baseline="30000" dirty="0"/>
              <a:t>1</a:t>
            </a:r>
            <a:r>
              <a:rPr lang="en-US" altLang="zh-CN" sz="2000" dirty="0">
                <a:sym typeface="Symbol" pitchFamily="2" charset="2"/>
              </a:rPr>
              <a:t></a:t>
            </a:r>
            <a:r>
              <a:rPr lang="pt-BR" altLang="zh-CN" sz="2000" i="1" dirty="0"/>
              <a:t>a</a:t>
            </a:r>
            <a:r>
              <a:rPr lang="pt-BR" altLang="zh-CN" sz="2000" baseline="-25000" dirty="0"/>
              <a:t>9 </a:t>
            </a:r>
            <a:r>
              <a:rPr lang="pt-BR" altLang="zh-CN" sz="2000" dirty="0"/>
              <a:t>+2</a:t>
            </a:r>
            <a:r>
              <a:rPr lang="pt-BR" altLang="zh-CN" sz="2000" baseline="30000" dirty="0"/>
              <a:t>0</a:t>
            </a:r>
            <a:r>
              <a:rPr lang="en-US" altLang="zh-CN" sz="2000" dirty="0">
                <a:sym typeface="Symbol" pitchFamily="2" charset="2"/>
              </a:rPr>
              <a:t></a:t>
            </a:r>
            <a:r>
              <a:rPr lang="pt-BR" altLang="zh-CN" sz="2000" i="1" dirty="0"/>
              <a:t>a</a:t>
            </a:r>
            <a:r>
              <a:rPr lang="pt-BR" altLang="zh-CN" sz="2000" baseline="-25000" dirty="0"/>
              <a:t>8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GB" altLang="zh-CN" sz="2000" i="1" dirty="0">
                <a:solidFill>
                  <a:srgbClr val="0070C0"/>
                </a:solidFill>
              </a:rPr>
              <a:t>h</a:t>
            </a:r>
            <a:r>
              <a:rPr lang="en-GB" altLang="zh-CN" sz="2000" baseline="-25000" dirty="0">
                <a:solidFill>
                  <a:srgbClr val="0070C0"/>
                </a:solidFill>
              </a:rPr>
              <a:t>1</a:t>
            </a:r>
            <a:r>
              <a:rPr lang="en-GB" altLang="zh-CN" sz="2000" dirty="0">
                <a:solidFill>
                  <a:srgbClr val="0070C0"/>
                </a:solidFill>
              </a:rPr>
              <a:t>=</a:t>
            </a:r>
            <a:r>
              <a:rPr lang="pt-BR" altLang="zh-CN" sz="2000" dirty="0"/>
              <a:t> 2</a:t>
            </a:r>
            <a:r>
              <a:rPr lang="pt-BR" altLang="zh-CN" sz="2000" baseline="30000" dirty="0"/>
              <a:t>3</a:t>
            </a:r>
            <a:r>
              <a:rPr lang="pt-BR" altLang="zh-CN" sz="2000" baseline="-25000" dirty="0"/>
              <a:t> </a:t>
            </a:r>
            <a:r>
              <a:rPr lang="en-US" altLang="zh-CN" sz="2000" dirty="0">
                <a:sym typeface="Symbol" pitchFamily="2" charset="2"/>
              </a:rPr>
              <a:t></a:t>
            </a:r>
            <a:r>
              <a:rPr lang="pt-BR" altLang="zh-CN" sz="2000" i="1" dirty="0"/>
              <a:t>a</a:t>
            </a:r>
            <a:r>
              <a:rPr lang="pt-BR" altLang="zh-CN" sz="2000" baseline="-25000" dirty="0"/>
              <a:t>7</a:t>
            </a:r>
            <a:r>
              <a:rPr lang="pt-BR" altLang="zh-CN" sz="2000" dirty="0"/>
              <a:t>+2</a:t>
            </a:r>
            <a:r>
              <a:rPr lang="pt-BR" altLang="zh-CN" sz="2000" baseline="30000" dirty="0"/>
              <a:t>2</a:t>
            </a:r>
            <a:r>
              <a:rPr lang="en-US" altLang="zh-CN" sz="2000" dirty="0">
                <a:sym typeface="Symbol" pitchFamily="2" charset="2"/>
              </a:rPr>
              <a:t></a:t>
            </a:r>
            <a:r>
              <a:rPr lang="en-US" altLang="zh-CN" sz="2000" baseline="-25000" dirty="0"/>
              <a:t> </a:t>
            </a:r>
            <a:r>
              <a:rPr lang="pt-BR" altLang="zh-CN" sz="2000" i="1" dirty="0"/>
              <a:t>a</a:t>
            </a:r>
            <a:r>
              <a:rPr lang="pt-BR" altLang="zh-CN" sz="2000" baseline="-25000" dirty="0"/>
              <a:t>6</a:t>
            </a:r>
            <a:r>
              <a:rPr lang="pt-BR" altLang="zh-CN" sz="2000" dirty="0"/>
              <a:t>+2</a:t>
            </a:r>
            <a:r>
              <a:rPr lang="pt-BR" altLang="zh-CN" sz="2000" baseline="30000" dirty="0"/>
              <a:t>1</a:t>
            </a:r>
            <a:r>
              <a:rPr lang="pt-BR" altLang="zh-CN" sz="2000" baseline="-25000" dirty="0"/>
              <a:t> </a:t>
            </a:r>
            <a:r>
              <a:rPr lang="en-US" altLang="zh-CN" sz="2000" dirty="0">
                <a:sym typeface="Symbol" pitchFamily="2" charset="2"/>
              </a:rPr>
              <a:t></a:t>
            </a:r>
            <a:r>
              <a:rPr lang="pt-BR" altLang="zh-CN" sz="2000" i="1" dirty="0"/>
              <a:t>a</a:t>
            </a:r>
            <a:r>
              <a:rPr lang="pt-BR" altLang="zh-CN" sz="2000" baseline="-25000" dirty="0"/>
              <a:t>5 </a:t>
            </a:r>
            <a:r>
              <a:rPr lang="pt-BR" altLang="zh-CN" sz="2000" dirty="0"/>
              <a:t>+2</a:t>
            </a:r>
            <a:r>
              <a:rPr lang="pt-BR" altLang="zh-CN" sz="2000" baseline="30000" dirty="0"/>
              <a:t>0</a:t>
            </a:r>
            <a:r>
              <a:rPr lang="en-US" altLang="zh-CN" sz="2000" dirty="0">
                <a:sym typeface="Symbol" pitchFamily="2" charset="2"/>
              </a:rPr>
              <a:t></a:t>
            </a:r>
            <a:r>
              <a:rPr lang="pt-BR" altLang="zh-CN" sz="2000" i="1" dirty="0"/>
              <a:t>a</a:t>
            </a:r>
            <a:r>
              <a:rPr lang="pt-BR" altLang="zh-CN" sz="2000" baseline="-25000" dirty="0"/>
              <a:t>4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GB" altLang="zh-CN" sz="2000" i="1" dirty="0">
                <a:solidFill>
                  <a:srgbClr val="0070C0"/>
                </a:solidFill>
              </a:rPr>
              <a:t>h</a:t>
            </a:r>
            <a:r>
              <a:rPr lang="en-GB" altLang="zh-CN" sz="2000" baseline="-25000" dirty="0">
                <a:solidFill>
                  <a:srgbClr val="0070C0"/>
                </a:solidFill>
              </a:rPr>
              <a:t>0</a:t>
            </a:r>
            <a:r>
              <a:rPr lang="en-GB" altLang="zh-CN" sz="2000" dirty="0">
                <a:solidFill>
                  <a:srgbClr val="0070C0"/>
                </a:solidFill>
              </a:rPr>
              <a:t>=</a:t>
            </a:r>
            <a:r>
              <a:rPr lang="pt-BR" altLang="zh-CN" sz="2000" dirty="0"/>
              <a:t> 2</a:t>
            </a:r>
            <a:r>
              <a:rPr lang="pt-BR" altLang="zh-CN" sz="2000" baseline="30000" dirty="0"/>
              <a:t>3</a:t>
            </a:r>
            <a:r>
              <a:rPr lang="pt-BR" altLang="zh-CN" sz="2000" baseline="-25000" dirty="0"/>
              <a:t> </a:t>
            </a:r>
            <a:r>
              <a:rPr lang="en-US" altLang="zh-CN" sz="2000" dirty="0">
                <a:sym typeface="Symbol" pitchFamily="2" charset="2"/>
              </a:rPr>
              <a:t></a:t>
            </a:r>
            <a:r>
              <a:rPr lang="pt-BR" altLang="zh-CN" sz="2000" i="1" dirty="0"/>
              <a:t>a</a:t>
            </a:r>
            <a:r>
              <a:rPr lang="pt-BR" altLang="zh-CN" sz="2000" baseline="-25000" dirty="0"/>
              <a:t>3 </a:t>
            </a:r>
            <a:r>
              <a:rPr lang="pt-BR" altLang="zh-CN" sz="2000" dirty="0"/>
              <a:t>+2</a:t>
            </a:r>
            <a:r>
              <a:rPr lang="pt-BR" altLang="zh-CN" sz="2000" baseline="30000" dirty="0"/>
              <a:t>2</a:t>
            </a:r>
            <a:r>
              <a:rPr lang="en-US" altLang="zh-CN" sz="2000" dirty="0">
                <a:sym typeface="Symbol" pitchFamily="2" charset="2"/>
              </a:rPr>
              <a:t></a:t>
            </a:r>
            <a:r>
              <a:rPr lang="pt-BR" altLang="zh-CN" sz="2000" i="1" dirty="0"/>
              <a:t>a</a:t>
            </a:r>
            <a:r>
              <a:rPr lang="pt-BR" altLang="zh-CN" sz="2000" baseline="-25000" dirty="0"/>
              <a:t>2</a:t>
            </a:r>
            <a:r>
              <a:rPr lang="pt-BR" altLang="zh-CN" sz="2000" dirty="0"/>
              <a:t>+2</a:t>
            </a:r>
            <a:r>
              <a:rPr lang="pt-BR" altLang="zh-CN" sz="2000" baseline="30000" dirty="0"/>
              <a:t>1</a:t>
            </a:r>
            <a:r>
              <a:rPr lang="pt-BR" altLang="zh-CN" sz="2000" baseline="-25000" dirty="0"/>
              <a:t> </a:t>
            </a:r>
            <a:r>
              <a:rPr lang="en-US" altLang="zh-CN" sz="2000" dirty="0">
                <a:sym typeface="Symbol" pitchFamily="2" charset="2"/>
              </a:rPr>
              <a:t></a:t>
            </a:r>
            <a:r>
              <a:rPr lang="pt-BR" altLang="zh-CN" sz="2000" i="1" dirty="0"/>
              <a:t>a</a:t>
            </a:r>
            <a:r>
              <a:rPr lang="pt-BR" altLang="zh-CN" sz="2000" baseline="-25000" dirty="0"/>
              <a:t>1</a:t>
            </a:r>
            <a:r>
              <a:rPr lang="pt-BR" altLang="zh-CN" sz="2000" dirty="0"/>
              <a:t>+2</a:t>
            </a:r>
            <a:r>
              <a:rPr lang="pt-BR" altLang="zh-CN" sz="2000" baseline="30000" dirty="0"/>
              <a:t>0</a:t>
            </a:r>
            <a:r>
              <a:rPr lang="pt-BR" altLang="zh-CN" sz="2000" baseline="-25000" dirty="0"/>
              <a:t> </a:t>
            </a:r>
            <a:r>
              <a:rPr lang="en-US" altLang="zh-CN" sz="2000" dirty="0">
                <a:sym typeface="Symbol" pitchFamily="2" charset="2"/>
              </a:rPr>
              <a:t></a:t>
            </a:r>
            <a:r>
              <a:rPr lang="pt-BR" altLang="zh-CN" sz="2000" i="1" dirty="0"/>
              <a:t>a</a:t>
            </a:r>
            <a:r>
              <a:rPr lang="pt-BR" altLang="zh-CN" sz="2000" baseline="-25000" dirty="0"/>
              <a:t>0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0410208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>
            <a:extLst>
              <a:ext uri="{FF2B5EF4-FFF2-40B4-BE49-F238E27FC236}">
                <a16:creationId xmlns:a16="http://schemas.microsoft.com/office/drawing/2014/main" id="{B7DF0371-AC01-4FA5-BCCE-9DA7FC56C32F}"/>
              </a:ext>
            </a:extLst>
          </p:cNvPr>
          <p:cNvSpPr/>
          <p:nvPr/>
        </p:nvSpPr>
        <p:spPr>
          <a:xfrm>
            <a:off x="711427" y="1522185"/>
            <a:ext cx="4592094" cy="24227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二进制</a:t>
            </a:r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十六进制的转换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二进制和十六进制之间的转换容易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en-GB" altLang="zh-CN" sz="2000" i="1" dirty="0">
                <a:solidFill>
                  <a:srgbClr val="0070C0"/>
                </a:solidFill>
              </a:rPr>
              <a:t>h</a:t>
            </a:r>
            <a:r>
              <a:rPr lang="en-GB" altLang="zh-CN" sz="2000" baseline="-25000" dirty="0">
                <a:solidFill>
                  <a:srgbClr val="0070C0"/>
                </a:solidFill>
              </a:rPr>
              <a:t>3 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、</a:t>
            </a:r>
            <a:r>
              <a:rPr lang="en-GB" altLang="zh-CN" sz="2000" i="1" dirty="0">
                <a:solidFill>
                  <a:srgbClr val="0070C0"/>
                </a:solidFill>
              </a:rPr>
              <a:t>h</a:t>
            </a:r>
            <a:r>
              <a:rPr lang="en-GB" altLang="zh-CN" sz="2000" baseline="-25000" dirty="0">
                <a:solidFill>
                  <a:srgbClr val="0070C0"/>
                </a:solidFill>
              </a:rPr>
              <a:t>2 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、</a:t>
            </a:r>
            <a:r>
              <a:rPr lang="en-GB" altLang="zh-CN" sz="2000" i="1" dirty="0">
                <a:solidFill>
                  <a:srgbClr val="0070C0"/>
                </a:solidFill>
              </a:rPr>
              <a:t>h</a:t>
            </a:r>
            <a:r>
              <a:rPr lang="en-GB" altLang="zh-CN" sz="2000" baseline="-25000" dirty="0">
                <a:solidFill>
                  <a:srgbClr val="0070C0"/>
                </a:solidFill>
              </a:rPr>
              <a:t>1 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、</a:t>
            </a:r>
            <a:r>
              <a:rPr lang="en-GB" altLang="zh-CN" sz="2000" i="1" dirty="0">
                <a:solidFill>
                  <a:srgbClr val="0070C0"/>
                </a:solidFill>
              </a:rPr>
              <a:t>h</a:t>
            </a:r>
            <a:r>
              <a:rPr lang="en-GB" altLang="zh-CN" sz="2000" baseline="-25000" dirty="0">
                <a:solidFill>
                  <a:srgbClr val="0070C0"/>
                </a:solidFill>
              </a:rPr>
              <a:t>0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的值：</a:t>
            </a:r>
            <a:r>
              <a:rPr lang="en-US" altLang="zh-CN" sz="2000" dirty="0">
                <a:solidFill>
                  <a:srgbClr val="B88F4D"/>
                </a:solidFill>
              </a:rPr>
              <a:t>0</a:t>
            </a:r>
            <a:r>
              <a:rPr lang="zh-CN" altLang="en-US" sz="2000" dirty="0">
                <a:solidFill>
                  <a:srgbClr val="B88F4D"/>
                </a:solidFill>
              </a:rPr>
              <a:t>，</a:t>
            </a:r>
            <a:r>
              <a:rPr lang="en-US" altLang="zh-CN" sz="2000" dirty="0">
                <a:solidFill>
                  <a:srgbClr val="B88F4D"/>
                </a:solidFill>
              </a:rPr>
              <a:t>1</a:t>
            </a:r>
            <a:r>
              <a:rPr lang="zh-CN" altLang="en-US" sz="2000" dirty="0">
                <a:solidFill>
                  <a:srgbClr val="B88F4D"/>
                </a:solidFill>
              </a:rPr>
              <a:t>，</a:t>
            </a:r>
            <a:r>
              <a:rPr lang="en-US" altLang="zh-CN" sz="2000" dirty="0">
                <a:solidFill>
                  <a:srgbClr val="B88F4D"/>
                </a:solidFill>
              </a:rPr>
              <a:t>2</a:t>
            </a:r>
            <a:r>
              <a:rPr lang="zh-CN" altLang="en-US" sz="2000" dirty="0">
                <a:solidFill>
                  <a:srgbClr val="B88F4D"/>
                </a:solidFill>
              </a:rPr>
              <a:t>，</a:t>
            </a:r>
            <a:r>
              <a:rPr lang="en-US" altLang="zh-CN" sz="2000" dirty="0">
                <a:solidFill>
                  <a:srgbClr val="B88F4D"/>
                </a:solidFill>
              </a:rPr>
              <a:t>3</a:t>
            </a:r>
            <a:r>
              <a:rPr lang="zh-CN" altLang="en-US" sz="2000" dirty="0">
                <a:solidFill>
                  <a:srgbClr val="B88F4D"/>
                </a:solidFill>
              </a:rPr>
              <a:t>，</a:t>
            </a:r>
            <a:r>
              <a:rPr lang="en-US" altLang="zh-CN" sz="2000" dirty="0">
                <a:solidFill>
                  <a:srgbClr val="B88F4D"/>
                </a:solidFill>
              </a:rPr>
              <a:t>4</a:t>
            </a:r>
            <a:r>
              <a:rPr lang="zh-CN" altLang="en-US" sz="2000" dirty="0">
                <a:solidFill>
                  <a:srgbClr val="B88F4D"/>
                </a:solidFill>
              </a:rPr>
              <a:t>，</a:t>
            </a:r>
            <a:r>
              <a:rPr lang="en-US" altLang="zh-CN" sz="2000" dirty="0">
                <a:solidFill>
                  <a:srgbClr val="B88F4D"/>
                </a:solidFill>
              </a:rPr>
              <a:t>5</a:t>
            </a:r>
            <a:r>
              <a:rPr lang="zh-CN" altLang="en-US" sz="2000" dirty="0">
                <a:solidFill>
                  <a:srgbClr val="B88F4D"/>
                </a:solidFill>
              </a:rPr>
              <a:t>，</a:t>
            </a:r>
            <a:r>
              <a:rPr lang="en-US" altLang="zh-CN" sz="2000" dirty="0">
                <a:solidFill>
                  <a:srgbClr val="B88F4D"/>
                </a:solidFill>
              </a:rPr>
              <a:t>6</a:t>
            </a:r>
            <a:r>
              <a:rPr lang="zh-CN" altLang="en-US" sz="2000" dirty="0">
                <a:solidFill>
                  <a:srgbClr val="B88F4D"/>
                </a:solidFill>
              </a:rPr>
              <a:t>，</a:t>
            </a:r>
            <a:r>
              <a:rPr lang="en-US" altLang="zh-CN" sz="2000" dirty="0">
                <a:solidFill>
                  <a:srgbClr val="B88F4D"/>
                </a:solidFill>
              </a:rPr>
              <a:t>7</a:t>
            </a:r>
            <a:r>
              <a:rPr lang="zh-CN" altLang="en-US" sz="2000" dirty="0">
                <a:solidFill>
                  <a:srgbClr val="B88F4D"/>
                </a:solidFill>
              </a:rPr>
              <a:t>，</a:t>
            </a:r>
            <a:r>
              <a:rPr lang="en-US" altLang="zh-CN" sz="2000" dirty="0">
                <a:solidFill>
                  <a:srgbClr val="B88F4D"/>
                </a:solidFill>
              </a:rPr>
              <a:t>8</a:t>
            </a:r>
            <a:r>
              <a:rPr lang="zh-CN" altLang="en-US" sz="2000" dirty="0">
                <a:solidFill>
                  <a:srgbClr val="B88F4D"/>
                </a:solidFill>
              </a:rPr>
              <a:t>，</a:t>
            </a:r>
            <a:r>
              <a:rPr lang="en-US" altLang="zh-CN" sz="2000" dirty="0">
                <a:solidFill>
                  <a:srgbClr val="B88F4D"/>
                </a:solidFill>
              </a:rPr>
              <a:t>9</a:t>
            </a:r>
            <a:r>
              <a:rPr lang="zh-CN" altLang="en-US" sz="2000" dirty="0">
                <a:solidFill>
                  <a:srgbClr val="B88F4D"/>
                </a:solidFill>
              </a:rPr>
              <a:t>，</a:t>
            </a:r>
            <a:r>
              <a:rPr lang="en-US" altLang="zh-CN" sz="2000" dirty="0">
                <a:solidFill>
                  <a:srgbClr val="B88F4D"/>
                </a:solidFill>
              </a:rPr>
              <a:t>A</a:t>
            </a:r>
            <a:r>
              <a:rPr lang="zh-CN" altLang="en-US" sz="2000" dirty="0">
                <a:solidFill>
                  <a:srgbClr val="B88F4D"/>
                </a:solidFill>
              </a:rPr>
              <a:t>，</a:t>
            </a:r>
            <a:r>
              <a:rPr lang="en-US" altLang="zh-CN" sz="2000" dirty="0">
                <a:solidFill>
                  <a:srgbClr val="B88F4D"/>
                </a:solidFill>
              </a:rPr>
              <a:t>B</a:t>
            </a:r>
            <a:r>
              <a:rPr lang="zh-CN" altLang="en-US" sz="2000" dirty="0">
                <a:solidFill>
                  <a:srgbClr val="B88F4D"/>
                </a:solidFill>
              </a:rPr>
              <a:t>，</a:t>
            </a:r>
            <a:r>
              <a:rPr lang="en-US" altLang="zh-CN" sz="2000" dirty="0">
                <a:solidFill>
                  <a:srgbClr val="B88F4D"/>
                </a:solidFill>
              </a:rPr>
              <a:t>C</a:t>
            </a:r>
            <a:r>
              <a:rPr lang="zh-CN" altLang="en-US" sz="2000" dirty="0">
                <a:solidFill>
                  <a:srgbClr val="B88F4D"/>
                </a:solidFill>
              </a:rPr>
              <a:t>，</a:t>
            </a:r>
            <a:r>
              <a:rPr lang="en-US" altLang="zh-CN" sz="2000" dirty="0">
                <a:solidFill>
                  <a:srgbClr val="B88F4D"/>
                </a:solidFill>
              </a:rPr>
              <a:t>D</a:t>
            </a:r>
            <a:r>
              <a:rPr lang="zh-CN" altLang="en-US" sz="2000" dirty="0">
                <a:solidFill>
                  <a:srgbClr val="B88F4D"/>
                </a:solidFill>
              </a:rPr>
              <a:t>，</a:t>
            </a:r>
            <a:r>
              <a:rPr lang="en-US" altLang="zh-CN" sz="2000" dirty="0">
                <a:solidFill>
                  <a:srgbClr val="B88F4D"/>
                </a:solidFill>
              </a:rPr>
              <a:t>E</a:t>
            </a:r>
            <a:r>
              <a:rPr lang="zh-CN" altLang="en-US" sz="2000" dirty="0">
                <a:solidFill>
                  <a:srgbClr val="B88F4D"/>
                </a:solidFill>
              </a:rPr>
              <a:t>，</a:t>
            </a:r>
            <a:r>
              <a:rPr lang="en-US" altLang="zh-CN" sz="2000" dirty="0">
                <a:solidFill>
                  <a:srgbClr val="B88F4D"/>
                </a:solidFill>
              </a:rPr>
              <a:t>F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十六进制表示法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6821E380-7B11-01CF-C66B-968F8F61B20F}"/>
              </a:ext>
            </a:extLst>
          </p:cNvPr>
          <p:cNvSpPr txBox="1"/>
          <p:nvPr/>
        </p:nvSpPr>
        <p:spPr>
          <a:xfrm>
            <a:off x="1140796" y="4208227"/>
            <a:ext cx="4305631" cy="18814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GB" altLang="zh-CN" sz="2000" i="1" dirty="0">
                <a:solidFill>
                  <a:srgbClr val="0070C0"/>
                </a:solidFill>
              </a:rPr>
              <a:t>h</a:t>
            </a:r>
            <a:r>
              <a:rPr lang="en-GB" altLang="zh-CN" sz="2000" baseline="-25000" dirty="0">
                <a:solidFill>
                  <a:srgbClr val="0070C0"/>
                </a:solidFill>
              </a:rPr>
              <a:t>3</a:t>
            </a:r>
            <a:r>
              <a:rPr lang="en-GB" altLang="zh-CN" sz="2000" dirty="0">
                <a:solidFill>
                  <a:srgbClr val="0070C0"/>
                </a:solidFill>
              </a:rPr>
              <a:t>= </a:t>
            </a:r>
            <a:r>
              <a:rPr lang="pt-BR" altLang="zh-CN" sz="2000" dirty="0"/>
              <a:t>2</a:t>
            </a:r>
            <a:r>
              <a:rPr lang="pt-BR" altLang="zh-CN" sz="2000" baseline="30000" dirty="0"/>
              <a:t>3</a:t>
            </a:r>
            <a:r>
              <a:rPr lang="en-US" altLang="zh-CN" sz="2000" dirty="0">
                <a:sym typeface="Symbol" pitchFamily="2" charset="2"/>
              </a:rPr>
              <a:t></a:t>
            </a:r>
            <a:r>
              <a:rPr lang="pt-BR" altLang="zh-CN" sz="2000" i="1" dirty="0"/>
              <a:t>a</a:t>
            </a:r>
            <a:r>
              <a:rPr lang="pt-BR" altLang="zh-CN" sz="2000" baseline="-25000" dirty="0"/>
              <a:t>15</a:t>
            </a:r>
            <a:r>
              <a:rPr lang="pt-BR" altLang="zh-CN" sz="2000" dirty="0"/>
              <a:t> +2</a:t>
            </a:r>
            <a:r>
              <a:rPr lang="pt-BR" altLang="zh-CN" sz="2000" baseline="30000" dirty="0"/>
              <a:t>2</a:t>
            </a:r>
            <a:r>
              <a:rPr lang="en-US" altLang="zh-CN" sz="2000" dirty="0">
                <a:sym typeface="Symbol" pitchFamily="2" charset="2"/>
              </a:rPr>
              <a:t></a:t>
            </a:r>
            <a:r>
              <a:rPr lang="pt-BR" altLang="zh-CN" sz="2000" i="1" dirty="0"/>
              <a:t>a</a:t>
            </a:r>
            <a:r>
              <a:rPr lang="pt-BR" altLang="zh-CN" sz="2000" baseline="-25000" dirty="0"/>
              <a:t>14 </a:t>
            </a:r>
            <a:r>
              <a:rPr lang="pt-BR" altLang="zh-CN" sz="2000" dirty="0"/>
              <a:t>+2</a:t>
            </a:r>
            <a:r>
              <a:rPr lang="pt-BR" altLang="zh-CN" sz="2000" baseline="30000" dirty="0"/>
              <a:t>1</a:t>
            </a:r>
            <a:r>
              <a:rPr lang="en-US" altLang="zh-CN" sz="2000" dirty="0">
                <a:sym typeface="Symbol" pitchFamily="2" charset="2"/>
              </a:rPr>
              <a:t></a:t>
            </a:r>
            <a:r>
              <a:rPr lang="pt-BR" altLang="zh-CN" sz="2000" i="1" dirty="0"/>
              <a:t>a</a:t>
            </a:r>
            <a:r>
              <a:rPr lang="pt-BR" altLang="zh-CN" sz="2000" baseline="-25000" dirty="0"/>
              <a:t>13 </a:t>
            </a:r>
            <a:r>
              <a:rPr lang="pt-BR" altLang="zh-CN" sz="2000" dirty="0"/>
              <a:t>+2</a:t>
            </a:r>
            <a:r>
              <a:rPr lang="pt-BR" altLang="zh-CN" sz="2000" baseline="30000" dirty="0"/>
              <a:t>0</a:t>
            </a:r>
            <a:r>
              <a:rPr lang="en-US" altLang="zh-CN" sz="2000" dirty="0">
                <a:sym typeface="Symbol" pitchFamily="2" charset="2"/>
              </a:rPr>
              <a:t></a:t>
            </a:r>
            <a:r>
              <a:rPr lang="pt-BR" altLang="zh-CN" sz="2000" i="1" dirty="0"/>
              <a:t>a</a:t>
            </a:r>
            <a:r>
              <a:rPr lang="pt-BR" altLang="zh-CN" sz="2000" baseline="-25000" dirty="0"/>
              <a:t>12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GB" altLang="zh-CN" sz="2000" i="1" dirty="0">
                <a:solidFill>
                  <a:srgbClr val="0070C0"/>
                </a:solidFill>
              </a:rPr>
              <a:t>h</a:t>
            </a:r>
            <a:r>
              <a:rPr lang="en-GB" altLang="zh-CN" sz="2000" baseline="-25000" dirty="0">
                <a:solidFill>
                  <a:srgbClr val="0070C0"/>
                </a:solidFill>
              </a:rPr>
              <a:t>2</a:t>
            </a:r>
            <a:r>
              <a:rPr lang="en-GB" altLang="zh-CN" sz="2000" dirty="0">
                <a:solidFill>
                  <a:srgbClr val="0070C0"/>
                </a:solidFill>
              </a:rPr>
              <a:t>=</a:t>
            </a:r>
            <a:r>
              <a:rPr lang="pt-BR" altLang="zh-CN" sz="2000" dirty="0"/>
              <a:t> 2</a:t>
            </a:r>
            <a:r>
              <a:rPr lang="pt-BR" altLang="zh-CN" sz="2000" baseline="30000" dirty="0"/>
              <a:t>3</a:t>
            </a:r>
            <a:r>
              <a:rPr lang="en-US" altLang="zh-CN" sz="2000" dirty="0">
                <a:sym typeface="Symbol" pitchFamily="2" charset="2"/>
              </a:rPr>
              <a:t></a:t>
            </a:r>
            <a:r>
              <a:rPr lang="pt-BR" altLang="zh-CN" sz="2000" i="1" dirty="0"/>
              <a:t>a</a:t>
            </a:r>
            <a:r>
              <a:rPr lang="pt-BR" altLang="zh-CN" sz="2000" baseline="-25000" dirty="0"/>
              <a:t>11 </a:t>
            </a:r>
            <a:r>
              <a:rPr lang="pt-BR" altLang="zh-CN" sz="2000" dirty="0"/>
              <a:t>+2</a:t>
            </a:r>
            <a:r>
              <a:rPr lang="pt-BR" altLang="zh-CN" sz="2000" baseline="30000" dirty="0"/>
              <a:t>2</a:t>
            </a:r>
            <a:r>
              <a:rPr lang="en-US" altLang="zh-CN" sz="2000" dirty="0">
                <a:sym typeface="Symbol" pitchFamily="2" charset="2"/>
              </a:rPr>
              <a:t></a:t>
            </a:r>
            <a:r>
              <a:rPr lang="pt-BR" altLang="zh-CN" sz="2000" i="1" dirty="0"/>
              <a:t>a</a:t>
            </a:r>
            <a:r>
              <a:rPr lang="pt-BR" altLang="zh-CN" sz="2000" baseline="-25000" dirty="0"/>
              <a:t>10</a:t>
            </a:r>
            <a:r>
              <a:rPr lang="pt-BR" altLang="zh-CN" sz="2000" dirty="0"/>
              <a:t>+2</a:t>
            </a:r>
            <a:r>
              <a:rPr lang="pt-BR" altLang="zh-CN" sz="2000" baseline="30000" dirty="0"/>
              <a:t>1</a:t>
            </a:r>
            <a:r>
              <a:rPr lang="en-US" altLang="zh-CN" sz="2000" dirty="0">
                <a:sym typeface="Symbol" pitchFamily="2" charset="2"/>
              </a:rPr>
              <a:t></a:t>
            </a:r>
            <a:r>
              <a:rPr lang="pt-BR" altLang="zh-CN" sz="2000" i="1" dirty="0"/>
              <a:t>a</a:t>
            </a:r>
            <a:r>
              <a:rPr lang="pt-BR" altLang="zh-CN" sz="2000" baseline="-25000" dirty="0"/>
              <a:t>9 </a:t>
            </a:r>
            <a:r>
              <a:rPr lang="pt-BR" altLang="zh-CN" sz="2000" dirty="0"/>
              <a:t>+2</a:t>
            </a:r>
            <a:r>
              <a:rPr lang="pt-BR" altLang="zh-CN" sz="2000" baseline="30000" dirty="0"/>
              <a:t>0</a:t>
            </a:r>
            <a:r>
              <a:rPr lang="en-US" altLang="zh-CN" sz="2000" dirty="0">
                <a:sym typeface="Symbol" pitchFamily="2" charset="2"/>
              </a:rPr>
              <a:t></a:t>
            </a:r>
            <a:r>
              <a:rPr lang="pt-BR" altLang="zh-CN" sz="2000" i="1" dirty="0"/>
              <a:t>a</a:t>
            </a:r>
            <a:r>
              <a:rPr lang="pt-BR" altLang="zh-CN" sz="2000" baseline="-25000" dirty="0"/>
              <a:t>8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GB" altLang="zh-CN" sz="2000" i="1" dirty="0">
                <a:solidFill>
                  <a:srgbClr val="0070C0"/>
                </a:solidFill>
              </a:rPr>
              <a:t>h</a:t>
            </a:r>
            <a:r>
              <a:rPr lang="en-GB" altLang="zh-CN" sz="2000" baseline="-25000" dirty="0">
                <a:solidFill>
                  <a:srgbClr val="0070C0"/>
                </a:solidFill>
              </a:rPr>
              <a:t>1</a:t>
            </a:r>
            <a:r>
              <a:rPr lang="en-GB" altLang="zh-CN" sz="2000" dirty="0">
                <a:solidFill>
                  <a:srgbClr val="0070C0"/>
                </a:solidFill>
              </a:rPr>
              <a:t>=</a:t>
            </a:r>
            <a:r>
              <a:rPr lang="pt-BR" altLang="zh-CN" sz="2000" dirty="0"/>
              <a:t> 2</a:t>
            </a:r>
            <a:r>
              <a:rPr lang="pt-BR" altLang="zh-CN" sz="2000" baseline="30000" dirty="0"/>
              <a:t>3</a:t>
            </a:r>
            <a:r>
              <a:rPr lang="pt-BR" altLang="zh-CN" sz="2000" baseline="-25000" dirty="0"/>
              <a:t> </a:t>
            </a:r>
            <a:r>
              <a:rPr lang="en-US" altLang="zh-CN" sz="2000" dirty="0">
                <a:sym typeface="Symbol" pitchFamily="2" charset="2"/>
              </a:rPr>
              <a:t></a:t>
            </a:r>
            <a:r>
              <a:rPr lang="pt-BR" altLang="zh-CN" sz="2000" i="1" dirty="0"/>
              <a:t>a</a:t>
            </a:r>
            <a:r>
              <a:rPr lang="pt-BR" altLang="zh-CN" sz="2000" baseline="-25000" dirty="0"/>
              <a:t>7</a:t>
            </a:r>
            <a:r>
              <a:rPr lang="pt-BR" altLang="zh-CN" sz="2000" dirty="0"/>
              <a:t>+2</a:t>
            </a:r>
            <a:r>
              <a:rPr lang="pt-BR" altLang="zh-CN" sz="2000" baseline="30000" dirty="0"/>
              <a:t>2</a:t>
            </a:r>
            <a:r>
              <a:rPr lang="en-US" altLang="zh-CN" sz="2000" dirty="0">
                <a:sym typeface="Symbol" pitchFamily="2" charset="2"/>
              </a:rPr>
              <a:t></a:t>
            </a:r>
            <a:r>
              <a:rPr lang="en-US" altLang="zh-CN" sz="2000" baseline="-25000" dirty="0"/>
              <a:t> </a:t>
            </a:r>
            <a:r>
              <a:rPr lang="pt-BR" altLang="zh-CN" sz="2000" i="1" dirty="0"/>
              <a:t>a</a:t>
            </a:r>
            <a:r>
              <a:rPr lang="pt-BR" altLang="zh-CN" sz="2000" baseline="-25000" dirty="0"/>
              <a:t>6</a:t>
            </a:r>
            <a:r>
              <a:rPr lang="pt-BR" altLang="zh-CN" sz="2000" dirty="0"/>
              <a:t>+2</a:t>
            </a:r>
            <a:r>
              <a:rPr lang="pt-BR" altLang="zh-CN" sz="2000" baseline="30000" dirty="0"/>
              <a:t>1</a:t>
            </a:r>
            <a:r>
              <a:rPr lang="pt-BR" altLang="zh-CN" sz="2000" baseline="-25000" dirty="0"/>
              <a:t> </a:t>
            </a:r>
            <a:r>
              <a:rPr lang="en-US" altLang="zh-CN" sz="2000" dirty="0">
                <a:sym typeface="Symbol" pitchFamily="2" charset="2"/>
              </a:rPr>
              <a:t></a:t>
            </a:r>
            <a:r>
              <a:rPr lang="pt-BR" altLang="zh-CN" sz="2000" i="1" dirty="0"/>
              <a:t>a</a:t>
            </a:r>
            <a:r>
              <a:rPr lang="pt-BR" altLang="zh-CN" sz="2000" baseline="-25000" dirty="0"/>
              <a:t>5 </a:t>
            </a:r>
            <a:r>
              <a:rPr lang="pt-BR" altLang="zh-CN" sz="2000" dirty="0"/>
              <a:t>+2</a:t>
            </a:r>
            <a:r>
              <a:rPr lang="pt-BR" altLang="zh-CN" sz="2000" baseline="30000" dirty="0"/>
              <a:t>0</a:t>
            </a:r>
            <a:r>
              <a:rPr lang="en-US" altLang="zh-CN" sz="2000" dirty="0">
                <a:sym typeface="Symbol" pitchFamily="2" charset="2"/>
              </a:rPr>
              <a:t></a:t>
            </a:r>
            <a:r>
              <a:rPr lang="pt-BR" altLang="zh-CN" sz="2000" i="1" dirty="0"/>
              <a:t>a</a:t>
            </a:r>
            <a:r>
              <a:rPr lang="pt-BR" altLang="zh-CN" sz="2000" baseline="-25000" dirty="0"/>
              <a:t>4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GB" altLang="zh-CN" sz="2000" i="1" dirty="0">
                <a:solidFill>
                  <a:srgbClr val="0070C0"/>
                </a:solidFill>
              </a:rPr>
              <a:t>h</a:t>
            </a:r>
            <a:r>
              <a:rPr lang="en-GB" altLang="zh-CN" sz="2000" baseline="-25000" dirty="0">
                <a:solidFill>
                  <a:srgbClr val="0070C0"/>
                </a:solidFill>
              </a:rPr>
              <a:t>0</a:t>
            </a:r>
            <a:r>
              <a:rPr lang="en-GB" altLang="zh-CN" sz="2000" dirty="0">
                <a:solidFill>
                  <a:srgbClr val="0070C0"/>
                </a:solidFill>
              </a:rPr>
              <a:t>=</a:t>
            </a:r>
            <a:r>
              <a:rPr lang="pt-BR" altLang="zh-CN" sz="2000" dirty="0"/>
              <a:t> 2</a:t>
            </a:r>
            <a:r>
              <a:rPr lang="pt-BR" altLang="zh-CN" sz="2000" baseline="30000" dirty="0"/>
              <a:t>3</a:t>
            </a:r>
            <a:r>
              <a:rPr lang="pt-BR" altLang="zh-CN" sz="2000" baseline="-25000" dirty="0"/>
              <a:t> </a:t>
            </a:r>
            <a:r>
              <a:rPr lang="en-US" altLang="zh-CN" sz="2000" dirty="0">
                <a:sym typeface="Symbol" pitchFamily="2" charset="2"/>
              </a:rPr>
              <a:t></a:t>
            </a:r>
            <a:r>
              <a:rPr lang="pt-BR" altLang="zh-CN" sz="2000" i="1" dirty="0"/>
              <a:t>a</a:t>
            </a:r>
            <a:r>
              <a:rPr lang="pt-BR" altLang="zh-CN" sz="2000" baseline="-25000" dirty="0"/>
              <a:t>3 </a:t>
            </a:r>
            <a:r>
              <a:rPr lang="pt-BR" altLang="zh-CN" sz="2000" dirty="0"/>
              <a:t>+2</a:t>
            </a:r>
            <a:r>
              <a:rPr lang="pt-BR" altLang="zh-CN" sz="2000" baseline="30000" dirty="0"/>
              <a:t>2</a:t>
            </a:r>
            <a:r>
              <a:rPr lang="en-US" altLang="zh-CN" sz="2000" dirty="0">
                <a:sym typeface="Symbol" pitchFamily="2" charset="2"/>
              </a:rPr>
              <a:t></a:t>
            </a:r>
            <a:r>
              <a:rPr lang="pt-BR" altLang="zh-CN" sz="2000" i="1" dirty="0"/>
              <a:t>a</a:t>
            </a:r>
            <a:r>
              <a:rPr lang="pt-BR" altLang="zh-CN" sz="2000" baseline="-25000" dirty="0"/>
              <a:t>2</a:t>
            </a:r>
            <a:r>
              <a:rPr lang="pt-BR" altLang="zh-CN" sz="2000" dirty="0"/>
              <a:t>+2</a:t>
            </a:r>
            <a:r>
              <a:rPr lang="pt-BR" altLang="zh-CN" sz="2000" baseline="30000" dirty="0"/>
              <a:t>1</a:t>
            </a:r>
            <a:r>
              <a:rPr lang="pt-BR" altLang="zh-CN" sz="2000" baseline="-25000" dirty="0"/>
              <a:t> </a:t>
            </a:r>
            <a:r>
              <a:rPr lang="en-US" altLang="zh-CN" sz="2000" dirty="0">
                <a:sym typeface="Symbol" pitchFamily="2" charset="2"/>
              </a:rPr>
              <a:t></a:t>
            </a:r>
            <a:r>
              <a:rPr lang="pt-BR" altLang="zh-CN" sz="2000" i="1" dirty="0"/>
              <a:t>a</a:t>
            </a:r>
            <a:r>
              <a:rPr lang="pt-BR" altLang="zh-CN" sz="2000" baseline="-25000" dirty="0"/>
              <a:t>1</a:t>
            </a:r>
            <a:r>
              <a:rPr lang="pt-BR" altLang="zh-CN" sz="2000" dirty="0"/>
              <a:t>+2</a:t>
            </a:r>
            <a:r>
              <a:rPr lang="pt-BR" altLang="zh-CN" sz="2000" baseline="30000" dirty="0"/>
              <a:t>0</a:t>
            </a:r>
            <a:r>
              <a:rPr lang="pt-BR" altLang="zh-CN" sz="2000" baseline="-25000" dirty="0"/>
              <a:t> </a:t>
            </a:r>
            <a:r>
              <a:rPr lang="en-US" altLang="zh-CN" sz="2000" dirty="0">
                <a:sym typeface="Symbol" pitchFamily="2" charset="2"/>
              </a:rPr>
              <a:t></a:t>
            </a:r>
            <a:r>
              <a:rPr lang="pt-BR" altLang="zh-CN" sz="2000" i="1" dirty="0"/>
              <a:t>a</a:t>
            </a:r>
            <a:r>
              <a:rPr lang="pt-BR" altLang="zh-CN" sz="2000" baseline="-25000" dirty="0"/>
              <a:t>0</a:t>
            </a: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11DA99E1-FADB-A969-8809-20780AEC64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1058233"/>
              </p:ext>
            </p:extLst>
          </p:nvPr>
        </p:nvGraphicFramePr>
        <p:xfrm>
          <a:off x="8973165" y="271462"/>
          <a:ext cx="2616200" cy="6315075"/>
        </p:xfrm>
        <a:graphic>
          <a:graphicData uri="http://schemas.openxmlformats.org/drawingml/2006/table">
            <a:tbl>
              <a:tblPr/>
              <a:tblGrid>
                <a:gridCol w="828675">
                  <a:extLst>
                    <a:ext uri="{9D8B030D-6E8A-4147-A177-3AD203B41FA5}">
                      <a16:colId xmlns:a16="http://schemas.microsoft.com/office/drawing/2014/main" val="2020854119"/>
                    </a:ext>
                  </a:extLst>
                </a:gridCol>
                <a:gridCol w="971550">
                  <a:extLst>
                    <a:ext uri="{9D8B030D-6E8A-4147-A177-3AD203B41FA5}">
                      <a16:colId xmlns:a16="http://schemas.microsoft.com/office/drawing/2014/main" val="1417446542"/>
                    </a:ext>
                  </a:extLst>
                </a:gridCol>
                <a:gridCol w="815975">
                  <a:extLst>
                    <a:ext uri="{9D8B030D-6E8A-4147-A177-3AD203B41FA5}">
                      <a16:colId xmlns:a16="http://schemas.microsoft.com/office/drawing/2014/main" val="1021237623"/>
                    </a:ext>
                  </a:extLst>
                </a:gridCol>
              </a:tblGrid>
              <a:tr h="3714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二进制</a:t>
                      </a:r>
                    </a:p>
                  </a:txBody>
                  <a:tcPr marL="91449" marR="91449" marT="45718" marB="45718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十六进制</a:t>
                      </a:r>
                    </a:p>
                  </a:txBody>
                  <a:tcPr marL="91449" marR="91449" marT="45718" marB="45718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十进制</a:t>
                      </a:r>
                    </a:p>
                  </a:txBody>
                  <a:tcPr marL="91449" marR="91449" marT="45718" marB="45718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3679874"/>
                  </a:ext>
                </a:extLst>
              </a:tr>
              <a:tr h="3714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0000</a:t>
                      </a:r>
                    </a:p>
                  </a:txBody>
                  <a:tcPr marL="91426" marR="91426" marT="45729" marB="4572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CF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</a:t>
                      </a:r>
                    </a:p>
                  </a:txBody>
                  <a:tcPr marL="91426" marR="91426" marT="45729" marB="4572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CF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</a:t>
                      </a:r>
                    </a:p>
                  </a:txBody>
                  <a:tcPr marL="91426" marR="91426" marT="45729" marB="4572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C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6621221"/>
                  </a:ext>
                </a:extLst>
              </a:tr>
              <a:tr h="3714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0001</a:t>
                      </a:r>
                    </a:p>
                  </a:txBody>
                  <a:tcPr marL="91426" marR="91426" marT="45729" marB="4572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9E7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marL="91426" marR="91426" marT="45729" marB="4572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9E7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marL="91426" marR="91426" marT="45729" marB="4572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9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2815719"/>
                  </a:ext>
                </a:extLst>
              </a:tr>
              <a:tr h="3714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0010</a:t>
                      </a:r>
                    </a:p>
                  </a:txBody>
                  <a:tcPr marL="91426" marR="91426" marT="45729" marB="4572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CF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</a:t>
                      </a:r>
                    </a:p>
                  </a:txBody>
                  <a:tcPr marL="91426" marR="91426" marT="45729" marB="4572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CF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</a:t>
                      </a:r>
                    </a:p>
                  </a:txBody>
                  <a:tcPr marL="91426" marR="91426" marT="45729" marB="4572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C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2866654"/>
                  </a:ext>
                </a:extLst>
              </a:tr>
              <a:tr h="3714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0011</a:t>
                      </a:r>
                    </a:p>
                  </a:txBody>
                  <a:tcPr marL="91426" marR="91426" marT="45729" marB="4572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9E7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3</a:t>
                      </a:r>
                    </a:p>
                  </a:txBody>
                  <a:tcPr marL="91426" marR="91426" marT="45729" marB="4572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9E7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3</a:t>
                      </a:r>
                    </a:p>
                  </a:txBody>
                  <a:tcPr marL="91426" marR="91426" marT="45729" marB="4572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9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1686714"/>
                  </a:ext>
                </a:extLst>
              </a:tr>
              <a:tr h="3714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0100</a:t>
                      </a:r>
                    </a:p>
                  </a:txBody>
                  <a:tcPr marL="91426" marR="91426" marT="45729" marB="4572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CF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4</a:t>
                      </a:r>
                    </a:p>
                  </a:txBody>
                  <a:tcPr marL="91426" marR="91426" marT="45729" marB="4572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CF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4</a:t>
                      </a:r>
                    </a:p>
                  </a:txBody>
                  <a:tcPr marL="91426" marR="91426" marT="45729" marB="4572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C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5686928"/>
                  </a:ext>
                </a:extLst>
              </a:tr>
              <a:tr h="3714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0101</a:t>
                      </a:r>
                    </a:p>
                  </a:txBody>
                  <a:tcPr marL="91426" marR="91426" marT="45729" marB="4572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9E7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5</a:t>
                      </a:r>
                    </a:p>
                  </a:txBody>
                  <a:tcPr marL="91426" marR="91426" marT="45729" marB="4572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9E7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5</a:t>
                      </a:r>
                    </a:p>
                  </a:txBody>
                  <a:tcPr marL="91426" marR="91426" marT="45729" marB="4572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9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8682925"/>
                  </a:ext>
                </a:extLst>
              </a:tr>
              <a:tr h="3714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0110</a:t>
                      </a:r>
                    </a:p>
                  </a:txBody>
                  <a:tcPr marL="91426" marR="91426" marT="45729" marB="4572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CF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6</a:t>
                      </a:r>
                    </a:p>
                  </a:txBody>
                  <a:tcPr marL="91426" marR="91426" marT="45729" marB="4572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CF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6</a:t>
                      </a:r>
                    </a:p>
                  </a:txBody>
                  <a:tcPr marL="91426" marR="91426" marT="45729" marB="4572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C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9278517"/>
                  </a:ext>
                </a:extLst>
              </a:tr>
              <a:tr h="3714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0111</a:t>
                      </a:r>
                    </a:p>
                  </a:txBody>
                  <a:tcPr marL="91426" marR="91426" marT="45729" marB="4572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9E7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7</a:t>
                      </a:r>
                    </a:p>
                  </a:txBody>
                  <a:tcPr marL="91426" marR="91426" marT="45729" marB="4572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9E7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7</a:t>
                      </a:r>
                    </a:p>
                  </a:txBody>
                  <a:tcPr marL="91426" marR="91426" marT="45729" marB="4572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9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5072407"/>
                  </a:ext>
                </a:extLst>
              </a:tr>
              <a:tr h="3714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1000</a:t>
                      </a:r>
                    </a:p>
                  </a:txBody>
                  <a:tcPr marL="91449" marR="91449" marT="45690" marB="4569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CF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8</a:t>
                      </a:r>
                    </a:p>
                  </a:txBody>
                  <a:tcPr marL="91449" marR="91449" marT="45690" marB="4569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CF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8</a:t>
                      </a:r>
                    </a:p>
                  </a:txBody>
                  <a:tcPr marL="91449" marR="91449" marT="45690" marB="4569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C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2951360"/>
                  </a:ext>
                </a:extLst>
              </a:tr>
              <a:tr h="3714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1001</a:t>
                      </a:r>
                    </a:p>
                  </a:txBody>
                  <a:tcPr marL="91449" marR="91449" marT="45690" marB="4569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9E7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9</a:t>
                      </a:r>
                    </a:p>
                  </a:txBody>
                  <a:tcPr marL="91449" marR="91449" marT="45690" marB="4569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9E7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9</a:t>
                      </a:r>
                    </a:p>
                  </a:txBody>
                  <a:tcPr marL="91449" marR="91449" marT="45690" marB="4569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9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0453095"/>
                  </a:ext>
                </a:extLst>
              </a:tr>
              <a:tr h="3714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1010</a:t>
                      </a:r>
                    </a:p>
                  </a:txBody>
                  <a:tcPr marL="91449" marR="91449" marT="45690" marB="4569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CF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A</a:t>
                      </a:r>
                    </a:p>
                  </a:txBody>
                  <a:tcPr marL="91449" marR="91449" marT="45690" marB="4569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CF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10</a:t>
                      </a:r>
                    </a:p>
                  </a:txBody>
                  <a:tcPr marL="91449" marR="91449" marT="45690" marB="4569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C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2322557"/>
                  </a:ext>
                </a:extLst>
              </a:tr>
              <a:tr h="3714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1011</a:t>
                      </a:r>
                    </a:p>
                  </a:txBody>
                  <a:tcPr marL="91449" marR="91449" marT="45690" marB="4569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9E7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B</a:t>
                      </a:r>
                    </a:p>
                  </a:txBody>
                  <a:tcPr marL="91449" marR="91449" marT="45690" marB="4569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9E7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11</a:t>
                      </a:r>
                    </a:p>
                  </a:txBody>
                  <a:tcPr marL="91449" marR="91449" marT="45690" marB="4569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9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1247517"/>
                  </a:ext>
                </a:extLst>
              </a:tr>
              <a:tr h="3714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1100</a:t>
                      </a:r>
                    </a:p>
                  </a:txBody>
                  <a:tcPr marL="91449" marR="91449" marT="45690" marB="4569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CF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C</a:t>
                      </a:r>
                    </a:p>
                  </a:txBody>
                  <a:tcPr marL="91449" marR="91449" marT="45690" marB="4569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CF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12</a:t>
                      </a:r>
                    </a:p>
                  </a:txBody>
                  <a:tcPr marL="91449" marR="91449" marT="45690" marB="4569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C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2625290"/>
                  </a:ext>
                </a:extLst>
              </a:tr>
              <a:tr h="3714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1101</a:t>
                      </a:r>
                    </a:p>
                  </a:txBody>
                  <a:tcPr marL="91449" marR="91449" marT="45690" marB="4569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9E7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D</a:t>
                      </a:r>
                    </a:p>
                  </a:txBody>
                  <a:tcPr marL="91449" marR="91449" marT="45690" marB="4569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9E7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13</a:t>
                      </a:r>
                    </a:p>
                  </a:txBody>
                  <a:tcPr marL="91449" marR="91449" marT="45690" marB="4569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9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493723"/>
                  </a:ext>
                </a:extLst>
              </a:tr>
              <a:tr h="3714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1110</a:t>
                      </a:r>
                    </a:p>
                  </a:txBody>
                  <a:tcPr marL="91449" marR="91449" marT="45690" marB="4569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CF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E</a:t>
                      </a:r>
                    </a:p>
                  </a:txBody>
                  <a:tcPr marL="91449" marR="91449" marT="45690" marB="4569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CF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14</a:t>
                      </a:r>
                    </a:p>
                  </a:txBody>
                  <a:tcPr marL="91449" marR="91449" marT="45690" marB="4569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C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2274377"/>
                  </a:ext>
                </a:extLst>
              </a:tr>
              <a:tr h="3714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1111</a:t>
                      </a:r>
                    </a:p>
                  </a:txBody>
                  <a:tcPr marL="91449" marR="91449" marT="45690" marB="4569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9E7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F</a:t>
                      </a:r>
                    </a:p>
                  </a:txBody>
                  <a:tcPr marL="91449" marR="91449" marT="45690" marB="4569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9E7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15</a:t>
                      </a:r>
                    </a:p>
                  </a:txBody>
                  <a:tcPr marL="91449" marR="91449" marT="45690" marB="4569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9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1294935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199504473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>
            <a:extLst>
              <a:ext uri="{FF2B5EF4-FFF2-40B4-BE49-F238E27FC236}">
                <a16:creationId xmlns:a16="http://schemas.microsoft.com/office/drawing/2014/main" id="{B7DF0371-AC01-4FA5-BCCE-9DA7FC56C32F}"/>
              </a:ext>
            </a:extLst>
          </p:cNvPr>
          <p:cNvSpPr/>
          <p:nvPr/>
        </p:nvSpPr>
        <p:spPr>
          <a:xfrm>
            <a:off x="711426" y="1522185"/>
            <a:ext cx="7836226" cy="31207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二进制</a:t>
            </a:r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十六进制的转换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示例，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32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位组合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0110 1100 0101 1111 0011 1101 0110 1110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首先，将这个位组合按照每四位进行分割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C00000"/>
                </a:solidFill>
              </a:rPr>
              <a:t>0110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dirty="0">
                <a:solidFill>
                  <a:srgbClr val="FFC000"/>
                </a:solidFill>
              </a:rPr>
              <a:t>1100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dirty="0">
                <a:solidFill>
                  <a:srgbClr val="FFFF00"/>
                </a:solidFill>
              </a:rPr>
              <a:t>0101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dirty="0">
                <a:solidFill>
                  <a:srgbClr val="92D050"/>
                </a:solidFill>
              </a:rPr>
              <a:t>1111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dirty="0">
                <a:solidFill>
                  <a:srgbClr val="00B050"/>
                </a:solidFill>
              </a:rPr>
              <a:t>0011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dirty="0">
                <a:solidFill>
                  <a:srgbClr val="00B0F0"/>
                </a:solidFill>
              </a:rPr>
              <a:t>1101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dirty="0">
                <a:solidFill>
                  <a:srgbClr val="0070C0"/>
                </a:solidFill>
              </a:rPr>
              <a:t>0110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dirty="0">
                <a:solidFill>
                  <a:srgbClr val="7030A0"/>
                </a:solidFill>
              </a:rPr>
              <a:t>1110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然后，将每四位转换为相等的十六进制数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C00000"/>
                </a:solidFill>
              </a:rPr>
              <a:t>6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  </a:t>
            </a:r>
            <a:r>
              <a:rPr lang="en-US" altLang="zh-CN" dirty="0">
                <a:solidFill>
                  <a:srgbClr val="FFC000"/>
                </a:solidFill>
              </a:rPr>
              <a:t>C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 </a:t>
            </a:r>
            <a:r>
              <a:rPr lang="en-US" altLang="zh-CN" dirty="0">
                <a:solidFill>
                  <a:srgbClr val="FFFF00"/>
                </a:solidFill>
              </a:rPr>
              <a:t>5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  </a:t>
            </a:r>
            <a:r>
              <a:rPr lang="en-US" altLang="zh-CN" dirty="0">
                <a:solidFill>
                  <a:srgbClr val="92D050"/>
                </a:solidFill>
              </a:rPr>
              <a:t>F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 </a:t>
            </a:r>
            <a:r>
              <a:rPr lang="en-US" altLang="zh-CN" dirty="0">
                <a:solidFill>
                  <a:srgbClr val="00B050"/>
                </a:solidFill>
              </a:rPr>
              <a:t>3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  </a:t>
            </a:r>
            <a:r>
              <a:rPr lang="en-US" altLang="zh-CN" dirty="0">
                <a:solidFill>
                  <a:srgbClr val="00B0F0"/>
                </a:solidFill>
              </a:rPr>
              <a:t>D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  </a:t>
            </a:r>
            <a:r>
              <a:rPr lang="en-US" altLang="zh-CN" dirty="0">
                <a:solidFill>
                  <a:srgbClr val="0070C0"/>
                </a:solidFill>
              </a:rPr>
              <a:t>6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 </a:t>
            </a:r>
            <a:r>
              <a:rPr lang="en-US" altLang="zh-CN" dirty="0">
                <a:solidFill>
                  <a:srgbClr val="7030A0"/>
                </a:solidFill>
              </a:rPr>
              <a:t>E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其十六进制表示为“</a:t>
            </a:r>
            <a:r>
              <a:rPr lang="en-US" altLang="zh-CN" dirty="0">
                <a:solidFill>
                  <a:srgbClr val="B88F4D"/>
                </a:solidFill>
              </a:rPr>
              <a:t>x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6C5F3D6E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”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十六进制表示法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11DA99E1-FADB-A969-8809-20780AEC6499}"/>
              </a:ext>
            </a:extLst>
          </p:cNvPr>
          <p:cNvGraphicFramePr>
            <a:graphicFrameLocks noGrp="1"/>
          </p:cNvGraphicFramePr>
          <p:nvPr/>
        </p:nvGraphicFramePr>
        <p:xfrm>
          <a:off x="8973165" y="271462"/>
          <a:ext cx="2616200" cy="6315075"/>
        </p:xfrm>
        <a:graphic>
          <a:graphicData uri="http://schemas.openxmlformats.org/drawingml/2006/table">
            <a:tbl>
              <a:tblPr/>
              <a:tblGrid>
                <a:gridCol w="828675">
                  <a:extLst>
                    <a:ext uri="{9D8B030D-6E8A-4147-A177-3AD203B41FA5}">
                      <a16:colId xmlns:a16="http://schemas.microsoft.com/office/drawing/2014/main" val="2020854119"/>
                    </a:ext>
                  </a:extLst>
                </a:gridCol>
                <a:gridCol w="971550">
                  <a:extLst>
                    <a:ext uri="{9D8B030D-6E8A-4147-A177-3AD203B41FA5}">
                      <a16:colId xmlns:a16="http://schemas.microsoft.com/office/drawing/2014/main" val="1417446542"/>
                    </a:ext>
                  </a:extLst>
                </a:gridCol>
                <a:gridCol w="815975">
                  <a:extLst>
                    <a:ext uri="{9D8B030D-6E8A-4147-A177-3AD203B41FA5}">
                      <a16:colId xmlns:a16="http://schemas.microsoft.com/office/drawing/2014/main" val="1021237623"/>
                    </a:ext>
                  </a:extLst>
                </a:gridCol>
              </a:tblGrid>
              <a:tr h="3714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二进制</a:t>
                      </a:r>
                    </a:p>
                  </a:txBody>
                  <a:tcPr marL="91449" marR="91449" marT="45718" marB="45718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十六进制</a:t>
                      </a:r>
                    </a:p>
                  </a:txBody>
                  <a:tcPr marL="91449" marR="91449" marT="45718" marB="45718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十进制</a:t>
                      </a:r>
                    </a:p>
                  </a:txBody>
                  <a:tcPr marL="91449" marR="91449" marT="45718" marB="45718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3679874"/>
                  </a:ext>
                </a:extLst>
              </a:tr>
              <a:tr h="3714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0000</a:t>
                      </a:r>
                    </a:p>
                  </a:txBody>
                  <a:tcPr marL="91426" marR="91426" marT="45729" marB="4572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CF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</a:t>
                      </a:r>
                    </a:p>
                  </a:txBody>
                  <a:tcPr marL="91426" marR="91426" marT="45729" marB="4572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CF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</a:t>
                      </a:r>
                    </a:p>
                  </a:txBody>
                  <a:tcPr marL="91426" marR="91426" marT="45729" marB="4572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C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6621221"/>
                  </a:ext>
                </a:extLst>
              </a:tr>
              <a:tr h="3714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0001</a:t>
                      </a:r>
                    </a:p>
                  </a:txBody>
                  <a:tcPr marL="91426" marR="91426" marT="45729" marB="4572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9E7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marL="91426" marR="91426" marT="45729" marB="4572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9E7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marL="91426" marR="91426" marT="45729" marB="4572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9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2815719"/>
                  </a:ext>
                </a:extLst>
              </a:tr>
              <a:tr h="3714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0010</a:t>
                      </a:r>
                    </a:p>
                  </a:txBody>
                  <a:tcPr marL="91426" marR="91426" marT="45729" marB="4572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CF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</a:t>
                      </a:r>
                    </a:p>
                  </a:txBody>
                  <a:tcPr marL="91426" marR="91426" marT="45729" marB="4572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CF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</a:t>
                      </a:r>
                    </a:p>
                  </a:txBody>
                  <a:tcPr marL="91426" marR="91426" marT="45729" marB="4572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C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2866654"/>
                  </a:ext>
                </a:extLst>
              </a:tr>
              <a:tr h="3714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0011</a:t>
                      </a:r>
                    </a:p>
                  </a:txBody>
                  <a:tcPr marL="91426" marR="91426" marT="45729" marB="4572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9E7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3</a:t>
                      </a:r>
                    </a:p>
                  </a:txBody>
                  <a:tcPr marL="91426" marR="91426" marT="45729" marB="4572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9E7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3</a:t>
                      </a:r>
                    </a:p>
                  </a:txBody>
                  <a:tcPr marL="91426" marR="91426" marT="45729" marB="4572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9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1686714"/>
                  </a:ext>
                </a:extLst>
              </a:tr>
              <a:tr h="3714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0100</a:t>
                      </a:r>
                    </a:p>
                  </a:txBody>
                  <a:tcPr marL="91426" marR="91426" marT="45729" marB="4572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CF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4</a:t>
                      </a:r>
                    </a:p>
                  </a:txBody>
                  <a:tcPr marL="91426" marR="91426" marT="45729" marB="4572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CF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4</a:t>
                      </a:r>
                    </a:p>
                  </a:txBody>
                  <a:tcPr marL="91426" marR="91426" marT="45729" marB="4572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C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5686928"/>
                  </a:ext>
                </a:extLst>
              </a:tr>
              <a:tr h="3714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0101</a:t>
                      </a:r>
                    </a:p>
                  </a:txBody>
                  <a:tcPr marL="91426" marR="91426" marT="45729" marB="4572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9E7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5</a:t>
                      </a:r>
                    </a:p>
                  </a:txBody>
                  <a:tcPr marL="91426" marR="91426" marT="45729" marB="4572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9E7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5</a:t>
                      </a:r>
                    </a:p>
                  </a:txBody>
                  <a:tcPr marL="91426" marR="91426" marT="45729" marB="4572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9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8682925"/>
                  </a:ext>
                </a:extLst>
              </a:tr>
              <a:tr h="3714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0110</a:t>
                      </a:r>
                    </a:p>
                  </a:txBody>
                  <a:tcPr marL="91426" marR="91426" marT="45729" marB="4572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CF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6</a:t>
                      </a:r>
                    </a:p>
                  </a:txBody>
                  <a:tcPr marL="91426" marR="91426" marT="45729" marB="4572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CF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6</a:t>
                      </a:r>
                    </a:p>
                  </a:txBody>
                  <a:tcPr marL="91426" marR="91426" marT="45729" marB="4572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C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9278517"/>
                  </a:ext>
                </a:extLst>
              </a:tr>
              <a:tr h="3714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0111</a:t>
                      </a:r>
                    </a:p>
                  </a:txBody>
                  <a:tcPr marL="91426" marR="91426" marT="45729" marB="4572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9E7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7</a:t>
                      </a:r>
                    </a:p>
                  </a:txBody>
                  <a:tcPr marL="91426" marR="91426" marT="45729" marB="4572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9E7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7</a:t>
                      </a:r>
                    </a:p>
                  </a:txBody>
                  <a:tcPr marL="91426" marR="91426" marT="45729" marB="4572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9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5072407"/>
                  </a:ext>
                </a:extLst>
              </a:tr>
              <a:tr h="3714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1000</a:t>
                      </a:r>
                    </a:p>
                  </a:txBody>
                  <a:tcPr marL="91449" marR="91449" marT="45690" marB="4569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CF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8</a:t>
                      </a:r>
                    </a:p>
                  </a:txBody>
                  <a:tcPr marL="91449" marR="91449" marT="45690" marB="4569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CF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8</a:t>
                      </a:r>
                    </a:p>
                  </a:txBody>
                  <a:tcPr marL="91449" marR="91449" marT="45690" marB="4569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C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2951360"/>
                  </a:ext>
                </a:extLst>
              </a:tr>
              <a:tr h="3714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1001</a:t>
                      </a:r>
                    </a:p>
                  </a:txBody>
                  <a:tcPr marL="91449" marR="91449" marT="45690" marB="4569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9E7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9</a:t>
                      </a:r>
                    </a:p>
                  </a:txBody>
                  <a:tcPr marL="91449" marR="91449" marT="45690" marB="4569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9E7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9</a:t>
                      </a:r>
                    </a:p>
                  </a:txBody>
                  <a:tcPr marL="91449" marR="91449" marT="45690" marB="4569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9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0453095"/>
                  </a:ext>
                </a:extLst>
              </a:tr>
              <a:tr h="3714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1010</a:t>
                      </a:r>
                    </a:p>
                  </a:txBody>
                  <a:tcPr marL="91449" marR="91449" marT="45690" marB="4569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CF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A</a:t>
                      </a:r>
                    </a:p>
                  </a:txBody>
                  <a:tcPr marL="91449" marR="91449" marT="45690" marB="4569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CF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10</a:t>
                      </a:r>
                    </a:p>
                  </a:txBody>
                  <a:tcPr marL="91449" marR="91449" marT="45690" marB="4569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C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2322557"/>
                  </a:ext>
                </a:extLst>
              </a:tr>
              <a:tr h="3714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1011</a:t>
                      </a:r>
                    </a:p>
                  </a:txBody>
                  <a:tcPr marL="91449" marR="91449" marT="45690" marB="4569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9E7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B</a:t>
                      </a:r>
                    </a:p>
                  </a:txBody>
                  <a:tcPr marL="91449" marR="91449" marT="45690" marB="4569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9E7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11</a:t>
                      </a:r>
                    </a:p>
                  </a:txBody>
                  <a:tcPr marL="91449" marR="91449" marT="45690" marB="4569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9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1247517"/>
                  </a:ext>
                </a:extLst>
              </a:tr>
              <a:tr h="3714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1100</a:t>
                      </a:r>
                    </a:p>
                  </a:txBody>
                  <a:tcPr marL="91449" marR="91449" marT="45690" marB="4569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CF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C</a:t>
                      </a:r>
                    </a:p>
                  </a:txBody>
                  <a:tcPr marL="91449" marR="91449" marT="45690" marB="4569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CF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12</a:t>
                      </a:r>
                    </a:p>
                  </a:txBody>
                  <a:tcPr marL="91449" marR="91449" marT="45690" marB="4569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C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2625290"/>
                  </a:ext>
                </a:extLst>
              </a:tr>
              <a:tr h="3714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1101</a:t>
                      </a:r>
                    </a:p>
                  </a:txBody>
                  <a:tcPr marL="91449" marR="91449" marT="45690" marB="4569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9E7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D</a:t>
                      </a:r>
                    </a:p>
                  </a:txBody>
                  <a:tcPr marL="91449" marR="91449" marT="45690" marB="4569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9E7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13</a:t>
                      </a:r>
                    </a:p>
                  </a:txBody>
                  <a:tcPr marL="91449" marR="91449" marT="45690" marB="4569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9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493723"/>
                  </a:ext>
                </a:extLst>
              </a:tr>
              <a:tr h="3714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1110</a:t>
                      </a:r>
                    </a:p>
                  </a:txBody>
                  <a:tcPr marL="91449" marR="91449" marT="45690" marB="4569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CF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E</a:t>
                      </a:r>
                    </a:p>
                  </a:txBody>
                  <a:tcPr marL="91449" marR="91449" marT="45690" marB="4569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CF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14</a:t>
                      </a:r>
                    </a:p>
                  </a:txBody>
                  <a:tcPr marL="91449" marR="91449" marT="45690" marB="4569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C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2274377"/>
                  </a:ext>
                </a:extLst>
              </a:tr>
              <a:tr h="3714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1111</a:t>
                      </a:r>
                    </a:p>
                  </a:txBody>
                  <a:tcPr marL="91449" marR="91449" marT="45690" marB="4569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9E7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F</a:t>
                      </a:r>
                    </a:p>
                  </a:txBody>
                  <a:tcPr marL="91449" marR="91449" marT="45690" marB="4569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9E7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15</a:t>
                      </a:r>
                    </a:p>
                  </a:txBody>
                  <a:tcPr marL="91449" marR="91449" marT="45690" marB="4569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9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1294935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188851379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>
            <a:extLst>
              <a:ext uri="{FF2B5EF4-FFF2-40B4-BE49-F238E27FC236}">
                <a16:creationId xmlns:a16="http://schemas.microsoft.com/office/drawing/2014/main" id="{B7DF0371-AC01-4FA5-BCCE-9DA7FC56C32F}"/>
              </a:ext>
            </a:extLst>
          </p:cNvPr>
          <p:cNvSpPr/>
          <p:nvPr/>
        </p:nvSpPr>
        <p:spPr>
          <a:xfrm>
            <a:off x="711426" y="1522185"/>
            <a:ext cx="7430710" cy="24227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十六进制</a:t>
            </a:r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二进制的转换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将十六进制转换为二进制，则只需将每一位十六进制转换为对应的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4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位二进制组合即可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例如，十六进制“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x41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”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其二进制表示“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0100 0001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”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十六进制表示法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11DA99E1-FADB-A969-8809-20780AEC6499}"/>
              </a:ext>
            </a:extLst>
          </p:cNvPr>
          <p:cNvGraphicFramePr>
            <a:graphicFrameLocks noGrp="1"/>
          </p:cNvGraphicFramePr>
          <p:nvPr/>
        </p:nvGraphicFramePr>
        <p:xfrm>
          <a:off x="8973165" y="271462"/>
          <a:ext cx="2616200" cy="6315075"/>
        </p:xfrm>
        <a:graphic>
          <a:graphicData uri="http://schemas.openxmlformats.org/drawingml/2006/table">
            <a:tbl>
              <a:tblPr/>
              <a:tblGrid>
                <a:gridCol w="828675">
                  <a:extLst>
                    <a:ext uri="{9D8B030D-6E8A-4147-A177-3AD203B41FA5}">
                      <a16:colId xmlns:a16="http://schemas.microsoft.com/office/drawing/2014/main" val="2020854119"/>
                    </a:ext>
                  </a:extLst>
                </a:gridCol>
                <a:gridCol w="971550">
                  <a:extLst>
                    <a:ext uri="{9D8B030D-6E8A-4147-A177-3AD203B41FA5}">
                      <a16:colId xmlns:a16="http://schemas.microsoft.com/office/drawing/2014/main" val="1417446542"/>
                    </a:ext>
                  </a:extLst>
                </a:gridCol>
                <a:gridCol w="815975">
                  <a:extLst>
                    <a:ext uri="{9D8B030D-6E8A-4147-A177-3AD203B41FA5}">
                      <a16:colId xmlns:a16="http://schemas.microsoft.com/office/drawing/2014/main" val="1021237623"/>
                    </a:ext>
                  </a:extLst>
                </a:gridCol>
              </a:tblGrid>
              <a:tr h="3714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二进制</a:t>
                      </a:r>
                    </a:p>
                  </a:txBody>
                  <a:tcPr marL="91449" marR="91449" marT="45718" marB="45718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十六进制</a:t>
                      </a:r>
                    </a:p>
                  </a:txBody>
                  <a:tcPr marL="91449" marR="91449" marT="45718" marB="45718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十进制</a:t>
                      </a:r>
                    </a:p>
                  </a:txBody>
                  <a:tcPr marL="91449" marR="91449" marT="45718" marB="45718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3679874"/>
                  </a:ext>
                </a:extLst>
              </a:tr>
              <a:tr h="3714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0000</a:t>
                      </a:r>
                    </a:p>
                  </a:txBody>
                  <a:tcPr marL="91426" marR="91426" marT="45729" marB="4572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CF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</a:t>
                      </a:r>
                    </a:p>
                  </a:txBody>
                  <a:tcPr marL="91426" marR="91426" marT="45729" marB="4572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CF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</a:t>
                      </a:r>
                    </a:p>
                  </a:txBody>
                  <a:tcPr marL="91426" marR="91426" marT="45729" marB="4572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C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6621221"/>
                  </a:ext>
                </a:extLst>
              </a:tr>
              <a:tr h="3714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0001</a:t>
                      </a:r>
                    </a:p>
                  </a:txBody>
                  <a:tcPr marL="91426" marR="91426" marT="45729" marB="4572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9E7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marL="91426" marR="91426" marT="45729" marB="4572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9E7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marL="91426" marR="91426" marT="45729" marB="4572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9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2815719"/>
                  </a:ext>
                </a:extLst>
              </a:tr>
              <a:tr h="3714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0010</a:t>
                      </a:r>
                    </a:p>
                  </a:txBody>
                  <a:tcPr marL="91426" marR="91426" marT="45729" marB="4572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CF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</a:t>
                      </a:r>
                    </a:p>
                  </a:txBody>
                  <a:tcPr marL="91426" marR="91426" marT="45729" marB="4572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CF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</a:t>
                      </a:r>
                    </a:p>
                  </a:txBody>
                  <a:tcPr marL="91426" marR="91426" marT="45729" marB="4572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C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2866654"/>
                  </a:ext>
                </a:extLst>
              </a:tr>
              <a:tr h="3714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0011</a:t>
                      </a:r>
                    </a:p>
                  </a:txBody>
                  <a:tcPr marL="91426" marR="91426" marT="45729" marB="4572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9E7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3</a:t>
                      </a:r>
                    </a:p>
                  </a:txBody>
                  <a:tcPr marL="91426" marR="91426" marT="45729" marB="4572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9E7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3</a:t>
                      </a:r>
                    </a:p>
                  </a:txBody>
                  <a:tcPr marL="91426" marR="91426" marT="45729" marB="4572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9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1686714"/>
                  </a:ext>
                </a:extLst>
              </a:tr>
              <a:tr h="3714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0100</a:t>
                      </a:r>
                    </a:p>
                  </a:txBody>
                  <a:tcPr marL="91426" marR="91426" marT="45729" marB="4572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CF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4</a:t>
                      </a:r>
                    </a:p>
                  </a:txBody>
                  <a:tcPr marL="91426" marR="91426" marT="45729" marB="4572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CF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4</a:t>
                      </a:r>
                    </a:p>
                  </a:txBody>
                  <a:tcPr marL="91426" marR="91426" marT="45729" marB="4572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C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5686928"/>
                  </a:ext>
                </a:extLst>
              </a:tr>
              <a:tr h="3714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0101</a:t>
                      </a:r>
                    </a:p>
                  </a:txBody>
                  <a:tcPr marL="91426" marR="91426" marT="45729" marB="4572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9E7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5</a:t>
                      </a:r>
                    </a:p>
                  </a:txBody>
                  <a:tcPr marL="91426" marR="91426" marT="45729" marB="4572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9E7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5</a:t>
                      </a:r>
                    </a:p>
                  </a:txBody>
                  <a:tcPr marL="91426" marR="91426" marT="45729" marB="4572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9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8682925"/>
                  </a:ext>
                </a:extLst>
              </a:tr>
              <a:tr h="3714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0110</a:t>
                      </a:r>
                    </a:p>
                  </a:txBody>
                  <a:tcPr marL="91426" marR="91426" marT="45729" marB="4572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CF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6</a:t>
                      </a:r>
                    </a:p>
                  </a:txBody>
                  <a:tcPr marL="91426" marR="91426" marT="45729" marB="4572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CF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6</a:t>
                      </a:r>
                    </a:p>
                  </a:txBody>
                  <a:tcPr marL="91426" marR="91426" marT="45729" marB="4572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C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9278517"/>
                  </a:ext>
                </a:extLst>
              </a:tr>
              <a:tr h="3714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0111</a:t>
                      </a:r>
                    </a:p>
                  </a:txBody>
                  <a:tcPr marL="91426" marR="91426" marT="45729" marB="4572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9E7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7</a:t>
                      </a:r>
                    </a:p>
                  </a:txBody>
                  <a:tcPr marL="91426" marR="91426" marT="45729" marB="4572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9E7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7</a:t>
                      </a:r>
                    </a:p>
                  </a:txBody>
                  <a:tcPr marL="91426" marR="91426" marT="45729" marB="4572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9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5072407"/>
                  </a:ext>
                </a:extLst>
              </a:tr>
              <a:tr h="3714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1000</a:t>
                      </a:r>
                    </a:p>
                  </a:txBody>
                  <a:tcPr marL="91449" marR="91449" marT="45690" marB="4569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CF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8</a:t>
                      </a:r>
                    </a:p>
                  </a:txBody>
                  <a:tcPr marL="91449" marR="91449" marT="45690" marB="4569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CF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8</a:t>
                      </a:r>
                    </a:p>
                  </a:txBody>
                  <a:tcPr marL="91449" marR="91449" marT="45690" marB="4569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C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2951360"/>
                  </a:ext>
                </a:extLst>
              </a:tr>
              <a:tr h="3714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1001</a:t>
                      </a:r>
                    </a:p>
                  </a:txBody>
                  <a:tcPr marL="91449" marR="91449" marT="45690" marB="4569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9E7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9</a:t>
                      </a:r>
                    </a:p>
                  </a:txBody>
                  <a:tcPr marL="91449" marR="91449" marT="45690" marB="4569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9E7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9</a:t>
                      </a:r>
                    </a:p>
                  </a:txBody>
                  <a:tcPr marL="91449" marR="91449" marT="45690" marB="4569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9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0453095"/>
                  </a:ext>
                </a:extLst>
              </a:tr>
              <a:tr h="3714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1010</a:t>
                      </a:r>
                    </a:p>
                  </a:txBody>
                  <a:tcPr marL="91449" marR="91449" marT="45690" marB="4569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CF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A</a:t>
                      </a:r>
                    </a:p>
                  </a:txBody>
                  <a:tcPr marL="91449" marR="91449" marT="45690" marB="4569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CF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10</a:t>
                      </a:r>
                    </a:p>
                  </a:txBody>
                  <a:tcPr marL="91449" marR="91449" marT="45690" marB="4569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C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2322557"/>
                  </a:ext>
                </a:extLst>
              </a:tr>
              <a:tr h="3714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1011</a:t>
                      </a:r>
                    </a:p>
                  </a:txBody>
                  <a:tcPr marL="91449" marR="91449" marT="45690" marB="4569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9E7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B</a:t>
                      </a:r>
                    </a:p>
                  </a:txBody>
                  <a:tcPr marL="91449" marR="91449" marT="45690" marB="4569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9E7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11</a:t>
                      </a:r>
                    </a:p>
                  </a:txBody>
                  <a:tcPr marL="91449" marR="91449" marT="45690" marB="4569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9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1247517"/>
                  </a:ext>
                </a:extLst>
              </a:tr>
              <a:tr h="3714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1100</a:t>
                      </a:r>
                    </a:p>
                  </a:txBody>
                  <a:tcPr marL="91449" marR="91449" marT="45690" marB="4569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CF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C</a:t>
                      </a:r>
                    </a:p>
                  </a:txBody>
                  <a:tcPr marL="91449" marR="91449" marT="45690" marB="4569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CF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12</a:t>
                      </a:r>
                    </a:p>
                  </a:txBody>
                  <a:tcPr marL="91449" marR="91449" marT="45690" marB="4569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C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2625290"/>
                  </a:ext>
                </a:extLst>
              </a:tr>
              <a:tr h="3714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1101</a:t>
                      </a:r>
                    </a:p>
                  </a:txBody>
                  <a:tcPr marL="91449" marR="91449" marT="45690" marB="4569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9E7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D</a:t>
                      </a:r>
                    </a:p>
                  </a:txBody>
                  <a:tcPr marL="91449" marR="91449" marT="45690" marB="4569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9E7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13</a:t>
                      </a:r>
                    </a:p>
                  </a:txBody>
                  <a:tcPr marL="91449" marR="91449" marT="45690" marB="4569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9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493723"/>
                  </a:ext>
                </a:extLst>
              </a:tr>
              <a:tr h="3714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1110</a:t>
                      </a:r>
                    </a:p>
                  </a:txBody>
                  <a:tcPr marL="91449" marR="91449" marT="45690" marB="4569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CF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E</a:t>
                      </a:r>
                    </a:p>
                  </a:txBody>
                  <a:tcPr marL="91449" marR="91449" marT="45690" marB="4569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CF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14</a:t>
                      </a:r>
                    </a:p>
                  </a:txBody>
                  <a:tcPr marL="91449" marR="91449" marT="45690" marB="4569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C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2274377"/>
                  </a:ext>
                </a:extLst>
              </a:tr>
              <a:tr h="3714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1111</a:t>
                      </a:r>
                    </a:p>
                  </a:txBody>
                  <a:tcPr marL="91449" marR="91449" marT="45690" marB="4569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9E7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F</a:t>
                      </a:r>
                    </a:p>
                  </a:txBody>
                  <a:tcPr marL="91449" marR="91449" marT="45690" marB="4569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9E7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15</a:t>
                      </a:r>
                    </a:p>
                  </a:txBody>
                  <a:tcPr marL="91449" marR="91449" marT="45690" marB="4569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9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1294935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278738443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>
            <a:extLst>
              <a:ext uri="{FF2B5EF4-FFF2-40B4-BE49-F238E27FC236}">
                <a16:creationId xmlns:a16="http://schemas.microsoft.com/office/drawing/2014/main" id="{B7DF0371-AC01-4FA5-BCCE-9DA7FC56C32F}"/>
              </a:ext>
            </a:extLst>
          </p:cNvPr>
          <p:cNvSpPr/>
          <p:nvPr/>
        </p:nvSpPr>
        <p:spPr>
          <a:xfrm>
            <a:off x="711426" y="1522185"/>
            <a:ext cx="7430710" cy="3807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十六进制</a:t>
            </a:r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十进制的转换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十六进制数“</a:t>
            </a:r>
            <a:r>
              <a:rPr lang="en-US" altLang="zh-CN" sz="2000" dirty="0">
                <a:solidFill>
                  <a:srgbClr val="B88F4D"/>
                </a:solidFill>
              </a:rPr>
              <a:t>xE20A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”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如果十六进制数</a:t>
            </a:r>
            <a:r>
              <a:rPr lang="en-US" altLang="zh-CN" sz="2000" dirty="0">
                <a:solidFill>
                  <a:srgbClr val="B88F4D"/>
                </a:solidFill>
              </a:rPr>
              <a:t>E20A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表示一个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16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位的二进制补码整数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首先将</a:t>
            </a:r>
            <a:r>
              <a:rPr lang="en-US" altLang="zh-CN" sz="2000" dirty="0">
                <a:solidFill>
                  <a:srgbClr val="B88F4D"/>
                </a:solidFill>
              </a:rPr>
              <a:t>E20A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的每个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16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进制符号转换为二进制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即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1110 0010 0000 1010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通过这个二进制位组合，就可以知道原数是负数，因为最高位为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进而再按照二进制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十进制的转换方法进行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十六进制表示法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11DA99E1-FADB-A969-8809-20780AEC6499}"/>
              </a:ext>
            </a:extLst>
          </p:cNvPr>
          <p:cNvGraphicFramePr>
            <a:graphicFrameLocks noGrp="1"/>
          </p:cNvGraphicFramePr>
          <p:nvPr/>
        </p:nvGraphicFramePr>
        <p:xfrm>
          <a:off x="8973165" y="271462"/>
          <a:ext cx="2616200" cy="6315075"/>
        </p:xfrm>
        <a:graphic>
          <a:graphicData uri="http://schemas.openxmlformats.org/drawingml/2006/table">
            <a:tbl>
              <a:tblPr/>
              <a:tblGrid>
                <a:gridCol w="828675">
                  <a:extLst>
                    <a:ext uri="{9D8B030D-6E8A-4147-A177-3AD203B41FA5}">
                      <a16:colId xmlns:a16="http://schemas.microsoft.com/office/drawing/2014/main" val="2020854119"/>
                    </a:ext>
                  </a:extLst>
                </a:gridCol>
                <a:gridCol w="971550">
                  <a:extLst>
                    <a:ext uri="{9D8B030D-6E8A-4147-A177-3AD203B41FA5}">
                      <a16:colId xmlns:a16="http://schemas.microsoft.com/office/drawing/2014/main" val="1417446542"/>
                    </a:ext>
                  </a:extLst>
                </a:gridCol>
                <a:gridCol w="815975">
                  <a:extLst>
                    <a:ext uri="{9D8B030D-6E8A-4147-A177-3AD203B41FA5}">
                      <a16:colId xmlns:a16="http://schemas.microsoft.com/office/drawing/2014/main" val="1021237623"/>
                    </a:ext>
                  </a:extLst>
                </a:gridCol>
              </a:tblGrid>
              <a:tr h="3714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二进制</a:t>
                      </a:r>
                    </a:p>
                  </a:txBody>
                  <a:tcPr marL="91449" marR="91449" marT="45718" marB="45718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十六进制</a:t>
                      </a:r>
                    </a:p>
                  </a:txBody>
                  <a:tcPr marL="91449" marR="91449" marT="45718" marB="45718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十进制</a:t>
                      </a:r>
                    </a:p>
                  </a:txBody>
                  <a:tcPr marL="91449" marR="91449" marT="45718" marB="45718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3679874"/>
                  </a:ext>
                </a:extLst>
              </a:tr>
              <a:tr h="3714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0000</a:t>
                      </a:r>
                    </a:p>
                  </a:txBody>
                  <a:tcPr marL="91426" marR="91426" marT="45729" marB="4572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CF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</a:t>
                      </a:r>
                    </a:p>
                  </a:txBody>
                  <a:tcPr marL="91426" marR="91426" marT="45729" marB="4572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CF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</a:t>
                      </a:r>
                    </a:p>
                  </a:txBody>
                  <a:tcPr marL="91426" marR="91426" marT="45729" marB="4572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C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6621221"/>
                  </a:ext>
                </a:extLst>
              </a:tr>
              <a:tr h="3714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0001</a:t>
                      </a:r>
                    </a:p>
                  </a:txBody>
                  <a:tcPr marL="91426" marR="91426" marT="45729" marB="4572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9E7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marL="91426" marR="91426" marT="45729" marB="4572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9E7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marL="91426" marR="91426" marT="45729" marB="4572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9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2815719"/>
                  </a:ext>
                </a:extLst>
              </a:tr>
              <a:tr h="3714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0010</a:t>
                      </a:r>
                    </a:p>
                  </a:txBody>
                  <a:tcPr marL="91426" marR="91426" marT="45729" marB="4572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CF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</a:t>
                      </a:r>
                    </a:p>
                  </a:txBody>
                  <a:tcPr marL="91426" marR="91426" marT="45729" marB="4572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CF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</a:t>
                      </a:r>
                    </a:p>
                  </a:txBody>
                  <a:tcPr marL="91426" marR="91426" marT="45729" marB="4572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C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2866654"/>
                  </a:ext>
                </a:extLst>
              </a:tr>
              <a:tr h="3714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0011</a:t>
                      </a:r>
                    </a:p>
                  </a:txBody>
                  <a:tcPr marL="91426" marR="91426" marT="45729" marB="4572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9E7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3</a:t>
                      </a:r>
                    </a:p>
                  </a:txBody>
                  <a:tcPr marL="91426" marR="91426" marT="45729" marB="4572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9E7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3</a:t>
                      </a:r>
                    </a:p>
                  </a:txBody>
                  <a:tcPr marL="91426" marR="91426" marT="45729" marB="4572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9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1686714"/>
                  </a:ext>
                </a:extLst>
              </a:tr>
              <a:tr h="3714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0100</a:t>
                      </a:r>
                    </a:p>
                  </a:txBody>
                  <a:tcPr marL="91426" marR="91426" marT="45729" marB="4572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CF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4</a:t>
                      </a:r>
                    </a:p>
                  </a:txBody>
                  <a:tcPr marL="91426" marR="91426" marT="45729" marB="4572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CF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4</a:t>
                      </a:r>
                    </a:p>
                  </a:txBody>
                  <a:tcPr marL="91426" marR="91426" marT="45729" marB="4572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C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5686928"/>
                  </a:ext>
                </a:extLst>
              </a:tr>
              <a:tr h="3714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0101</a:t>
                      </a:r>
                    </a:p>
                  </a:txBody>
                  <a:tcPr marL="91426" marR="91426" marT="45729" marB="4572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9E7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5</a:t>
                      </a:r>
                    </a:p>
                  </a:txBody>
                  <a:tcPr marL="91426" marR="91426" marT="45729" marB="4572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9E7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5</a:t>
                      </a:r>
                    </a:p>
                  </a:txBody>
                  <a:tcPr marL="91426" marR="91426" marT="45729" marB="4572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9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8682925"/>
                  </a:ext>
                </a:extLst>
              </a:tr>
              <a:tr h="3714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0110</a:t>
                      </a:r>
                    </a:p>
                  </a:txBody>
                  <a:tcPr marL="91426" marR="91426" marT="45729" marB="4572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CF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6</a:t>
                      </a:r>
                    </a:p>
                  </a:txBody>
                  <a:tcPr marL="91426" marR="91426" marT="45729" marB="4572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CF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6</a:t>
                      </a:r>
                    </a:p>
                  </a:txBody>
                  <a:tcPr marL="91426" marR="91426" marT="45729" marB="4572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C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9278517"/>
                  </a:ext>
                </a:extLst>
              </a:tr>
              <a:tr h="3714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0111</a:t>
                      </a:r>
                    </a:p>
                  </a:txBody>
                  <a:tcPr marL="91426" marR="91426" marT="45729" marB="4572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9E7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7</a:t>
                      </a:r>
                    </a:p>
                  </a:txBody>
                  <a:tcPr marL="91426" marR="91426" marT="45729" marB="4572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9E7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7</a:t>
                      </a:r>
                    </a:p>
                  </a:txBody>
                  <a:tcPr marL="91426" marR="91426" marT="45729" marB="4572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9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5072407"/>
                  </a:ext>
                </a:extLst>
              </a:tr>
              <a:tr h="3714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1000</a:t>
                      </a:r>
                    </a:p>
                  </a:txBody>
                  <a:tcPr marL="91449" marR="91449" marT="45690" marB="4569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CF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8</a:t>
                      </a:r>
                    </a:p>
                  </a:txBody>
                  <a:tcPr marL="91449" marR="91449" marT="45690" marB="4569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CF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8</a:t>
                      </a:r>
                    </a:p>
                  </a:txBody>
                  <a:tcPr marL="91449" marR="91449" marT="45690" marB="4569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C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2951360"/>
                  </a:ext>
                </a:extLst>
              </a:tr>
              <a:tr h="3714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1001</a:t>
                      </a:r>
                    </a:p>
                  </a:txBody>
                  <a:tcPr marL="91449" marR="91449" marT="45690" marB="4569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9E7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9</a:t>
                      </a:r>
                    </a:p>
                  </a:txBody>
                  <a:tcPr marL="91449" marR="91449" marT="45690" marB="4569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9E7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9</a:t>
                      </a:r>
                    </a:p>
                  </a:txBody>
                  <a:tcPr marL="91449" marR="91449" marT="45690" marB="4569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9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0453095"/>
                  </a:ext>
                </a:extLst>
              </a:tr>
              <a:tr h="3714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1010</a:t>
                      </a:r>
                    </a:p>
                  </a:txBody>
                  <a:tcPr marL="91449" marR="91449" marT="45690" marB="4569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CF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A</a:t>
                      </a:r>
                    </a:p>
                  </a:txBody>
                  <a:tcPr marL="91449" marR="91449" marT="45690" marB="4569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CF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10</a:t>
                      </a:r>
                    </a:p>
                  </a:txBody>
                  <a:tcPr marL="91449" marR="91449" marT="45690" marB="4569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C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2322557"/>
                  </a:ext>
                </a:extLst>
              </a:tr>
              <a:tr h="3714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1011</a:t>
                      </a:r>
                    </a:p>
                  </a:txBody>
                  <a:tcPr marL="91449" marR="91449" marT="45690" marB="4569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9E7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B</a:t>
                      </a:r>
                    </a:p>
                  </a:txBody>
                  <a:tcPr marL="91449" marR="91449" marT="45690" marB="4569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9E7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11</a:t>
                      </a:r>
                    </a:p>
                  </a:txBody>
                  <a:tcPr marL="91449" marR="91449" marT="45690" marB="4569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9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1247517"/>
                  </a:ext>
                </a:extLst>
              </a:tr>
              <a:tr h="3714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1100</a:t>
                      </a:r>
                    </a:p>
                  </a:txBody>
                  <a:tcPr marL="91449" marR="91449" marT="45690" marB="4569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CF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C</a:t>
                      </a:r>
                    </a:p>
                  </a:txBody>
                  <a:tcPr marL="91449" marR="91449" marT="45690" marB="4569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CF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12</a:t>
                      </a:r>
                    </a:p>
                  </a:txBody>
                  <a:tcPr marL="91449" marR="91449" marT="45690" marB="4569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C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2625290"/>
                  </a:ext>
                </a:extLst>
              </a:tr>
              <a:tr h="3714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1101</a:t>
                      </a:r>
                    </a:p>
                  </a:txBody>
                  <a:tcPr marL="91449" marR="91449" marT="45690" marB="4569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9E7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D</a:t>
                      </a:r>
                    </a:p>
                  </a:txBody>
                  <a:tcPr marL="91449" marR="91449" marT="45690" marB="4569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9E7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13</a:t>
                      </a:r>
                    </a:p>
                  </a:txBody>
                  <a:tcPr marL="91449" marR="91449" marT="45690" marB="4569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9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493723"/>
                  </a:ext>
                </a:extLst>
              </a:tr>
              <a:tr h="3714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1110</a:t>
                      </a:r>
                    </a:p>
                  </a:txBody>
                  <a:tcPr marL="91449" marR="91449" marT="45690" marB="4569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CF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E</a:t>
                      </a:r>
                    </a:p>
                  </a:txBody>
                  <a:tcPr marL="91449" marR="91449" marT="45690" marB="4569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CF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14</a:t>
                      </a:r>
                    </a:p>
                  </a:txBody>
                  <a:tcPr marL="91449" marR="91449" marT="45690" marB="4569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C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2274377"/>
                  </a:ext>
                </a:extLst>
              </a:tr>
              <a:tr h="3714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1111</a:t>
                      </a:r>
                    </a:p>
                  </a:txBody>
                  <a:tcPr marL="91449" marR="91449" marT="45690" marB="4569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9E7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F</a:t>
                      </a:r>
                    </a:p>
                  </a:txBody>
                  <a:tcPr marL="91449" marR="91449" marT="45690" marB="4569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9E7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15</a:t>
                      </a:r>
                    </a:p>
                  </a:txBody>
                  <a:tcPr marL="91449" marR="91449" marT="45690" marB="4569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9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1294935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321744845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>
            <a:extLst>
              <a:ext uri="{FF2B5EF4-FFF2-40B4-BE49-F238E27FC236}">
                <a16:creationId xmlns:a16="http://schemas.microsoft.com/office/drawing/2014/main" id="{B7DF0371-AC01-4FA5-BCCE-9DA7FC56C32F}"/>
              </a:ext>
            </a:extLst>
          </p:cNvPr>
          <p:cNvSpPr/>
          <p:nvPr/>
        </p:nvSpPr>
        <p:spPr>
          <a:xfrm>
            <a:off x="711426" y="1522185"/>
            <a:ext cx="7430710" cy="44576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提示：十六进制只是进制的一种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十六进制计数法的采用方便了人们对数据的表达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它能表达：整数、浮点数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……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IEEE-754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标准中也采用了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16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进制计数法，例如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25.75</a:t>
            </a:r>
          </a:p>
          <a:p>
            <a:pPr lvl="1">
              <a:lnSpc>
                <a:spcPct val="150000"/>
              </a:lnSpc>
            </a:pP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=&gt; 0 1000 0011 100 1110 0000 0000 0000 0000</a:t>
            </a:r>
          </a:p>
          <a:p>
            <a:pPr lvl="1">
              <a:lnSpc>
                <a:spcPct val="150000"/>
              </a:lnSpc>
            </a:pP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=&gt; x41CE0000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-0.75</a:t>
            </a:r>
          </a:p>
          <a:p>
            <a:pPr lvl="2">
              <a:lnSpc>
                <a:spcPct val="150000"/>
              </a:lnSpc>
            </a:pP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=&gt; 1 01111110 10000000000000000000000</a:t>
            </a:r>
          </a:p>
          <a:p>
            <a:pPr lvl="2">
              <a:lnSpc>
                <a:spcPct val="150000"/>
              </a:lnSpc>
            </a:pP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=&gt; xBF400000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十六进制表示法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11DA99E1-FADB-A969-8809-20780AEC6499}"/>
              </a:ext>
            </a:extLst>
          </p:cNvPr>
          <p:cNvGraphicFramePr>
            <a:graphicFrameLocks noGrp="1"/>
          </p:cNvGraphicFramePr>
          <p:nvPr/>
        </p:nvGraphicFramePr>
        <p:xfrm>
          <a:off x="8973165" y="271462"/>
          <a:ext cx="2616200" cy="6315075"/>
        </p:xfrm>
        <a:graphic>
          <a:graphicData uri="http://schemas.openxmlformats.org/drawingml/2006/table">
            <a:tbl>
              <a:tblPr/>
              <a:tblGrid>
                <a:gridCol w="828675">
                  <a:extLst>
                    <a:ext uri="{9D8B030D-6E8A-4147-A177-3AD203B41FA5}">
                      <a16:colId xmlns:a16="http://schemas.microsoft.com/office/drawing/2014/main" val="2020854119"/>
                    </a:ext>
                  </a:extLst>
                </a:gridCol>
                <a:gridCol w="971550">
                  <a:extLst>
                    <a:ext uri="{9D8B030D-6E8A-4147-A177-3AD203B41FA5}">
                      <a16:colId xmlns:a16="http://schemas.microsoft.com/office/drawing/2014/main" val="1417446542"/>
                    </a:ext>
                  </a:extLst>
                </a:gridCol>
                <a:gridCol w="815975">
                  <a:extLst>
                    <a:ext uri="{9D8B030D-6E8A-4147-A177-3AD203B41FA5}">
                      <a16:colId xmlns:a16="http://schemas.microsoft.com/office/drawing/2014/main" val="1021237623"/>
                    </a:ext>
                  </a:extLst>
                </a:gridCol>
              </a:tblGrid>
              <a:tr h="3714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二进制</a:t>
                      </a:r>
                    </a:p>
                  </a:txBody>
                  <a:tcPr marL="91449" marR="91449" marT="45718" marB="45718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十六进制</a:t>
                      </a:r>
                    </a:p>
                  </a:txBody>
                  <a:tcPr marL="91449" marR="91449" marT="45718" marB="45718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十进制</a:t>
                      </a:r>
                    </a:p>
                  </a:txBody>
                  <a:tcPr marL="91449" marR="91449" marT="45718" marB="45718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3679874"/>
                  </a:ext>
                </a:extLst>
              </a:tr>
              <a:tr h="3714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0000</a:t>
                      </a:r>
                    </a:p>
                  </a:txBody>
                  <a:tcPr marL="91426" marR="91426" marT="45729" marB="4572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CF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</a:t>
                      </a:r>
                    </a:p>
                  </a:txBody>
                  <a:tcPr marL="91426" marR="91426" marT="45729" marB="4572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CF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</a:t>
                      </a:r>
                    </a:p>
                  </a:txBody>
                  <a:tcPr marL="91426" marR="91426" marT="45729" marB="4572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C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6621221"/>
                  </a:ext>
                </a:extLst>
              </a:tr>
              <a:tr h="3714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0001</a:t>
                      </a:r>
                    </a:p>
                  </a:txBody>
                  <a:tcPr marL="91426" marR="91426" marT="45729" marB="4572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9E7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marL="91426" marR="91426" marT="45729" marB="4572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9E7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marL="91426" marR="91426" marT="45729" marB="4572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9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2815719"/>
                  </a:ext>
                </a:extLst>
              </a:tr>
              <a:tr h="3714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0010</a:t>
                      </a:r>
                    </a:p>
                  </a:txBody>
                  <a:tcPr marL="91426" marR="91426" marT="45729" marB="4572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CF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</a:t>
                      </a:r>
                    </a:p>
                  </a:txBody>
                  <a:tcPr marL="91426" marR="91426" marT="45729" marB="4572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CF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</a:t>
                      </a:r>
                    </a:p>
                  </a:txBody>
                  <a:tcPr marL="91426" marR="91426" marT="45729" marB="4572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C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2866654"/>
                  </a:ext>
                </a:extLst>
              </a:tr>
              <a:tr h="3714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0011</a:t>
                      </a:r>
                    </a:p>
                  </a:txBody>
                  <a:tcPr marL="91426" marR="91426" marT="45729" marB="4572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9E7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3</a:t>
                      </a:r>
                    </a:p>
                  </a:txBody>
                  <a:tcPr marL="91426" marR="91426" marT="45729" marB="4572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9E7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3</a:t>
                      </a:r>
                    </a:p>
                  </a:txBody>
                  <a:tcPr marL="91426" marR="91426" marT="45729" marB="4572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9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1686714"/>
                  </a:ext>
                </a:extLst>
              </a:tr>
              <a:tr h="3714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0100</a:t>
                      </a:r>
                    </a:p>
                  </a:txBody>
                  <a:tcPr marL="91426" marR="91426" marT="45729" marB="4572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CF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4</a:t>
                      </a:r>
                    </a:p>
                  </a:txBody>
                  <a:tcPr marL="91426" marR="91426" marT="45729" marB="4572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CF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4</a:t>
                      </a:r>
                    </a:p>
                  </a:txBody>
                  <a:tcPr marL="91426" marR="91426" marT="45729" marB="4572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C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5686928"/>
                  </a:ext>
                </a:extLst>
              </a:tr>
              <a:tr h="3714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0101</a:t>
                      </a:r>
                    </a:p>
                  </a:txBody>
                  <a:tcPr marL="91426" marR="91426" marT="45729" marB="4572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9E7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5</a:t>
                      </a:r>
                    </a:p>
                  </a:txBody>
                  <a:tcPr marL="91426" marR="91426" marT="45729" marB="4572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9E7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5</a:t>
                      </a:r>
                    </a:p>
                  </a:txBody>
                  <a:tcPr marL="91426" marR="91426" marT="45729" marB="4572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9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8682925"/>
                  </a:ext>
                </a:extLst>
              </a:tr>
              <a:tr h="3714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0110</a:t>
                      </a:r>
                    </a:p>
                  </a:txBody>
                  <a:tcPr marL="91426" marR="91426" marT="45729" marB="4572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CF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6</a:t>
                      </a:r>
                    </a:p>
                  </a:txBody>
                  <a:tcPr marL="91426" marR="91426" marT="45729" marB="4572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CF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6</a:t>
                      </a:r>
                    </a:p>
                  </a:txBody>
                  <a:tcPr marL="91426" marR="91426" marT="45729" marB="4572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C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9278517"/>
                  </a:ext>
                </a:extLst>
              </a:tr>
              <a:tr h="3714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0111</a:t>
                      </a:r>
                    </a:p>
                  </a:txBody>
                  <a:tcPr marL="91426" marR="91426" marT="45729" marB="4572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9E7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7</a:t>
                      </a:r>
                    </a:p>
                  </a:txBody>
                  <a:tcPr marL="91426" marR="91426" marT="45729" marB="4572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9E7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7</a:t>
                      </a:r>
                    </a:p>
                  </a:txBody>
                  <a:tcPr marL="91426" marR="91426" marT="45729" marB="4572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9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5072407"/>
                  </a:ext>
                </a:extLst>
              </a:tr>
              <a:tr h="3714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1000</a:t>
                      </a:r>
                    </a:p>
                  </a:txBody>
                  <a:tcPr marL="91449" marR="91449" marT="45690" marB="4569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CF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8</a:t>
                      </a:r>
                    </a:p>
                  </a:txBody>
                  <a:tcPr marL="91449" marR="91449" marT="45690" marB="4569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CF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8</a:t>
                      </a:r>
                    </a:p>
                  </a:txBody>
                  <a:tcPr marL="91449" marR="91449" marT="45690" marB="4569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C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2951360"/>
                  </a:ext>
                </a:extLst>
              </a:tr>
              <a:tr h="3714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1001</a:t>
                      </a:r>
                    </a:p>
                  </a:txBody>
                  <a:tcPr marL="91449" marR="91449" marT="45690" marB="4569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9E7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9</a:t>
                      </a:r>
                    </a:p>
                  </a:txBody>
                  <a:tcPr marL="91449" marR="91449" marT="45690" marB="4569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9E7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9</a:t>
                      </a:r>
                    </a:p>
                  </a:txBody>
                  <a:tcPr marL="91449" marR="91449" marT="45690" marB="4569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9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0453095"/>
                  </a:ext>
                </a:extLst>
              </a:tr>
              <a:tr h="3714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1010</a:t>
                      </a:r>
                    </a:p>
                  </a:txBody>
                  <a:tcPr marL="91449" marR="91449" marT="45690" marB="4569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CF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A</a:t>
                      </a:r>
                    </a:p>
                  </a:txBody>
                  <a:tcPr marL="91449" marR="91449" marT="45690" marB="4569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CF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10</a:t>
                      </a:r>
                    </a:p>
                  </a:txBody>
                  <a:tcPr marL="91449" marR="91449" marT="45690" marB="4569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C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2322557"/>
                  </a:ext>
                </a:extLst>
              </a:tr>
              <a:tr h="3714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1011</a:t>
                      </a:r>
                    </a:p>
                  </a:txBody>
                  <a:tcPr marL="91449" marR="91449" marT="45690" marB="4569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9E7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B</a:t>
                      </a:r>
                    </a:p>
                  </a:txBody>
                  <a:tcPr marL="91449" marR="91449" marT="45690" marB="4569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9E7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11</a:t>
                      </a:r>
                    </a:p>
                  </a:txBody>
                  <a:tcPr marL="91449" marR="91449" marT="45690" marB="4569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9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1247517"/>
                  </a:ext>
                </a:extLst>
              </a:tr>
              <a:tr h="3714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1100</a:t>
                      </a:r>
                    </a:p>
                  </a:txBody>
                  <a:tcPr marL="91449" marR="91449" marT="45690" marB="4569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CF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C</a:t>
                      </a:r>
                    </a:p>
                  </a:txBody>
                  <a:tcPr marL="91449" marR="91449" marT="45690" marB="4569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CF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12</a:t>
                      </a:r>
                    </a:p>
                  </a:txBody>
                  <a:tcPr marL="91449" marR="91449" marT="45690" marB="4569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C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2625290"/>
                  </a:ext>
                </a:extLst>
              </a:tr>
              <a:tr h="3714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1101</a:t>
                      </a:r>
                    </a:p>
                  </a:txBody>
                  <a:tcPr marL="91449" marR="91449" marT="45690" marB="4569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9E7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D</a:t>
                      </a:r>
                    </a:p>
                  </a:txBody>
                  <a:tcPr marL="91449" marR="91449" marT="45690" marB="4569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9E7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13</a:t>
                      </a:r>
                    </a:p>
                  </a:txBody>
                  <a:tcPr marL="91449" marR="91449" marT="45690" marB="4569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9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493723"/>
                  </a:ext>
                </a:extLst>
              </a:tr>
              <a:tr h="3714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1110</a:t>
                      </a:r>
                    </a:p>
                  </a:txBody>
                  <a:tcPr marL="91449" marR="91449" marT="45690" marB="4569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CF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E</a:t>
                      </a:r>
                    </a:p>
                  </a:txBody>
                  <a:tcPr marL="91449" marR="91449" marT="45690" marB="4569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CF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14</a:t>
                      </a:r>
                    </a:p>
                  </a:txBody>
                  <a:tcPr marL="91449" marR="91449" marT="45690" marB="4569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C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2274377"/>
                  </a:ext>
                </a:extLst>
              </a:tr>
              <a:tr h="3714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1111</a:t>
                      </a:r>
                    </a:p>
                  </a:txBody>
                  <a:tcPr marL="91449" marR="91449" marT="45690" marB="4569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9E7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F</a:t>
                      </a:r>
                    </a:p>
                  </a:txBody>
                  <a:tcPr marL="91449" marR="91449" marT="45690" marB="4569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9E7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15</a:t>
                      </a:r>
                    </a:p>
                  </a:txBody>
                  <a:tcPr marL="91449" marR="91449" marT="45690" marB="4569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9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1294935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325224034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>
            <a:extLst>
              <a:ext uri="{FF2B5EF4-FFF2-40B4-BE49-F238E27FC236}">
                <a16:creationId xmlns:a16="http://schemas.microsoft.com/office/drawing/2014/main" id="{B7DF0371-AC01-4FA5-BCCE-9DA7FC56C32F}"/>
              </a:ext>
            </a:extLst>
          </p:cNvPr>
          <p:cNvSpPr/>
          <p:nvPr/>
        </p:nvSpPr>
        <p:spPr>
          <a:xfrm>
            <a:off x="711425" y="1522185"/>
            <a:ext cx="8289451" cy="38055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八进制数</a:t>
            </a:r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(Octal)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八进制数与二进制数之间的转换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一位八进制数相当于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位二进制数，所以八进制数转换成二进制数，或二进制数转换成八进制数也很方便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例如：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(563)</a:t>
            </a:r>
            <a:r>
              <a:rPr lang="en-US" altLang="zh-CN" baseline="-25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8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= (101 110 011)</a:t>
            </a:r>
            <a:r>
              <a:rPr lang="en-US" altLang="zh-CN" baseline="-25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(0.764)</a:t>
            </a:r>
            <a:r>
              <a:rPr lang="en-US" altLang="zh-CN" baseline="-25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8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= (0.111 110 100)</a:t>
            </a:r>
            <a:r>
              <a:rPr lang="en-US" altLang="zh-CN" baseline="-25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十六进制表示法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490360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9525" y="1756229"/>
            <a:ext cx="12201525" cy="3264898"/>
          </a:xfrm>
          <a:prstGeom prst="rect">
            <a:avLst/>
          </a:prstGeom>
          <a:solidFill>
            <a:srgbClr val="4E75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TextBox 2"/>
          <p:cNvSpPr txBox="1"/>
          <p:nvPr>
            <p:custDataLst>
              <p:tags r:id="rId2"/>
            </p:custDataLst>
          </p:nvPr>
        </p:nvSpPr>
        <p:spPr>
          <a:xfrm>
            <a:off x="4653280" y="2826068"/>
            <a:ext cx="1487170" cy="1240790"/>
          </a:xfrm>
          <a:prstGeom prst="rect">
            <a:avLst/>
          </a:prstGeom>
          <a:noFill/>
        </p:spPr>
        <p:txBody>
          <a:bodyPr wrap="square" lIns="91440" tIns="45720" rIns="91440" bIns="45720" rtlCol="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en-US" altLang="zh-CN" sz="7200" b="1" spc="200" dirty="0">
                <a:solidFill>
                  <a:srgbClr val="B88F4D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05</a:t>
            </a:r>
          </a:p>
        </p:txBody>
      </p:sp>
      <p:sp>
        <p:nvSpPr>
          <p:cNvPr id="13" name="标题 12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6169024" y="2977833"/>
            <a:ext cx="4914265" cy="83566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6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 algn="l"/>
            <a:r>
              <a:rPr lang="en-US" altLang="zh-CN" sz="3200" dirty="0">
                <a:solidFill>
                  <a:schemeClr val="bg1"/>
                </a:solidFill>
              </a:rPr>
              <a:t>ASCII</a:t>
            </a:r>
            <a:r>
              <a:rPr lang="zh-CN" altLang="en-US" sz="3200" dirty="0">
                <a:solidFill>
                  <a:schemeClr val="bg1"/>
                </a:solidFill>
              </a:rPr>
              <a:t>编码</a:t>
            </a:r>
            <a:endParaRPr lang="zh-CN" altLang="en-US" sz="320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3903980" y="2765425"/>
            <a:ext cx="0" cy="1451610"/>
          </a:xfrm>
          <a:prstGeom prst="line">
            <a:avLst/>
          </a:prstGeom>
          <a:ln w="9525">
            <a:solidFill>
              <a:srgbClr val="B88F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 descr="G:\2021\校庆\PPT\logo-08.pnglogo-08">
            <a:extLst>
              <a:ext uri="{FF2B5EF4-FFF2-40B4-BE49-F238E27FC236}">
                <a16:creationId xmlns:a16="http://schemas.microsoft.com/office/drawing/2014/main" id="{A62D7C2F-1B42-4F9E-ADC0-6A029E3724C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9502775" y="-1289050"/>
            <a:ext cx="4442460" cy="4091940"/>
          </a:xfrm>
          <a:prstGeom prst="rect">
            <a:avLst/>
          </a:prstGeom>
        </p:spPr>
      </p:pic>
      <p:pic>
        <p:nvPicPr>
          <p:cNvPr id="10" name="图片 9" descr="G:\2021\校庆\PPT\logo-09.pnglogo-09">
            <a:extLst>
              <a:ext uri="{FF2B5EF4-FFF2-40B4-BE49-F238E27FC236}">
                <a16:creationId xmlns:a16="http://schemas.microsoft.com/office/drawing/2014/main" id="{91FCD46B-D7C1-485A-8F75-C3215EC455E8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-951230" y="3764598"/>
            <a:ext cx="3503930" cy="3227070"/>
          </a:xfrm>
          <a:prstGeom prst="rect">
            <a:avLst/>
          </a:prstGeom>
        </p:spPr>
      </p:pic>
      <p:grpSp>
        <p:nvGrpSpPr>
          <p:cNvPr id="11" name="组合 10">
            <a:extLst>
              <a:ext uri="{FF2B5EF4-FFF2-40B4-BE49-F238E27FC236}">
                <a16:creationId xmlns:a16="http://schemas.microsoft.com/office/drawing/2014/main" id="{54A390AC-C27E-4A53-8E1D-EED3036834D3}"/>
              </a:ext>
            </a:extLst>
          </p:cNvPr>
          <p:cNvGrpSpPr/>
          <p:nvPr/>
        </p:nvGrpSpPr>
        <p:grpSpPr>
          <a:xfrm>
            <a:off x="-6350" y="5576887"/>
            <a:ext cx="12192000" cy="1281113"/>
            <a:chOff x="-6350" y="3575050"/>
            <a:chExt cx="12192000" cy="1281113"/>
          </a:xfrm>
          <a:gradFill>
            <a:gsLst>
              <a:gs pos="0">
                <a:srgbClr val="BD934E">
                  <a:alpha val="0"/>
                </a:srgbClr>
              </a:gs>
              <a:gs pos="100000">
                <a:srgbClr val="BD934E">
                  <a:alpha val="50000"/>
                </a:srgbClr>
              </a:gs>
            </a:gsLst>
            <a:lin ang="5400000" scaled="0"/>
          </a:gradFill>
        </p:grpSpPr>
        <p:grpSp>
          <p:nvGrpSpPr>
            <p:cNvPr id="12" name="Group 205">
              <a:extLst>
                <a:ext uri="{FF2B5EF4-FFF2-40B4-BE49-F238E27FC236}">
                  <a16:creationId xmlns:a16="http://schemas.microsoft.com/office/drawing/2014/main" id="{E2944FC1-C752-462D-9FCA-65183D6FDFC0}"/>
                </a:ext>
              </a:extLst>
            </p:cNvPr>
            <p:cNvGrpSpPr>
              <a:grpSpLocks/>
            </p:cNvGrpSpPr>
            <p:nvPr userDrawn="1"/>
          </p:nvGrpSpPr>
          <p:grpSpPr bwMode="auto">
            <a:xfrm>
              <a:off x="4810125" y="4400550"/>
              <a:ext cx="4105275" cy="433388"/>
              <a:chOff x="3030" y="2772"/>
              <a:chExt cx="2586" cy="273"/>
            </a:xfrm>
            <a:grpFill/>
          </p:grpSpPr>
          <p:sp>
            <p:nvSpPr>
              <p:cNvPr id="117" name="Line 5">
                <a:extLst>
                  <a:ext uri="{FF2B5EF4-FFF2-40B4-BE49-F238E27FC236}">
                    <a16:creationId xmlns:a16="http://schemas.microsoft.com/office/drawing/2014/main" id="{EAD416F2-CEB0-47CF-A933-96D2CCF0F874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>
                <a:off x="5616" y="2860"/>
                <a:ext cx="0" cy="0"/>
              </a:xfrm>
              <a:prstGeom prst="line">
                <a:avLst/>
              </a:prstGeom>
              <a:grpFill/>
              <a:ln w="12700" cap="rnd">
                <a:solidFill>
                  <a:srgbClr val="BF9C5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8" name="Freeform 6">
                <a:extLst>
                  <a:ext uri="{FF2B5EF4-FFF2-40B4-BE49-F238E27FC236}">
                    <a16:creationId xmlns:a16="http://schemas.microsoft.com/office/drawing/2014/main" id="{45C8CF62-8651-498C-80B3-DB3E3808393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57" y="2794"/>
                <a:ext cx="39" cy="9"/>
              </a:xfrm>
              <a:custGeom>
                <a:avLst/>
                <a:gdLst>
                  <a:gd name="T0" fmla="*/ 8 w 9"/>
                  <a:gd name="T1" fmla="*/ 2 h 2"/>
                  <a:gd name="T2" fmla="*/ 1 w 9"/>
                  <a:gd name="T3" fmla="*/ 2 h 2"/>
                  <a:gd name="T4" fmla="*/ 0 w 9"/>
                  <a:gd name="T5" fmla="*/ 1 h 2"/>
                  <a:gd name="T6" fmla="*/ 1 w 9"/>
                  <a:gd name="T7" fmla="*/ 0 h 2"/>
                  <a:gd name="T8" fmla="*/ 8 w 9"/>
                  <a:gd name="T9" fmla="*/ 0 h 2"/>
                  <a:gd name="T10" fmla="*/ 9 w 9"/>
                  <a:gd name="T11" fmla="*/ 1 h 2"/>
                  <a:gd name="T12" fmla="*/ 8 w 9"/>
                  <a:gd name="T13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2">
                    <a:moveTo>
                      <a:pt x="8" y="2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0" y="2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0"/>
                      <a:pt x="9" y="0"/>
                      <a:pt x="9" y="1"/>
                    </a:cubicBezTo>
                    <a:cubicBezTo>
                      <a:pt x="9" y="1"/>
                      <a:pt x="8" y="2"/>
                      <a:pt x="8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9" name="Freeform 7">
                <a:extLst>
                  <a:ext uri="{FF2B5EF4-FFF2-40B4-BE49-F238E27FC236}">
                    <a16:creationId xmlns:a16="http://schemas.microsoft.com/office/drawing/2014/main" id="{5093B280-F0C8-4CAA-8FF6-D0D99A9C98A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3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0" name="Freeform 8">
                <a:extLst>
                  <a:ext uri="{FF2B5EF4-FFF2-40B4-BE49-F238E27FC236}">
                    <a16:creationId xmlns:a16="http://schemas.microsoft.com/office/drawing/2014/main" id="{E5E4E009-5E46-4D83-8473-D9C60DD0C13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1" name="Freeform 9">
                <a:extLst>
                  <a:ext uri="{FF2B5EF4-FFF2-40B4-BE49-F238E27FC236}">
                    <a16:creationId xmlns:a16="http://schemas.microsoft.com/office/drawing/2014/main" id="{76F83A0A-7E07-41E6-88F9-8E20A28EE7C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2" name="Freeform 10">
                <a:extLst>
                  <a:ext uri="{FF2B5EF4-FFF2-40B4-BE49-F238E27FC236}">
                    <a16:creationId xmlns:a16="http://schemas.microsoft.com/office/drawing/2014/main" id="{C4DD1F2B-C5E9-44FC-ACCC-67058A4CBDE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7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3" name="Freeform 11">
                <a:extLst>
                  <a:ext uri="{FF2B5EF4-FFF2-40B4-BE49-F238E27FC236}">
                    <a16:creationId xmlns:a16="http://schemas.microsoft.com/office/drawing/2014/main" id="{18CFE215-7C32-41EF-AA25-4BA786A7FDF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8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4" name="Freeform 12">
                <a:extLst>
                  <a:ext uri="{FF2B5EF4-FFF2-40B4-BE49-F238E27FC236}">
                    <a16:creationId xmlns:a16="http://schemas.microsoft.com/office/drawing/2014/main" id="{4AEF8AF7-0039-4E08-B8DE-F7FA8199569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0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5" name="Freeform 13">
                <a:extLst>
                  <a:ext uri="{FF2B5EF4-FFF2-40B4-BE49-F238E27FC236}">
                    <a16:creationId xmlns:a16="http://schemas.microsoft.com/office/drawing/2014/main" id="{1D3D927F-B301-45F3-8E2B-ED8584DDAF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1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6" name="Freeform 14">
                <a:extLst>
                  <a:ext uri="{FF2B5EF4-FFF2-40B4-BE49-F238E27FC236}">
                    <a16:creationId xmlns:a16="http://schemas.microsoft.com/office/drawing/2014/main" id="{905D27A2-9DA4-44FD-B666-862A721CC9B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2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7" name="Freeform 15">
                <a:extLst>
                  <a:ext uri="{FF2B5EF4-FFF2-40B4-BE49-F238E27FC236}">
                    <a16:creationId xmlns:a16="http://schemas.microsoft.com/office/drawing/2014/main" id="{5E2AB4B1-7B57-40BD-BAB1-06C44DA3BA4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4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8" name="Freeform 16">
                <a:extLst>
                  <a:ext uri="{FF2B5EF4-FFF2-40B4-BE49-F238E27FC236}">
                    <a16:creationId xmlns:a16="http://schemas.microsoft.com/office/drawing/2014/main" id="{8AB9D97F-B504-41E5-AE06-63A012FCBAD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5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9" name="Freeform 17">
                <a:extLst>
                  <a:ext uri="{FF2B5EF4-FFF2-40B4-BE49-F238E27FC236}">
                    <a16:creationId xmlns:a16="http://schemas.microsoft.com/office/drawing/2014/main" id="{47779405-097A-4BE0-882D-76E7F82C8C6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7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0" name="Freeform 18">
                <a:extLst>
                  <a:ext uri="{FF2B5EF4-FFF2-40B4-BE49-F238E27FC236}">
                    <a16:creationId xmlns:a16="http://schemas.microsoft.com/office/drawing/2014/main" id="{236B67C1-B503-4361-998E-63A6BB77BAB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8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1" name="Freeform 19">
                <a:extLst>
                  <a:ext uri="{FF2B5EF4-FFF2-40B4-BE49-F238E27FC236}">
                    <a16:creationId xmlns:a16="http://schemas.microsoft.com/office/drawing/2014/main" id="{A7FFC1FE-3DA4-468F-91E5-D86EBAAF883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9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2" name="Freeform 20">
                <a:extLst>
                  <a:ext uri="{FF2B5EF4-FFF2-40B4-BE49-F238E27FC236}">
                    <a16:creationId xmlns:a16="http://schemas.microsoft.com/office/drawing/2014/main" id="{53A5554D-F8BE-48E5-8A77-6BAEE0F27B6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0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3" name="Freeform 21">
                <a:extLst>
                  <a:ext uri="{FF2B5EF4-FFF2-40B4-BE49-F238E27FC236}">
                    <a16:creationId xmlns:a16="http://schemas.microsoft.com/office/drawing/2014/main" id="{8C0AAE5B-F4B3-4F47-9252-50835548325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2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4" name="Freeform 22">
                <a:extLst>
                  <a:ext uri="{FF2B5EF4-FFF2-40B4-BE49-F238E27FC236}">
                    <a16:creationId xmlns:a16="http://schemas.microsoft.com/office/drawing/2014/main" id="{623A727B-0A98-4283-962B-DB561715C1F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3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5" name="Freeform 23">
                <a:extLst>
                  <a:ext uri="{FF2B5EF4-FFF2-40B4-BE49-F238E27FC236}">
                    <a16:creationId xmlns:a16="http://schemas.microsoft.com/office/drawing/2014/main" id="{11AFDF79-ECE7-4905-B1F2-ACE8ED0CEB4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5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6" name="Freeform 24">
                <a:extLst>
                  <a:ext uri="{FF2B5EF4-FFF2-40B4-BE49-F238E27FC236}">
                    <a16:creationId xmlns:a16="http://schemas.microsoft.com/office/drawing/2014/main" id="{8A1ABB4F-29AC-4388-98FA-41B48BAF0FE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6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7" name="Freeform 25">
                <a:extLst>
                  <a:ext uri="{FF2B5EF4-FFF2-40B4-BE49-F238E27FC236}">
                    <a16:creationId xmlns:a16="http://schemas.microsoft.com/office/drawing/2014/main" id="{568A4B37-5289-4838-B032-DA24FD702A0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7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8" name="Freeform 26">
                <a:extLst>
                  <a:ext uri="{FF2B5EF4-FFF2-40B4-BE49-F238E27FC236}">
                    <a16:creationId xmlns:a16="http://schemas.microsoft.com/office/drawing/2014/main" id="{FAF19633-161F-4329-8A34-F1A68608DFB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9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9" name="Freeform 27">
                <a:extLst>
                  <a:ext uri="{FF2B5EF4-FFF2-40B4-BE49-F238E27FC236}">
                    <a16:creationId xmlns:a16="http://schemas.microsoft.com/office/drawing/2014/main" id="{E201ACFA-EEF1-4A84-AB88-CE61B8E2733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0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0" name="Freeform 28">
                <a:extLst>
                  <a:ext uri="{FF2B5EF4-FFF2-40B4-BE49-F238E27FC236}">
                    <a16:creationId xmlns:a16="http://schemas.microsoft.com/office/drawing/2014/main" id="{FC084B12-7FC8-4A89-8816-F4131960BE3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1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1" name="Freeform 29">
                <a:extLst>
                  <a:ext uri="{FF2B5EF4-FFF2-40B4-BE49-F238E27FC236}">
                    <a16:creationId xmlns:a16="http://schemas.microsoft.com/office/drawing/2014/main" id="{84E34670-AFF1-4E1D-8FDD-A24E2BC2030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2" name="Freeform 30">
                <a:extLst>
                  <a:ext uri="{FF2B5EF4-FFF2-40B4-BE49-F238E27FC236}">
                    <a16:creationId xmlns:a16="http://schemas.microsoft.com/office/drawing/2014/main" id="{C40E194C-FA13-42E9-BC5A-3CE5F3C0E0D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3" name="Freeform 31">
                <a:extLst>
                  <a:ext uri="{FF2B5EF4-FFF2-40B4-BE49-F238E27FC236}">
                    <a16:creationId xmlns:a16="http://schemas.microsoft.com/office/drawing/2014/main" id="{8FD974F1-ECE7-46AA-923E-D5B3BFB0DB7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4" name="Freeform 32">
                <a:extLst>
                  <a:ext uri="{FF2B5EF4-FFF2-40B4-BE49-F238E27FC236}">
                    <a16:creationId xmlns:a16="http://schemas.microsoft.com/office/drawing/2014/main" id="{E987B222-2301-4140-9A62-5EB14E68F18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7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5" name="Freeform 33">
                <a:extLst>
                  <a:ext uri="{FF2B5EF4-FFF2-40B4-BE49-F238E27FC236}">
                    <a16:creationId xmlns:a16="http://schemas.microsoft.com/office/drawing/2014/main" id="{FA8CA113-95C5-4241-93F6-DEBAC3B6308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8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6" name="Freeform 34">
                <a:extLst>
                  <a:ext uri="{FF2B5EF4-FFF2-40B4-BE49-F238E27FC236}">
                    <a16:creationId xmlns:a16="http://schemas.microsoft.com/office/drawing/2014/main" id="{35388D6C-B41B-4686-8DB7-6D6029A981D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0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7" name="Freeform 35">
                <a:extLst>
                  <a:ext uri="{FF2B5EF4-FFF2-40B4-BE49-F238E27FC236}">
                    <a16:creationId xmlns:a16="http://schemas.microsoft.com/office/drawing/2014/main" id="{BBD8BE59-DC29-4603-B988-C7D4B0034D6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1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8" name="Freeform 36">
                <a:extLst>
                  <a:ext uri="{FF2B5EF4-FFF2-40B4-BE49-F238E27FC236}">
                    <a16:creationId xmlns:a16="http://schemas.microsoft.com/office/drawing/2014/main" id="{914782A3-CA79-4C2A-9A28-2C4F6114D16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2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9" name="Freeform 37">
                <a:extLst>
                  <a:ext uri="{FF2B5EF4-FFF2-40B4-BE49-F238E27FC236}">
                    <a16:creationId xmlns:a16="http://schemas.microsoft.com/office/drawing/2014/main" id="{88815001-3CAF-429D-8B5C-35349645534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4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0" name="Freeform 38">
                <a:extLst>
                  <a:ext uri="{FF2B5EF4-FFF2-40B4-BE49-F238E27FC236}">
                    <a16:creationId xmlns:a16="http://schemas.microsoft.com/office/drawing/2014/main" id="{D9B9F6DD-214D-4FEE-BAFF-16A8C147A6B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5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1" name="Freeform 39">
                <a:extLst>
                  <a:ext uri="{FF2B5EF4-FFF2-40B4-BE49-F238E27FC236}">
                    <a16:creationId xmlns:a16="http://schemas.microsoft.com/office/drawing/2014/main" id="{11363098-AD72-465B-87CD-EA1540D2AF6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7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2" name="Freeform 40">
                <a:extLst>
                  <a:ext uri="{FF2B5EF4-FFF2-40B4-BE49-F238E27FC236}">
                    <a16:creationId xmlns:a16="http://schemas.microsoft.com/office/drawing/2014/main" id="{AABC4FDA-1213-4F58-9E01-77EAC4F470B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8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3" name="Freeform 41">
                <a:extLst>
                  <a:ext uri="{FF2B5EF4-FFF2-40B4-BE49-F238E27FC236}">
                    <a16:creationId xmlns:a16="http://schemas.microsoft.com/office/drawing/2014/main" id="{093A76B4-26B3-4341-A1D7-DCEE5D222C8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9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4" name="Freeform 42">
                <a:extLst>
                  <a:ext uri="{FF2B5EF4-FFF2-40B4-BE49-F238E27FC236}">
                    <a16:creationId xmlns:a16="http://schemas.microsoft.com/office/drawing/2014/main" id="{F08CD3C6-4C00-4B6D-AD78-8B5B9A7363C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0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5" name="Freeform 43">
                <a:extLst>
                  <a:ext uri="{FF2B5EF4-FFF2-40B4-BE49-F238E27FC236}">
                    <a16:creationId xmlns:a16="http://schemas.microsoft.com/office/drawing/2014/main" id="{BA9BCF4F-6B26-481A-AC0E-E577E33A388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2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6" name="Freeform 44">
                <a:extLst>
                  <a:ext uri="{FF2B5EF4-FFF2-40B4-BE49-F238E27FC236}">
                    <a16:creationId xmlns:a16="http://schemas.microsoft.com/office/drawing/2014/main" id="{EADF28B6-B14E-424F-BF34-17BFE42E7EE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3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7" name="Freeform 45">
                <a:extLst>
                  <a:ext uri="{FF2B5EF4-FFF2-40B4-BE49-F238E27FC236}">
                    <a16:creationId xmlns:a16="http://schemas.microsoft.com/office/drawing/2014/main" id="{91CB88F7-BEA9-4549-9B09-5E4E55146C9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5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8" name="Freeform 46">
                <a:extLst>
                  <a:ext uri="{FF2B5EF4-FFF2-40B4-BE49-F238E27FC236}">
                    <a16:creationId xmlns:a16="http://schemas.microsoft.com/office/drawing/2014/main" id="{603711ED-C5EB-4A71-B215-521E71AFCD3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6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9" name="Freeform 47">
                <a:extLst>
                  <a:ext uri="{FF2B5EF4-FFF2-40B4-BE49-F238E27FC236}">
                    <a16:creationId xmlns:a16="http://schemas.microsoft.com/office/drawing/2014/main" id="{E719DE56-7BCD-49B7-A350-AF0E51668EE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7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0" name="Freeform 48">
                <a:extLst>
                  <a:ext uri="{FF2B5EF4-FFF2-40B4-BE49-F238E27FC236}">
                    <a16:creationId xmlns:a16="http://schemas.microsoft.com/office/drawing/2014/main" id="{693A81F8-35A4-4C56-9724-5FF713C7C39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9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1" name="Freeform 49">
                <a:extLst>
                  <a:ext uri="{FF2B5EF4-FFF2-40B4-BE49-F238E27FC236}">
                    <a16:creationId xmlns:a16="http://schemas.microsoft.com/office/drawing/2014/main" id="{A3DB9144-E1AD-4B20-B65F-1A12E9BAC7F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0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2" name="Freeform 50">
                <a:extLst>
                  <a:ext uri="{FF2B5EF4-FFF2-40B4-BE49-F238E27FC236}">
                    <a16:creationId xmlns:a16="http://schemas.microsoft.com/office/drawing/2014/main" id="{DA77728A-5532-4A7A-A40C-8BDCC0618C6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1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3" name="Freeform 51">
                <a:extLst>
                  <a:ext uri="{FF2B5EF4-FFF2-40B4-BE49-F238E27FC236}">
                    <a16:creationId xmlns:a16="http://schemas.microsoft.com/office/drawing/2014/main" id="{E994ACC9-4B32-470F-9044-43E02BD2C2E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4" name="Freeform 52">
                <a:extLst>
                  <a:ext uri="{FF2B5EF4-FFF2-40B4-BE49-F238E27FC236}">
                    <a16:creationId xmlns:a16="http://schemas.microsoft.com/office/drawing/2014/main" id="{28D3B174-96C5-40EA-A012-A67FFA7C70C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5" name="Freeform 53">
                <a:extLst>
                  <a:ext uri="{FF2B5EF4-FFF2-40B4-BE49-F238E27FC236}">
                    <a16:creationId xmlns:a16="http://schemas.microsoft.com/office/drawing/2014/main" id="{C669CF6C-BE41-4E02-81D4-D5FA4A3C933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6" name="Freeform 54">
                <a:extLst>
                  <a:ext uri="{FF2B5EF4-FFF2-40B4-BE49-F238E27FC236}">
                    <a16:creationId xmlns:a16="http://schemas.microsoft.com/office/drawing/2014/main" id="{1023512B-E261-4D34-B152-1816EF43157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7" name="Freeform 55">
                <a:extLst>
                  <a:ext uri="{FF2B5EF4-FFF2-40B4-BE49-F238E27FC236}">
                    <a16:creationId xmlns:a16="http://schemas.microsoft.com/office/drawing/2014/main" id="{97CF4D43-4D61-483C-A4C1-284E5CC315A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8" name="Freeform 56">
                <a:extLst>
                  <a:ext uri="{FF2B5EF4-FFF2-40B4-BE49-F238E27FC236}">
                    <a16:creationId xmlns:a16="http://schemas.microsoft.com/office/drawing/2014/main" id="{2D48091A-8383-484F-B441-4880654A59A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9" name="Freeform 57">
                <a:extLst>
                  <a:ext uri="{FF2B5EF4-FFF2-40B4-BE49-F238E27FC236}">
                    <a16:creationId xmlns:a16="http://schemas.microsoft.com/office/drawing/2014/main" id="{473BD28C-825E-4988-8FE5-A04B9A5F647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0" name="Freeform 58">
                <a:extLst>
                  <a:ext uri="{FF2B5EF4-FFF2-40B4-BE49-F238E27FC236}">
                    <a16:creationId xmlns:a16="http://schemas.microsoft.com/office/drawing/2014/main" id="{370A1CB0-23DC-4C64-8A3A-5D60172EA16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1" name="Freeform 59">
                <a:extLst>
                  <a:ext uri="{FF2B5EF4-FFF2-40B4-BE49-F238E27FC236}">
                    <a16:creationId xmlns:a16="http://schemas.microsoft.com/office/drawing/2014/main" id="{3E678D10-31B4-474E-BE61-0C3B2525104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2" name="Freeform 60">
                <a:extLst>
                  <a:ext uri="{FF2B5EF4-FFF2-40B4-BE49-F238E27FC236}">
                    <a16:creationId xmlns:a16="http://schemas.microsoft.com/office/drawing/2014/main" id="{67ABF8D6-2CC9-4132-BB35-C87DE191334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3" name="Freeform 61">
                <a:extLst>
                  <a:ext uri="{FF2B5EF4-FFF2-40B4-BE49-F238E27FC236}">
                    <a16:creationId xmlns:a16="http://schemas.microsoft.com/office/drawing/2014/main" id="{C4C61B9A-FED0-4E05-9F6E-BE145D7162A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4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4" name="Freeform 62">
                <a:extLst>
                  <a:ext uri="{FF2B5EF4-FFF2-40B4-BE49-F238E27FC236}">
                    <a16:creationId xmlns:a16="http://schemas.microsoft.com/office/drawing/2014/main" id="{151B88AC-765F-44C0-A53F-3FDB4349E1A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5" name="Freeform 63">
                <a:extLst>
                  <a:ext uri="{FF2B5EF4-FFF2-40B4-BE49-F238E27FC236}">
                    <a16:creationId xmlns:a16="http://schemas.microsoft.com/office/drawing/2014/main" id="{5BF459B4-AC3A-4EF1-9DC6-C618A0A02A5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6" name="Freeform 64">
                <a:extLst>
                  <a:ext uri="{FF2B5EF4-FFF2-40B4-BE49-F238E27FC236}">
                    <a16:creationId xmlns:a16="http://schemas.microsoft.com/office/drawing/2014/main" id="{CE8ED756-591F-4F3B-8403-B5E8F31938E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7" name="Freeform 65">
                <a:extLst>
                  <a:ext uri="{FF2B5EF4-FFF2-40B4-BE49-F238E27FC236}">
                    <a16:creationId xmlns:a16="http://schemas.microsoft.com/office/drawing/2014/main" id="{CAFC611B-E4BF-4ED7-889C-7354BBBCD85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8" name="Freeform 66">
                <a:extLst>
                  <a:ext uri="{FF2B5EF4-FFF2-40B4-BE49-F238E27FC236}">
                    <a16:creationId xmlns:a16="http://schemas.microsoft.com/office/drawing/2014/main" id="{9954A38E-3FA8-4D6B-957D-780CBC84F84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9" name="Freeform 67">
                <a:extLst>
                  <a:ext uri="{FF2B5EF4-FFF2-40B4-BE49-F238E27FC236}">
                    <a16:creationId xmlns:a16="http://schemas.microsoft.com/office/drawing/2014/main" id="{4C5F7C21-ABDE-46AC-9ECA-641886F11C2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0" name="Freeform 68">
                <a:extLst>
                  <a:ext uri="{FF2B5EF4-FFF2-40B4-BE49-F238E27FC236}">
                    <a16:creationId xmlns:a16="http://schemas.microsoft.com/office/drawing/2014/main" id="{E012D852-44A8-4E53-ADC2-1353DF8FADB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4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1" name="Freeform 69">
                <a:extLst>
                  <a:ext uri="{FF2B5EF4-FFF2-40B4-BE49-F238E27FC236}">
                    <a16:creationId xmlns:a16="http://schemas.microsoft.com/office/drawing/2014/main" id="{B98ECFF2-62D0-4260-95D6-02B356A1531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5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2" name="Freeform 70">
                <a:extLst>
                  <a:ext uri="{FF2B5EF4-FFF2-40B4-BE49-F238E27FC236}">
                    <a16:creationId xmlns:a16="http://schemas.microsoft.com/office/drawing/2014/main" id="{A1751E66-94BE-4C6F-B2D9-B9783A6A520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6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3" name="Freeform 71">
                <a:extLst>
                  <a:ext uri="{FF2B5EF4-FFF2-40B4-BE49-F238E27FC236}">
                    <a16:creationId xmlns:a16="http://schemas.microsoft.com/office/drawing/2014/main" id="{BF058728-980E-4EFE-9CA5-B063A55F279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7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4" name="Freeform 72">
                <a:extLst>
                  <a:ext uri="{FF2B5EF4-FFF2-40B4-BE49-F238E27FC236}">
                    <a16:creationId xmlns:a16="http://schemas.microsoft.com/office/drawing/2014/main" id="{BD6FF8ED-ED14-4926-80C8-385C798416E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5" name="Freeform 73">
                <a:extLst>
                  <a:ext uri="{FF2B5EF4-FFF2-40B4-BE49-F238E27FC236}">
                    <a16:creationId xmlns:a16="http://schemas.microsoft.com/office/drawing/2014/main" id="{70DA038F-9962-46AF-887B-E2CB07367D6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1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6" name="Freeform 74">
                <a:extLst>
                  <a:ext uri="{FF2B5EF4-FFF2-40B4-BE49-F238E27FC236}">
                    <a16:creationId xmlns:a16="http://schemas.microsoft.com/office/drawing/2014/main" id="{E4D8A310-E699-46FE-8619-F90F1EDFA7C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2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7" name="Freeform 75">
                <a:extLst>
                  <a:ext uri="{FF2B5EF4-FFF2-40B4-BE49-F238E27FC236}">
                    <a16:creationId xmlns:a16="http://schemas.microsoft.com/office/drawing/2014/main" id="{3447F87F-BE53-4C09-B5C3-9E75E5F2094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3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8" name="Freeform 76">
                <a:extLst>
                  <a:ext uri="{FF2B5EF4-FFF2-40B4-BE49-F238E27FC236}">
                    <a16:creationId xmlns:a16="http://schemas.microsoft.com/office/drawing/2014/main" id="{9B307674-AD20-453D-9684-6B4517A349D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4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9" name="Freeform 77">
                <a:extLst>
                  <a:ext uri="{FF2B5EF4-FFF2-40B4-BE49-F238E27FC236}">
                    <a16:creationId xmlns:a16="http://schemas.microsoft.com/office/drawing/2014/main" id="{B434F504-E055-4B45-82E1-F3FE15CBD09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6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0" name="Freeform 78">
                <a:extLst>
                  <a:ext uri="{FF2B5EF4-FFF2-40B4-BE49-F238E27FC236}">
                    <a16:creationId xmlns:a16="http://schemas.microsoft.com/office/drawing/2014/main" id="{A4042A31-DFB6-4946-A767-C7545A37057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1" name="Freeform 79">
                <a:extLst>
                  <a:ext uri="{FF2B5EF4-FFF2-40B4-BE49-F238E27FC236}">
                    <a16:creationId xmlns:a16="http://schemas.microsoft.com/office/drawing/2014/main" id="{1D8175E5-35DB-45FB-BE13-BF6E16B1A72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2" name="Freeform 80">
                <a:extLst>
                  <a:ext uri="{FF2B5EF4-FFF2-40B4-BE49-F238E27FC236}">
                    <a16:creationId xmlns:a16="http://schemas.microsoft.com/office/drawing/2014/main" id="{C7C939A3-67FF-4D1F-BB7E-1E43F9537B6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3" name="Freeform 81">
                <a:extLst>
                  <a:ext uri="{FF2B5EF4-FFF2-40B4-BE49-F238E27FC236}">
                    <a16:creationId xmlns:a16="http://schemas.microsoft.com/office/drawing/2014/main" id="{B17A20B1-9D75-49A5-A914-E6580ECC59E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4" name="Freeform 82">
                <a:extLst>
                  <a:ext uri="{FF2B5EF4-FFF2-40B4-BE49-F238E27FC236}">
                    <a16:creationId xmlns:a16="http://schemas.microsoft.com/office/drawing/2014/main" id="{CA22C89C-BB78-4654-9E5F-75295B3A55B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3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5" name="Freeform 83">
                <a:extLst>
                  <a:ext uri="{FF2B5EF4-FFF2-40B4-BE49-F238E27FC236}">
                    <a16:creationId xmlns:a16="http://schemas.microsoft.com/office/drawing/2014/main" id="{DE4913CA-10BB-4BFC-A842-1DD0790016E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4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6" name="Freeform 84">
                <a:extLst>
                  <a:ext uri="{FF2B5EF4-FFF2-40B4-BE49-F238E27FC236}">
                    <a16:creationId xmlns:a16="http://schemas.microsoft.com/office/drawing/2014/main" id="{6D2BD86F-9D86-4783-8F5E-55B0649CDB7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7" name="Freeform 85">
                <a:extLst>
                  <a:ext uri="{FF2B5EF4-FFF2-40B4-BE49-F238E27FC236}">
                    <a16:creationId xmlns:a16="http://schemas.microsoft.com/office/drawing/2014/main" id="{A70BC2B9-82CE-4B4D-B594-5FE98F19F71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7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8" name="Freeform 86">
                <a:extLst>
                  <a:ext uri="{FF2B5EF4-FFF2-40B4-BE49-F238E27FC236}">
                    <a16:creationId xmlns:a16="http://schemas.microsoft.com/office/drawing/2014/main" id="{41185E2D-4670-49CD-973B-BC60DA8B48E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8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9" name="Freeform 87">
                <a:extLst>
                  <a:ext uri="{FF2B5EF4-FFF2-40B4-BE49-F238E27FC236}">
                    <a16:creationId xmlns:a16="http://schemas.microsoft.com/office/drawing/2014/main" id="{39BDB715-312C-46D4-BA05-9DD70BDB80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9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0" name="Freeform 88">
                <a:extLst>
                  <a:ext uri="{FF2B5EF4-FFF2-40B4-BE49-F238E27FC236}">
                    <a16:creationId xmlns:a16="http://schemas.microsoft.com/office/drawing/2014/main" id="{D9DDFFB6-2AF7-43B5-96A5-35A8C93488A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1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1" name="Freeform 89">
                <a:extLst>
                  <a:ext uri="{FF2B5EF4-FFF2-40B4-BE49-F238E27FC236}">
                    <a16:creationId xmlns:a16="http://schemas.microsoft.com/office/drawing/2014/main" id="{3FB039E2-8722-4B5F-B07D-58003DC550A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2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2" name="Freeform 90">
                <a:extLst>
                  <a:ext uri="{FF2B5EF4-FFF2-40B4-BE49-F238E27FC236}">
                    <a16:creationId xmlns:a16="http://schemas.microsoft.com/office/drawing/2014/main" id="{60051F78-C76A-4287-808A-E08E981F442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3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3" name="Freeform 91">
                <a:extLst>
                  <a:ext uri="{FF2B5EF4-FFF2-40B4-BE49-F238E27FC236}">
                    <a16:creationId xmlns:a16="http://schemas.microsoft.com/office/drawing/2014/main" id="{11383A92-E209-4031-A28F-913E93572EB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4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4" name="Freeform 92">
                <a:extLst>
                  <a:ext uri="{FF2B5EF4-FFF2-40B4-BE49-F238E27FC236}">
                    <a16:creationId xmlns:a16="http://schemas.microsoft.com/office/drawing/2014/main" id="{63A1D1AD-72F3-4E3F-8A96-AC045F19206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6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5" name="Freeform 93">
                <a:extLst>
                  <a:ext uri="{FF2B5EF4-FFF2-40B4-BE49-F238E27FC236}">
                    <a16:creationId xmlns:a16="http://schemas.microsoft.com/office/drawing/2014/main" id="{5C94FCB4-FEEB-4C17-858A-9035F6F63A8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8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6" name="Freeform 94">
                <a:extLst>
                  <a:ext uri="{FF2B5EF4-FFF2-40B4-BE49-F238E27FC236}">
                    <a16:creationId xmlns:a16="http://schemas.microsoft.com/office/drawing/2014/main" id="{D43CC0CA-328B-4B56-964B-B9227EB3CB2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7" name="Freeform 95">
                <a:extLst>
                  <a:ext uri="{FF2B5EF4-FFF2-40B4-BE49-F238E27FC236}">
                    <a16:creationId xmlns:a16="http://schemas.microsoft.com/office/drawing/2014/main" id="{13674396-FAA5-456A-8470-8B76E90D38B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0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8" name="Freeform 96">
                <a:extLst>
                  <a:ext uri="{FF2B5EF4-FFF2-40B4-BE49-F238E27FC236}">
                    <a16:creationId xmlns:a16="http://schemas.microsoft.com/office/drawing/2014/main" id="{918E5F5A-AB61-4DAE-AE33-102A59A7970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1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9" name="Freeform 97">
                <a:extLst>
                  <a:ext uri="{FF2B5EF4-FFF2-40B4-BE49-F238E27FC236}">
                    <a16:creationId xmlns:a16="http://schemas.microsoft.com/office/drawing/2014/main" id="{216D50E5-AA0E-4A1F-80C8-90916F8DE71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3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0" name="Freeform 98">
                <a:extLst>
                  <a:ext uri="{FF2B5EF4-FFF2-40B4-BE49-F238E27FC236}">
                    <a16:creationId xmlns:a16="http://schemas.microsoft.com/office/drawing/2014/main" id="{8C1A38BA-BB7C-4081-AFA9-290E7712946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4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1" name="Freeform 99">
                <a:extLst>
                  <a:ext uri="{FF2B5EF4-FFF2-40B4-BE49-F238E27FC236}">
                    <a16:creationId xmlns:a16="http://schemas.microsoft.com/office/drawing/2014/main" id="{9200001A-D18B-4357-AB66-F1BC609B5C2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2" name="Freeform 100">
                <a:extLst>
                  <a:ext uri="{FF2B5EF4-FFF2-40B4-BE49-F238E27FC236}">
                    <a16:creationId xmlns:a16="http://schemas.microsoft.com/office/drawing/2014/main" id="{72FDBEE2-C997-4732-B891-FDCA56D1521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7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3" name="Freeform 101">
                <a:extLst>
                  <a:ext uri="{FF2B5EF4-FFF2-40B4-BE49-F238E27FC236}">
                    <a16:creationId xmlns:a16="http://schemas.microsoft.com/office/drawing/2014/main" id="{9CF2F6A0-564E-4908-8BF0-4EF7C2E8FC0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8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4" name="Freeform 102">
                <a:extLst>
                  <a:ext uri="{FF2B5EF4-FFF2-40B4-BE49-F238E27FC236}">
                    <a16:creationId xmlns:a16="http://schemas.microsoft.com/office/drawing/2014/main" id="{8C2871BB-1485-44FB-B766-6F57665AA6A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0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5" name="Freeform 103">
                <a:extLst>
                  <a:ext uri="{FF2B5EF4-FFF2-40B4-BE49-F238E27FC236}">
                    <a16:creationId xmlns:a16="http://schemas.microsoft.com/office/drawing/2014/main" id="{DE863B29-200D-4F13-95AC-CDDDDD3401B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1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6" name="Freeform 104">
                <a:extLst>
                  <a:ext uri="{FF2B5EF4-FFF2-40B4-BE49-F238E27FC236}">
                    <a16:creationId xmlns:a16="http://schemas.microsoft.com/office/drawing/2014/main" id="{4276380F-3798-43B1-8EF0-9856D77F0E7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2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7" name="Freeform 105">
                <a:extLst>
                  <a:ext uri="{FF2B5EF4-FFF2-40B4-BE49-F238E27FC236}">
                    <a16:creationId xmlns:a16="http://schemas.microsoft.com/office/drawing/2014/main" id="{8BA3CCE7-AECC-4767-BB03-7CDC168535B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4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8" name="Freeform 106">
                <a:extLst>
                  <a:ext uri="{FF2B5EF4-FFF2-40B4-BE49-F238E27FC236}">
                    <a16:creationId xmlns:a16="http://schemas.microsoft.com/office/drawing/2014/main" id="{03037FB9-2F71-4EF9-9C01-965E8D8461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5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9" name="Freeform 107">
                <a:extLst>
                  <a:ext uri="{FF2B5EF4-FFF2-40B4-BE49-F238E27FC236}">
                    <a16:creationId xmlns:a16="http://schemas.microsoft.com/office/drawing/2014/main" id="{3B95A020-686D-494B-991B-E3DAEBC3271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6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0" name="Freeform 108">
                <a:extLst>
                  <a:ext uri="{FF2B5EF4-FFF2-40B4-BE49-F238E27FC236}">
                    <a16:creationId xmlns:a16="http://schemas.microsoft.com/office/drawing/2014/main" id="{0734A911-5587-487B-B946-BF77B60469C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8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1" name="Freeform 109">
                <a:extLst>
                  <a:ext uri="{FF2B5EF4-FFF2-40B4-BE49-F238E27FC236}">
                    <a16:creationId xmlns:a16="http://schemas.microsoft.com/office/drawing/2014/main" id="{06EEFC69-79AD-4100-9737-8C4C2863577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2" name="Freeform 110">
                <a:extLst>
                  <a:ext uri="{FF2B5EF4-FFF2-40B4-BE49-F238E27FC236}">
                    <a16:creationId xmlns:a16="http://schemas.microsoft.com/office/drawing/2014/main" id="{A94DB305-A79C-412A-92A0-8A8F13FA3AB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61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3" name="Freeform 111">
                <a:extLst>
                  <a:ext uri="{FF2B5EF4-FFF2-40B4-BE49-F238E27FC236}">
                    <a16:creationId xmlns:a16="http://schemas.microsoft.com/office/drawing/2014/main" id="{510342AC-CF24-4837-962C-5629914C05A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62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4" name="Freeform 112">
                <a:extLst>
                  <a:ext uri="{FF2B5EF4-FFF2-40B4-BE49-F238E27FC236}">
                    <a16:creationId xmlns:a16="http://schemas.microsoft.com/office/drawing/2014/main" id="{3DEEA3ED-1AA7-4112-8973-A49E213B79C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62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5" name="Freeform 113">
                <a:extLst>
                  <a:ext uri="{FF2B5EF4-FFF2-40B4-BE49-F238E27FC236}">
                    <a16:creationId xmlns:a16="http://schemas.microsoft.com/office/drawing/2014/main" id="{4ED2EBC9-AFDB-4A28-AFC4-756D03A8FBF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4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6" name="Freeform 114">
                <a:extLst>
                  <a:ext uri="{FF2B5EF4-FFF2-40B4-BE49-F238E27FC236}">
                    <a16:creationId xmlns:a16="http://schemas.microsoft.com/office/drawing/2014/main" id="{CC14B2EB-024F-47B8-BE32-7204698F2D0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5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7" name="Freeform 115">
                <a:extLst>
                  <a:ext uri="{FF2B5EF4-FFF2-40B4-BE49-F238E27FC236}">
                    <a16:creationId xmlns:a16="http://schemas.microsoft.com/office/drawing/2014/main" id="{BA710B14-6F25-44D5-87F2-6DD76F3004F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6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8" name="Freeform 116">
                <a:extLst>
                  <a:ext uri="{FF2B5EF4-FFF2-40B4-BE49-F238E27FC236}">
                    <a16:creationId xmlns:a16="http://schemas.microsoft.com/office/drawing/2014/main" id="{4954FAF2-7766-4C99-BCC5-77794AF40EE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8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9" name="Freeform 117">
                <a:extLst>
                  <a:ext uri="{FF2B5EF4-FFF2-40B4-BE49-F238E27FC236}">
                    <a16:creationId xmlns:a16="http://schemas.microsoft.com/office/drawing/2014/main" id="{C19B4CDD-2754-461D-9AF3-A9C20C00E61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0" name="Freeform 118">
                <a:extLst>
                  <a:ext uri="{FF2B5EF4-FFF2-40B4-BE49-F238E27FC236}">
                    <a16:creationId xmlns:a16="http://schemas.microsoft.com/office/drawing/2014/main" id="{295F74CC-8BBE-4F1B-9D45-E8795087535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1" name="Freeform 119">
                <a:extLst>
                  <a:ext uri="{FF2B5EF4-FFF2-40B4-BE49-F238E27FC236}">
                    <a16:creationId xmlns:a16="http://schemas.microsoft.com/office/drawing/2014/main" id="{D600F657-91E4-458B-9A0F-66BDC6CEDF9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2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2" name="Freeform 120">
                <a:extLst>
                  <a:ext uri="{FF2B5EF4-FFF2-40B4-BE49-F238E27FC236}">
                    <a16:creationId xmlns:a16="http://schemas.microsoft.com/office/drawing/2014/main" id="{1685D6B3-0E52-4EDF-B1E2-1AF1E636245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3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3" name="Freeform 121">
                <a:extLst>
                  <a:ext uri="{FF2B5EF4-FFF2-40B4-BE49-F238E27FC236}">
                    <a16:creationId xmlns:a16="http://schemas.microsoft.com/office/drawing/2014/main" id="{3B7F28A1-7FA3-4D76-9C9D-72807D0A2A8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5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4" name="Freeform 122">
                <a:extLst>
                  <a:ext uri="{FF2B5EF4-FFF2-40B4-BE49-F238E27FC236}">
                    <a16:creationId xmlns:a16="http://schemas.microsoft.com/office/drawing/2014/main" id="{26C4C815-02ED-4327-9D24-FDA1D78920C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6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5" name="Freeform 123">
                <a:extLst>
                  <a:ext uri="{FF2B5EF4-FFF2-40B4-BE49-F238E27FC236}">
                    <a16:creationId xmlns:a16="http://schemas.microsoft.com/office/drawing/2014/main" id="{FAA867E3-A550-48D5-B366-FFBF336EC93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7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6" name="Freeform 124">
                <a:extLst>
                  <a:ext uri="{FF2B5EF4-FFF2-40B4-BE49-F238E27FC236}">
                    <a16:creationId xmlns:a16="http://schemas.microsoft.com/office/drawing/2014/main" id="{F765249D-85AB-4F78-901C-D24BA5E049A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9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7" name="Freeform 125">
                <a:extLst>
                  <a:ext uri="{FF2B5EF4-FFF2-40B4-BE49-F238E27FC236}">
                    <a16:creationId xmlns:a16="http://schemas.microsoft.com/office/drawing/2014/main" id="{9A32BE65-4C36-473A-B17D-32C2695019B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0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8" name="Freeform 126">
                <a:extLst>
                  <a:ext uri="{FF2B5EF4-FFF2-40B4-BE49-F238E27FC236}">
                    <a16:creationId xmlns:a16="http://schemas.microsoft.com/office/drawing/2014/main" id="{597FF9B4-B552-4B22-B02D-7F3A4B2D0E2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1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9" name="Freeform 127">
                <a:extLst>
                  <a:ext uri="{FF2B5EF4-FFF2-40B4-BE49-F238E27FC236}">
                    <a16:creationId xmlns:a16="http://schemas.microsoft.com/office/drawing/2014/main" id="{2ADBC2A9-EC4A-4F1A-9575-5C2E2C61118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3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0" name="Freeform 128">
                <a:extLst>
                  <a:ext uri="{FF2B5EF4-FFF2-40B4-BE49-F238E27FC236}">
                    <a16:creationId xmlns:a16="http://schemas.microsoft.com/office/drawing/2014/main" id="{EA07E267-4077-44DF-8793-958470082B4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1" name="Freeform 129">
                <a:extLst>
                  <a:ext uri="{FF2B5EF4-FFF2-40B4-BE49-F238E27FC236}">
                    <a16:creationId xmlns:a16="http://schemas.microsoft.com/office/drawing/2014/main" id="{450FF888-CA74-468F-8DC5-3DE39375646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2" name="Freeform 130">
                <a:extLst>
                  <a:ext uri="{FF2B5EF4-FFF2-40B4-BE49-F238E27FC236}">
                    <a16:creationId xmlns:a16="http://schemas.microsoft.com/office/drawing/2014/main" id="{6ED42186-4921-48DF-991E-AE5DD331C4B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3" name="Freeform 131">
                <a:extLst>
                  <a:ext uri="{FF2B5EF4-FFF2-40B4-BE49-F238E27FC236}">
                    <a16:creationId xmlns:a16="http://schemas.microsoft.com/office/drawing/2014/main" id="{E9E5CB15-AB4F-44A1-8370-FC9B9DE7129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4" name="Freeform 132">
                <a:extLst>
                  <a:ext uri="{FF2B5EF4-FFF2-40B4-BE49-F238E27FC236}">
                    <a16:creationId xmlns:a16="http://schemas.microsoft.com/office/drawing/2014/main" id="{BB497DB7-75E3-4FF7-9D1B-3B26C89E3F1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5" name="Freeform 133">
                <a:extLst>
                  <a:ext uri="{FF2B5EF4-FFF2-40B4-BE49-F238E27FC236}">
                    <a16:creationId xmlns:a16="http://schemas.microsoft.com/office/drawing/2014/main" id="{58918294-39CB-4298-9521-4858BE11916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6" name="Freeform 134">
                <a:extLst>
                  <a:ext uri="{FF2B5EF4-FFF2-40B4-BE49-F238E27FC236}">
                    <a16:creationId xmlns:a16="http://schemas.microsoft.com/office/drawing/2014/main" id="{5E68ABBC-3AD2-4386-8729-8CEDB6410BD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2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7" name="Freeform 135">
                <a:extLst>
                  <a:ext uri="{FF2B5EF4-FFF2-40B4-BE49-F238E27FC236}">
                    <a16:creationId xmlns:a16="http://schemas.microsoft.com/office/drawing/2014/main" id="{FB58C689-CA62-4846-982D-BB491E1DA98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3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8" name="Freeform 136">
                <a:extLst>
                  <a:ext uri="{FF2B5EF4-FFF2-40B4-BE49-F238E27FC236}">
                    <a16:creationId xmlns:a16="http://schemas.microsoft.com/office/drawing/2014/main" id="{7753AA88-031A-4F0B-9006-FDEB3E8A1F6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5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9" name="Freeform 137">
                <a:extLst>
                  <a:ext uri="{FF2B5EF4-FFF2-40B4-BE49-F238E27FC236}">
                    <a16:creationId xmlns:a16="http://schemas.microsoft.com/office/drawing/2014/main" id="{DA2A45BD-27B0-4DBE-9786-71176316779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6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0" name="Freeform 138">
                <a:extLst>
                  <a:ext uri="{FF2B5EF4-FFF2-40B4-BE49-F238E27FC236}">
                    <a16:creationId xmlns:a16="http://schemas.microsoft.com/office/drawing/2014/main" id="{FF7AF075-4C26-460E-95E1-C982B30CE0C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7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1" name="Freeform 139">
                <a:extLst>
                  <a:ext uri="{FF2B5EF4-FFF2-40B4-BE49-F238E27FC236}">
                    <a16:creationId xmlns:a16="http://schemas.microsoft.com/office/drawing/2014/main" id="{384F615C-971C-48EB-AFD6-4917BA583D7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9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2" name="Freeform 140">
                <a:extLst>
                  <a:ext uri="{FF2B5EF4-FFF2-40B4-BE49-F238E27FC236}">
                    <a16:creationId xmlns:a16="http://schemas.microsoft.com/office/drawing/2014/main" id="{4382A5B1-F61B-4F84-932F-AD52BE68AF8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0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3" name="Freeform 141">
                <a:extLst>
                  <a:ext uri="{FF2B5EF4-FFF2-40B4-BE49-F238E27FC236}">
                    <a16:creationId xmlns:a16="http://schemas.microsoft.com/office/drawing/2014/main" id="{BBACC224-575D-4C7B-A0AF-D5EF9D2FFA5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1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4" name="Freeform 142">
                <a:extLst>
                  <a:ext uri="{FF2B5EF4-FFF2-40B4-BE49-F238E27FC236}">
                    <a16:creationId xmlns:a16="http://schemas.microsoft.com/office/drawing/2014/main" id="{F36BF60F-CB81-494A-A823-BF107DE627D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5" name="Freeform 143">
                <a:extLst>
                  <a:ext uri="{FF2B5EF4-FFF2-40B4-BE49-F238E27FC236}">
                    <a16:creationId xmlns:a16="http://schemas.microsoft.com/office/drawing/2014/main" id="{D32E9445-0115-42C8-AE88-5350B9BA618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6" name="Freeform 144">
                <a:extLst>
                  <a:ext uri="{FF2B5EF4-FFF2-40B4-BE49-F238E27FC236}">
                    <a16:creationId xmlns:a16="http://schemas.microsoft.com/office/drawing/2014/main" id="{F519BADD-B6E6-4D98-A876-AFD5129752A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7" name="Freeform 145">
                <a:extLst>
                  <a:ext uri="{FF2B5EF4-FFF2-40B4-BE49-F238E27FC236}">
                    <a16:creationId xmlns:a16="http://schemas.microsoft.com/office/drawing/2014/main" id="{9DD06A6E-A12A-4E2B-93CF-F0F4D620644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8" name="Freeform 146">
                <a:extLst>
                  <a:ext uri="{FF2B5EF4-FFF2-40B4-BE49-F238E27FC236}">
                    <a16:creationId xmlns:a16="http://schemas.microsoft.com/office/drawing/2014/main" id="{D7AC8B17-D40F-445D-93B8-DBF708A2E25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9" name="Freeform 147">
                <a:extLst>
                  <a:ext uri="{FF2B5EF4-FFF2-40B4-BE49-F238E27FC236}">
                    <a16:creationId xmlns:a16="http://schemas.microsoft.com/office/drawing/2014/main" id="{C3B5C9F1-1ACD-4587-AC11-A8471B685A7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0" name="Freeform 148">
                <a:extLst>
                  <a:ext uri="{FF2B5EF4-FFF2-40B4-BE49-F238E27FC236}">
                    <a16:creationId xmlns:a16="http://schemas.microsoft.com/office/drawing/2014/main" id="{03856535-9045-47F9-B0ED-C38C12A76A1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1" name="Freeform 149">
                <a:extLst>
                  <a:ext uri="{FF2B5EF4-FFF2-40B4-BE49-F238E27FC236}">
                    <a16:creationId xmlns:a16="http://schemas.microsoft.com/office/drawing/2014/main" id="{A27FD34A-F05C-47CE-86AE-B155B225436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2" name="Freeform 150">
                <a:extLst>
                  <a:ext uri="{FF2B5EF4-FFF2-40B4-BE49-F238E27FC236}">
                    <a16:creationId xmlns:a16="http://schemas.microsoft.com/office/drawing/2014/main" id="{5992BA88-7B96-47CF-8C9D-40C964B07DD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4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3" name="Freeform 151">
                <a:extLst>
                  <a:ext uri="{FF2B5EF4-FFF2-40B4-BE49-F238E27FC236}">
                    <a16:creationId xmlns:a16="http://schemas.microsoft.com/office/drawing/2014/main" id="{D2BF8795-332A-4F5F-8CEE-441A2630096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5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4" name="Freeform 152">
                <a:extLst>
                  <a:ext uri="{FF2B5EF4-FFF2-40B4-BE49-F238E27FC236}">
                    <a16:creationId xmlns:a16="http://schemas.microsoft.com/office/drawing/2014/main" id="{4D69721B-6155-4CBC-9891-081D1481A70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6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5" name="Freeform 153">
                <a:extLst>
                  <a:ext uri="{FF2B5EF4-FFF2-40B4-BE49-F238E27FC236}">
                    <a16:creationId xmlns:a16="http://schemas.microsoft.com/office/drawing/2014/main" id="{B853FA4C-4645-4AEC-99F5-FCEE64ACC78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7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6" name="Freeform 154">
                <a:extLst>
                  <a:ext uri="{FF2B5EF4-FFF2-40B4-BE49-F238E27FC236}">
                    <a16:creationId xmlns:a16="http://schemas.microsoft.com/office/drawing/2014/main" id="{6531B25A-D997-473C-8FA4-4C98AF31F59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9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7" name="Freeform 155">
                <a:extLst>
                  <a:ext uri="{FF2B5EF4-FFF2-40B4-BE49-F238E27FC236}">
                    <a16:creationId xmlns:a16="http://schemas.microsoft.com/office/drawing/2014/main" id="{27D22B82-399D-4485-ACBF-54CBB61539F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0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8" name="Freeform 156">
                <a:extLst>
                  <a:ext uri="{FF2B5EF4-FFF2-40B4-BE49-F238E27FC236}">
                    <a16:creationId xmlns:a16="http://schemas.microsoft.com/office/drawing/2014/main" id="{F1326CFD-F95A-46A5-B63D-2A69E17442D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1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9" name="Freeform 157">
                <a:extLst>
                  <a:ext uri="{FF2B5EF4-FFF2-40B4-BE49-F238E27FC236}">
                    <a16:creationId xmlns:a16="http://schemas.microsoft.com/office/drawing/2014/main" id="{71C1922C-1F60-4345-8F97-F9CFB8D4F82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0" name="Freeform 158">
                <a:extLst>
                  <a:ext uri="{FF2B5EF4-FFF2-40B4-BE49-F238E27FC236}">
                    <a16:creationId xmlns:a16="http://schemas.microsoft.com/office/drawing/2014/main" id="{400A75FF-3E2C-4109-939B-69D42C1B3C3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1" name="Freeform 159">
                <a:extLst>
                  <a:ext uri="{FF2B5EF4-FFF2-40B4-BE49-F238E27FC236}">
                    <a16:creationId xmlns:a16="http://schemas.microsoft.com/office/drawing/2014/main" id="{0916170F-A8E3-4718-8FDF-BAA6ADD627B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2" name="Freeform 160">
                <a:extLst>
                  <a:ext uri="{FF2B5EF4-FFF2-40B4-BE49-F238E27FC236}">
                    <a16:creationId xmlns:a16="http://schemas.microsoft.com/office/drawing/2014/main" id="{3054D6E1-B67D-4458-967F-CB2CA59EB74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3" name="Freeform 161">
                <a:extLst>
                  <a:ext uri="{FF2B5EF4-FFF2-40B4-BE49-F238E27FC236}">
                    <a16:creationId xmlns:a16="http://schemas.microsoft.com/office/drawing/2014/main" id="{B239E4EE-AF3C-4558-A0DF-3E44F03E6DD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4" name="Freeform 162">
                <a:extLst>
                  <a:ext uri="{FF2B5EF4-FFF2-40B4-BE49-F238E27FC236}">
                    <a16:creationId xmlns:a16="http://schemas.microsoft.com/office/drawing/2014/main" id="{44AFAA8B-2407-4BBF-8C38-64CBD9DBE28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5" name="Freeform 163">
                <a:extLst>
                  <a:ext uri="{FF2B5EF4-FFF2-40B4-BE49-F238E27FC236}">
                    <a16:creationId xmlns:a16="http://schemas.microsoft.com/office/drawing/2014/main" id="{A0C1BA25-F722-4A87-A318-84C185A37EC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6" name="Freeform 164">
                <a:extLst>
                  <a:ext uri="{FF2B5EF4-FFF2-40B4-BE49-F238E27FC236}">
                    <a16:creationId xmlns:a16="http://schemas.microsoft.com/office/drawing/2014/main" id="{56527AA1-9227-4509-BDAE-A4D1968AD6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7" name="Freeform 165">
                <a:extLst>
                  <a:ext uri="{FF2B5EF4-FFF2-40B4-BE49-F238E27FC236}">
                    <a16:creationId xmlns:a16="http://schemas.microsoft.com/office/drawing/2014/main" id="{38A8C6AD-838A-45AC-8D65-590EDEEA4CA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8" name="Freeform 166">
                <a:extLst>
                  <a:ext uri="{FF2B5EF4-FFF2-40B4-BE49-F238E27FC236}">
                    <a16:creationId xmlns:a16="http://schemas.microsoft.com/office/drawing/2014/main" id="{C950C40D-4529-4F11-B0CA-E59CEC3ACF6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9" name="Freeform 167">
                <a:extLst>
                  <a:ext uri="{FF2B5EF4-FFF2-40B4-BE49-F238E27FC236}">
                    <a16:creationId xmlns:a16="http://schemas.microsoft.com/office/drawing/2014/main" id="{2441D5BF-E11A-46BB-9738-CCF9AD38C07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0" name="Freeform 168">
                <a:extLst>
                  <a:ext uri="{FF2B5EF4-FFF2-40B4-BE49-F238E27FC236}">
                    <a16:creationId xmlns:a16="http://schemas.microsoft.com/office/drawing/2014/main" id="{93C3B02A-F80C-4117-A852-CBBED2D089C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7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1" name="Freeform 169">
                <a:extLst>
                  <a:ext uri="{FF2B5EF4-FFF2-40B4-BE49-F238E27FC236}">
                    <a16:creationId xmlns:a16="http://schemas.microsoft.com/office/drawing/2014/main" id="{73ABD493-D91D-4340-9BF2-3EEF8BE05B7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8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2" name="Freeform 170">
                <a:extLst>
                  <a:ext uri="{FF2B5EF4-FFF2-40B4-BE49-F238E27FC236}">
                    <a16:creationId xmlns:a16="http://schemas.microsoft.com/office/drawing/2014/main" id="{AC4514DB-FA63-46EA-98D9-5CECADD5833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0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3" name="Freeform 171">
                <a:extLst>
                  <a:ext uri="{FF2B5EF4-FFF2-40B4-BE49-F238E27FC236}">
                    <a16:creationId xmlns:a16="http://schemas.microsoft.com/office/drawing/2014/main" id="{BB8C9E5D-DE99-4A8A-B39C-E9D1FEA0DEB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1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4" name="Freeform 172">
                <a:extLst>
                  <a:ext uri="{FF2B5EF4-FFF2-40B4-BE49-F238E27FC236}">
                    <a16:creationId xmlns:a16="http://schemas.microsoft.com/office/drawing/2014/main" id="{CAC092A3-64E8-43E7-95F6-405521DCAE1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5" name="Freeform 173">
                <a:extLst>
                  <a:ext uri="{FF2B5EF4-FFF2-40B4-BE49-F238E27FC236}">
                    <a16:creationId xmlns:a16="http://schemas.microsoft.com/office/drawing/2014/main" id="{19C10D4E-A106-4F51-B0A7-E5C5A3398E9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4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6" name="Freeform 174">
                <a:extLst>
                  <a:ext uri="{FF2B5EF4-FFF2-40B4-BE49-F238E27FC236}">
                    <a16:creationId xmlns:a16="http://schemas.microsoft.com/office/drawing/2014/main" id="{0E216099-8F53-4B1F-B77D-154899FAF52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5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7" name="Freeform 175">
                <a:extLst>
                  <a:ext uri="{FF2B5EF4-FFF2-40B4-BE49-F238E27FC236}">
                    <a16:creationId xmlns:a16="http://schemas.microsoft.com/office/drawing/2014/main" id="{E17400DB-E192-4D32-92A3-932622E9365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6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8" name="Freeform 176">
                <a:extLst>
                  <a:ext uri="{FF2B5EF4-FFF2-40B4-BE49-F238E27FC236}">
                    <a16:creationId xmlns:a16="http://schemas.microsoft.com/office/drawing/2014/main" id="{DED18E91-1DE8-4111-B4BC-042B13D3B84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7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9" name="Freeform 177">
                <a:extLst>
                  <a:ext uri="{FF2B5EF4-FFF2-40B4-BE49-F238E27FC236}">
                    <a16:creationId xmlns:a16="http://schemas.microsoft.com/office/drawing/2014/main" id="{7882987E-1DBD-4370-910D-94837449F0C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9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0" name="Freeform 178">
                <a:extLst>
                  <a:ext uri="{FF2B5EF4-FFF2-40B4-BE49-F238E27FC236}">
                    <a16:creationId xmlns:a16="http://schemas.microsoft.com/office/drawing/2014/main" id="{A610CD6B-5D95-4E7D-8D08-2A29212B89E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0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1" name="Freeform 179">
                <a:extLst>
                  <a:ext uri="{FF2B5EF4-FFF2-40B4-BE49-F238E27FC236}">
                    <a16:creationId xmlns:a16="http://schemas.microsoft.com/office/drawing/2014/main" id="{0A2302BB-5D47-47D0-8992-D5965D4983E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1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2" name="Freeform 180">
                <a:extLst>
                  <a:ext uri="{FF2B5EF4-FFF2-40B4-BE49-F238E27FC236}">
                    <a16:creationId xmlns:a16="http://schemas.microsoft.com/office/drawing/2014/main" id="{D51BF928-3255-4820-85E9-E25E9C75365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3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3" name="Freeform 181">
                <a:extLst>
                  <a:ext uri="{FF2B5EF4-FFF2-40B4-BE49-F238E27FC236}">
                    <a16:creationId xmlns:a16="http://schemas.microsoft.com/office/drawing/2014/main" id="{75CCA836-6E6F-4C78-91E3-C5D04D0FD86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4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4" name="Freeform 182">
                <a:extLst>
                  <a:ext uri="{FF2B5EF4-FFF2-40B4-BE49-F238E27FC236}">
                    <a16:creationId xmlns:a16="http://schemas.microsoft.com/office/drawing/2014/main" id="{C9D4F360-8F16-4D98-8111-B2D901F7CC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5" name="Freeform 183">
                <a:extLst>
                  <a:ext uri="{FF2B5EF4-FFF2-40B4-BE49-F238E27FC236}">
                    <a16:creationId xmlns:a16="http://schemas.microsoft.com/office/drawing/2014/main" id="{AE367D6C-595C-455F-96B2-F5F2685E41D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7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6" name="Freeform 184">
                <a:extLst>
                  <a:ext uri="{FF2B5EF4-FFF2-40B4-BE49-F238E27FC236}">
                    <a16:creationId xmlns:a16="http://schemas.microsoft.com/office/drawing/2014/main" id="{1981FC77-C4C6-4EB3-8C67-A324B9B0D5C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8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7" name="Freeform 185">
                <a:extLst>
                  <a:ext uri="{FF2B5EF4-FFF2-40B4-BE49-F238E27FC236}">
                    <a16:creationId xmlns:a16="http://schemas.microsoft.com/office/drawing/2014/main" id="{5F2301FC-3D05-4438-A987-BD19627F191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0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8" name="Freeform 186">
                <a:extLst>
                  <a:ext uri="{FF2B5EF4-FFF2-40B4-BE49-F238E27FC236}">
                    <a16:creationId xmlns:a16="http://schemas.microsoft.com/office/drawing/2014/main" id="{A78AD257-E344-4321-9CC3-91D3BF34DBA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1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9" name="Freeform 187">
                <a:extLst>
                  <a:ext uri="{FF2B5EF4-FFF2-40B4-BE49-F238E27FC236}">
                    <a16:creationId xmlns:a16="http://schemas.microsoft.com/office/drawing/2014/main" id="{73B8DE1F-139A-4A92-A687-CC387715E8E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0" name="Freeform 188">
                <a:extLst>
                  <a:ext uri="{FF2B5EF4-FFF2-40B4-BE49-F238E27FC236}">
                    <a16:creationId xmlns:a16="http://schemas.microsoft.com/office/drawing/2014/main" id="{F92A0609-6D4E-4588-BA75-134B412D036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4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1" name="Freeform 189">
                <a:extLst>
                  <a:ext uri="{FF2B5EF4-FFF2-40B4-BE49-F238E27FC236}">
                    <a16:creationId xmlns:a16="http://schemas.microsoft.com/office/drawing/2014/main" id="{D6F9A5F4-C671-4D8B-AD8D-93D9FDDDB9F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5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2" name="Freeform 190">
                <a:extLst>
                  <a:ext uri="{FF2B5EF4-FFF2-40B4-BE49-F238E27FC236}">
                    <a16:creationId xmlns:a16="http://schemas.microsoft.com/office/drawing/2014/main" id="{1FD8A1E3-F98E-4893-8D6D-2C61C13F635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6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3" name="Freeform 191">
                <a:extLst>
                  <a:ext uri="{FF2B5EF4-FFF2-40B4-BE49-F238E27FC236}">
                    <a16:creationId xmlns:a16="http://schemas.microsoft.com/office/drawing/2014/main" id="{9258249A-153E-45D8-9127-106E571480C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8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4" name="Freeform 192">
                <a:extLst>
                  <a:ext uri="{FF2B5EF4-FFF2-40B4-BE49-F238E27FC236}">
                    <a16:creationId xmlns:a16="http://schemas.microsoft.com/office/drawing/2014/main" id="{10EA8548-333E-4C80-BA26-4CAA59441BB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9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5" name="Freeform 193">
                <a:extLst>
                  <a:ext uri="{FF2B5EF4-FFF2-40B4-BE49-F238E27FC236}">
                    <a16:creationId xmlns:a16="http://schemas.microsoft.com/office/drawing/2014/main" id="{A271E4A3-5C18-4499-8D1E-770789A8171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0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6" name="Freeform 194">
                <a:extLst>
                  <a:ext uri="{FF2B5EF4-FFF2-40B4-BE49-F238E27FC236}">
                    <a16:creationId xmlns:a16="http://schemas.microsoft.com/office/drawing/2014/main" id="{51DF0EDA-9C32-492A-9E77-11E3B695E8E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1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7" name="Freeform 195">
                <a:extLst>
                  <a:ext uri="{FF2B5EF4-FFF2-40B4-BE49-F238E27FC236}">
                    <a16:creationId xmlns:a16="http://schemas.microsoft.com/office/drawing/2014/main" id="{0B269A3B-9C5A-4629-A06C-8E46EB70890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3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8" name="Freeform 196">
                <a:extLst>
                  <a:ext uri="{FF2B5EF4-FFF2-40B4-BE49-F238E27FC236}">
                    <a16:creationId xmlns:a16="http://schemas.microsoft.com/office/drawing/2014/main" id="{1E4ACBB5-E798-473F-BCA6-22AC0E57F2F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4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9" name="Freeform 197">
                <a:extLst>
                  <a:ext uri="{FF2B5EF4-FFF2-40B4-BE49-F238E27FC236}">
                    <a16:creationId xmlns:a16="http://schemas.microsoft.com/office/drawing/2014/main" id="{14EC8DD6-CF43-480A-B840-1D66A2A54BC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0" name="Freeform 198">
                <a:extLst>
                  <a:ext uri="{FF2B5EF4-FFF2-40B4-BE49-F238E27FC236}">
                    <a16:creationId xmlns:a16="http://schemas.microsoft.com/office/drawing/2014/main" id="{28BC5548-67A3-4F81-923E-6EA95825F69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7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1" name="Freeform 199">
                <a:extLst>
                  <a:ext uri="{FF2B5EF4-FFF2-40B4-BE49-F238E27FC236}">
                    <a16:creationId xmlns:a16="http://schemas.microsoft.com/office/drawing/2014/main" id="{39556343-E938-40B9-A8AF-57BC1AF1888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8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2" name="Freeform 200">
                <a:extLst>
                  <a:ext uri="{FF2B5EF4-FFF2-40B4-BE49-F238E27FC236}">
                    <a16:creationId xmlns:a16="http://schemas.microsoft.com/office/drawing/2014/main" id="{2773F9B4-8AB8-4D45-805A-40998FC0184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0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3" name="Freeform 201">
                <a:extLst>
                  <a:ext uri="{FF2B5EF4-FFF2-40B4-BE49-F238E27FC236}">
                    <a16:creationId xmlns:a16="http://schemas.microsoft.com/office/drawing/2014/main" id="{FE1AB86F-EF70-4D63-94A1-CB4AA8700BD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1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4" name="Freeform 202">
                <a:extLst>
                  <a:ext uri="{FF2B5EF4-FFF2-40B4-BE49-F238E27FC236}">
                    <a16:creationId xmlns:a16="http://schemas.microsoft.com/office/drawing/2014/main" id="{A80E9747-C074-482C-89D5-9EAAC7E2389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2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5" name="Freeform 203">
                <a:extLst>
                  <a:ext uri="{FF2B5EF4-FFF2-40B4-BE49-F238E27FC236}">
                    <a16:creationId xmlns:a16="http://schemas.microsoft.com/office/drawing/2014/main" id="{9044ABE2-1ED3-4053-887C-7A4B088797B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4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6" name="Freeform 204">
                <a:extLst>
                  <a:ext uri="{FF2B5EF4-FFF2-40B4-BE49-F238E27FC236}">
                    <a16:creationId xmlns:a16="http://schemas.microsoft.com/office/drawing/2014/main" id="{086700A2-E29C-4257-8DDD-FCAD615C27B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5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5" name="Freeform 206">
              <a:extLst>
                <a:ext uri="{FF2B5EF4-FFF2-40B4-BE49-F238E27FC236}">
                  <a16:creationId xmlns:a16="http://schemas.microsoft.com/office/drawing/2014/main" id="{E1CD6AFC-C79A-4FC5-B769-34F3B00419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9136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Freeform 207">
              <a:extLst>
                <a:ext uri="{FF2B5EF4-FFF2-40B4-BE49-F238E27FC236}">
                  <a16:creationId xmlns:a16="http://schemas.microsoft.com/office/drawing/2014/main" id="{D3793318-2AFC-4AE2-83D9-7F670C0C639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200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Freeform 208">
              <a:extLst>
                <a:ext uri="{FF2B5EF4-FFF2-40B4-BE49-F238E27FC236}">
                  <a16:creationId xmlns:a16="http://schemas.microsoft.com/office/drawing/2014/main" id="{4D40E823-65EF-4FCB-9A74-AA256EA1A87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32638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209">
              <a:extLst>
                <a:ext uri="{FF2B5EF4-FFF2-40B4-BE49-F238E27FC236}">
                  <a16:creationId xmlns:a16="http://schemas.microsoft.com/office/drawing/2014/main" id="{1E01F165-2A8B-4A14-96C7-B58FF684AFE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5327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210">
              <a:extLst>
                <a:ext uri="{FF2B5EF4-FFF2-40B4-BE49-F238E27FC236}">
                  <a16:creationId xmlns:a16="http://schemas.microsoft.com/office/drawing/2014/main" id="{D0981116-00E3-4B82-BCEE-60C43BA579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739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211">
              <a:extLst>
                <a:ext uri="{FF2B5EF4-FFF2-40B4-BE49-F238E27FC236}">
                  <a16:creationId xmlns:a16="http://schemas.microsoft.com/office/drawing/2014/main" id="{E4F8945E-9824-43F7-9497-CFF441A116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9455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212">
              <a:extLst>
                <a:ext uri="{FF2B5EF4-FFF2-40B4-BE49-F238E27FC236}">
                  <a16:creationId xmlns:a16="http://schemas.microsoft.com/office/drawing/2014/main" id="{01E88E53-B0BC-47CA-91B8-A52B5F8080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312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213">
              <a:extLst>
                <a:ext uri="{FF2B5EF4-FFF2-40B4-BE49-F238E27FC236}">
                  <a16:creationId xmlns:a16="http://schemas.microsoft.com/office/drawing/2014/main" id="{588EC6DD-F822-40CD-BE0C-E4D3D6F12DB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4376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214">
              <a:extLst>
                <a:ext uri="{FF2B5EF4-FFF2-40B4-BE49-F238E27FC236}">
                  <a16:creationId xmlns:a16="http://schemas.microsoft.com/office/drawing/2014/main" id="{F538D805-2DDF-4E4D-A9F0-D34C818606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6440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215">
              <a:extLst>
                <a:ext uri="{FF2B5EF4-FFF2-40B4-BE49-F238E27FC236}">
                  <a16:creationId xmlns:a16="http://schemas.microsoft.com/office/drawing/2014/main" id="{4AF5F795-05F9-469E-8F00-175D60156D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85038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216">
              <a:extLst>
                <a:ext uri="{FF2B5EF4-FFF2-40B4-BE49-F238E27FC236}">
                  <a16:creationId xmlns:a16="http://schemas.microsoft.com/office/drawing/2014/main" id="{5497F4E7-8B94-4EB8-86B2-AD5DCE4F155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0567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217">
              <a:extLst>
                <a:ext uri="{FF2B5EF4-FFF2-40B4-BE49-F238E27FC236}">
                  <a16:creationId xmlns:a16="http://schemas.microsoft.com/office/drawing/2014/main" id="{68DA8338-E4AF-45E1-9C5D-74887AA0FB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263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218">
              <a:extLst>
                <a:ext uri="{FF2B5EF4-FFF2-40B4-BE49-F238E27FC236}">
                  <a16:creationId xmlns:a16="http://schemas.microsoft.com/office/drawing/2014/main" id="{1CFAD0AF-35CD-4C91-BDE8-4A961EE9F2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263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219">
              <a:extLst>
                <a:ext uri="{FF2B5EF4-FFF2-40B4-BE49-F238E27FC236}">
                  <a16:creationId xmlns:a16="http://schemas.microsoft.com/office/drawing/2014/main" id="{D5308D28-E7D4-476F-88BE-3FE6F88D5B2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160000" y="4513263"/>
              <a:ext cx="636588" cy="342900"/>
            </a:xfrm>
            <a:custGeom>
              <a:avLst/>
              <a:gdLst>
                <a:gd name="T0" fmla="*/ 344 w 401"/>
                <a:gd name="T1" fmla="*/ 57 h 216"/>
                <a:gd name="T2" fmla="*/ 318 w 401"/>
                <a:gd name="T3" fmla="*/ 0 h 216"/>
                <a:gd name="T4" fmla="*/ 287 w 401"/>
                <a:gd name="T5" fmla="*/ 57 h 216"/>
                <a:gd name="T6" fmla="*/ 287 w 401"/>
                <a:gd name="T7" fmla="*/ 79 h 216"/>
                <a:gd name="T8" fmla="*/ 235 w 401"/>
                <a:gd name="T9" fmla="*/ 79 h 216"/>
                <a:gd name="T10" fmla="*/ 235 w 401"/>
                <a:gd name="T11" fmla="*/ 57 h 216"/>
                <a:gd name="T12" fmla="*/ 205 w 401"/>
                <a:gd name="T13" fmla="*/ 0 h 216"/>
                <a:gd name="T14" fmla="*/ 174 w 401"/>
                <a:gd name="T15" fmla="*/ 57 h 216"/>
                <a:gd name="T16" fmla="*/ 174 w 401"/>
                <a:gd name="T17" fmla="*/ 79 h 216"/>
                <a:gd name="T18" fmla="*/ 118 w 401"/>
                <a:gd name="T19" fmla="*/ 79 h 216"/>
                <a:gd name="T20" fmla="*/ 118 w 401"/>
                <a:gd name="T21" fmla="*/ 57 h 216"/>
                <a:gd name="T22" fmla="*/ 87 w 401"/>
                <a:gd name="T23" fmla="*/ 0 h 216"/>
                <a:gd name="T24" fmla="*/ 57 w 401"/>
                <a:gd name="T25" fmla="*/ 57 h 216"/>
                <a:gd name="T26" fmla="*/ 57 w 401"/>
                <a:gd name="T27" fmla="*/ 79 h 216"/>
                <a:gd name="T28" fmla="*/ 74 w 401"/>
                <a:gd name="T29" fmla="*/ 136 h 216"/>
                <a:gd name="T30" fmla="*/ 104 w 401"/>
                <a:gd name="T31" fmla="*/ 216 h 216"/>
                <a:gd name="T32" fmla="*/ 118 w 401"/>
                <a:gd name="T33" fmla="*/ 136 h 216"/>
                <a:gd name="T34" fmla="*/ 192 w 401"/>
                <a:gd name="T35" fmla="*/ 136 h 216"/>
                <a:gd name="T36" fmla="*/ 218 w 401"/>
                <a:gd name="T37" fmla="*/ 216 h 216"/>
                <a:gd name="T38" fmla="*/ 226 w 401"/>
                <a:gd name="T39" fmla="*/ 136 h 216"/>
                <a:gd name="T40" fmla="*/ 300 w 401"/>
                <a:gd name="T41" fmla="*/ 136 h 216"/>
                <a:gd name="T42" fmla="*/ 331 w 401"/>
                <a:gd name="T43" fmla="*/ 216 h 216"/>
                <a:gd name="T44" fmla="*/ 401 w 401"/>
                <a:gd name="T45" fmla="*/ 136 h 216"/>
                <a:gd name="T46" fmla="*/ 370 w 401"/>
                <a:gd name="T47" fmla="*/ 79 h 216"/>
                <a:gd name="T48" fmla="*/ 96 w 401"/>
                <a:gd name="T49" fmla="*/ 207 h 216"/>
                <a:gd name="T50" fmla="*/ 83 w 401"/>
                <a:gd name="T51" fmla="*/ 132 h 216"/>
                <a:gd name="T52" fmla="*/ 78 w 401"/>
                <a:gd name="T53" fmla="*/ 70 h 216"/>
                <a:gd name="T54" fmla="*/ 78 w 401"/>
                <a:gd name="T55" fmla="*/ 48 h 216"/>
                <a:gd name="T56" fmla="*/ 87 w 401"/>
                <a:gd name="T57" fmla="*/ 13 h 216"/>
                <a:gd name="T58" fmla="*/ 100 w 401"/>
                <a:gd name="T59" fmla="*/ 48 h 216"/>
                <a:gd name="T60" fmla="*/ 100 w 401"/>
                <a:gd name="T61" fmla="*/ 70 h 216"/>
                <a:gd name="T62" fmla="*/ 126 w 401"/>
                <a:gd name="T63" fmla="*/ 132 h 216"/>
                <a:gd name="T64" fmla="*/ 135 w 401"/>
                <a:gd name="T65" fmla="*/ 132 h 216"/>
                <a:gd name="T66" fmla="*/ 157 w 401"/>
                <a:gd name="T67" fmla="*/ 132 h 216"/>
                <a:gd name="T68" fmla="*/ 213 w 401"/>
                <a:gd name="T69" fmla="*/ 132 h 216"/>
                <a:gd name="T70" fmla="*/ 196 w 401"/>
                <a:gd name="T71" fmla="*/ 207 h 216"/>
                <a:gd name="T72" fmla="*/ 165 w 401"/>
                <a:gd name="T73" fmla="*/ 132 h 216"/>
                <a:gd name="T74" fmla="*/ 196 w 401"/>
                <a:gd name="T75" fmla="*/ 70 h 216"/>
                <a:gd name="T76" fmla="*/ 192 w 401"/>
                <a:gd name="T77" fmla="*/ 48 h 216"/>
                <a:gd name="T78" fmla="*/ 205 w 401"/>
                <a:gd name="T79" fmla="*/ 13 h 216"/>
                <a:gd name="T80" fmla="*/ 218 w 401"/>
                <a:gd name="T81" fmla="*/ 48 h 216"/>
                <a:gd name="T82" fmla="*/ 218 w 401"/>
                <a:gd name="T83" fmla="*/ 70 h 216"/>
                <a:gd name="T84" fmla="*/ 235 w 401"/>
                <a:gd name="T85" fmla="*/ 132 h 216"/>
                <a:gd name="T86" fmla="*/ 248 w 401"/>
                <a:gd name="T87" fmla="*/ 132 h 216"/>
                <a:gd name="T88" fmla="*/ 274 w 401"/>
                <a:gd name="T89" fmla="*/ 132 h 216"/>
                <a:gd name="T90" fmla="*/ 383 w 401"/>
                <a:gd name="T91" fmla="*/ 132 h 216"/>
                <a:gd name="T92" fmla="*/ 322 w 401"/>
                <a:gd name="T93" fmla="*/ 207 h 216"/>
                <a:gd name="T94" fmla="*/ 309 w 401"/>
                <a:gd name="T95" fmla="*/ 132 h 216"/>
                <a:gd name="T96" fmla="*/ 266 w 401"/>
                <a:gd name="T97" fmla="*/ 110 h 216"/>
                <a:gd name="T98" fmla="*/ 283 w 401"/>
                <a:gd name="T99" fmla="*/ 70 h 216"/>
                <a:gd name="T100" fmla="*/ 283 w 401"/>
                <a:gd name="T101" fmla="*/ 48 h 216"/>
                <a:gd name="T102" fmla="*/ 348 w 401"/>
                <a:gd name="T103" fmla="*/ 48 h 216"/>
                <a:gd name="T104" fmla="*/ 348 w 401"/>
                <a:gd name="T105" fmla="*/ 70 h 216"/>
                <a:gd name="T106" fmla="*/ 383 w 401"/>
                <a:gd name="T107" fmla="*/ 132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01" h="216">
                  <a:moveTo>
                    <a:pt x="370" y="79"/>
                  </a:moveTo>
                  <a:lnTo>
                    <a:pt x="344" y="57"/>
                  </a:lnTo>
                  <a:lnTo>
                    <a:pt x="370" y="57"/>
                  </a:lnTo>
                  <a:lnTo>
                    <a:pt x="318" y="0"/>
                  </a:lnTo>
                  <a:lnTo>
                    <a:pt x="261" y="57"/>
                  </a:lnTo>
                  <a:lnTo>
                    <a:pt x="287" y="57"/>
                  </a:lnTo>
                  <a:lnTo>
                    <a:pt x="261" y="79"/>
                  </a:lnTo>
                  <a:lnTo>
                    <a:pt x="287" y="79"/>
                  </a:lnTo>
                  <a:lnTo>
                    <a:pt x="261" y="105"/>
                  </a:lnTo>
                  <a:lnTo>
                    <a:pt x="235" y="79"/>
                  </a:lnTo>
                  <a:lnTo>
                    <a:pt x="257" y="79"/>
                  </a:lnTo>
                  <a:lnTo>
                    <a:pt x="235" y="57"/>
                  </a:lnTo>
                  <a:lnTo>
                    <a:pt x="257" y="57"/>
                  </a:lnTo>
                  <a:lnTo>
                    <a:pt x="205" y="0"/>
                  </a:lnTo>
                  <a:lnTo>
                    <a:pt x="152" y="57"/>
                  </a:lnTo>
                  <a:lnTo>
                    <a:pt x="174" y="57"/>
                  </a:lnTo>
                  <a:lnTo>
                    <a:pt x="152" y="79"/>
                  </a:lnTo>
                  <a:lnTo>
                    <a:pt x="174" y="79"/>
                  </a:lnTo>
                  <a:lnTo>
                    <a:pt x="148" y="110"/>
                  </a:lnTo>
                  <a:lnTo>
                    <a:pt x="118" y="79"/>
                  </a:lnTo>
                  <a:lnTo>
                    <a:pt x="139" y="79"/>
                  </a:lnTo>
                  <a:lnTo>
                    <a:pt x="118" y="57"/>
                  </a:lnTo>
                  <a:lnTo>
                    <a:pt x="139" y="57"/>
                  </a:lnTo>
                  <a:lnTo>
                    <a:pt x="87" y="0"/>
                  </a:lnTo>
                  <a:lnTo>
                    <a:pt x="35" y="57"/>
                  </a:lnTo>
                  <a:lnTo>
                    <a:pt x="57" y="57"/>
                  </a:lnTo>
                  <a:lnTo>
                    <a:pt x="35" y="79"/>
                  </a:lnTo>
                  <a:lnTo>
                    <a:pt x="57" y="79"/>
                  </a:lnTo>
                  <a:lnTo>
                    <a:pt x="0" y="136"/>
                  </a:lnTo>
                  <a:lnTo>
                    <a:pt x="74" y="136"/>
                  </a:lnTo>
                  <a:lnTo>
                    <a:pt x="74" y="216"/>
                  </a:lnTo>
                  <a:lnTo>
                    <a:pt x="104" y="216"/>
                  </a:lnTo>
                  <a:lnTo>
                    <a:pt x="104" y="136"/>
                  </a:lnTo>
                  <a:lnTo>
                    <a:pt x="118" y="136"/>
                  </a:lnTo>
                  <a:lnTo>
                    <a:pt x="174" y="136"/>
                  </a:lnTo>
                  <a:lnTo>
                    <a:pt x="192" y="136"/>
                  </a:lnTo>
                  <a:lnTo>
                    <a:pt x="192" y="216"/>
                  </a:lnTo>
                  <a:lnTo>
                    <a:pt x="218" y="216"/>
                  </a:lnTo>
                  <a:lnTo>
                    <a:pt x="218" y="136"/>
                  </a:lnTo>
                  <a:lnTo>
                    <a:pt x="226" y="136"/>
                  </a:lnTo>
                  <a:lnTo>
                    <a:pt x="292" y="136"/>
                  </a:lnTo>
                  <a:lnTo>
                    <a:pt x="300" y="136"/>
                  </a:lnTo>
                  <a:lnTo>
                    <a:pt x="300" y="216"/>
                  </a:lnTo>
                  <a:lnTo>
                    <a:pt x="331" y="216"/>
                  </a:lnTo>
                  <a:lnTo>
                    <a:pt x="331" y="136"/>
                  </a:lnTo>
                  <a:lnTo>
                    <a:pt x="401" y="136"/>
                  </a:lnTo>
                  <a:lnTo>
                    <a:pt x="344" y="79"/>
                  </a:lnTo>
                  <a:lnTo>
                    <a:pt x="370" y="79"/>
                  </a:lnTo>
                  <a:close/>
                  <a:moveTo>
                    <a:pt x="96" y="132"/>
                  </a:moveTo>
                  <a:lnTo>
                    <a:pt x="96" y="207"/>
                  </a:lnTo>
                  <a:lnTo>
                    <a:pt x="83" y="207"/>
                  </a:lnTo>
                  <a:lnTo>
                    <a:pt x="83" y="132"/>
                  </a:lnTo>
                  <a:lnTo>
                    <a:pt x="17" y="132"/>
                  </a:lnTo>
                  <a:lnTo>
                    <a:pt x="78" y="70"/>
                  </a:lnTo>
                  <a:lnTo>
                    <a:pt x="52" y="70"/>
                  </a:lnTo>
                  <a:lnTo>
                    <a:pt x="78" y="48"/>
                  </a:lnTo>
                  <a:lnTo>
                    <a:pt x="52" y="48"/>
                  </a:lnTo>
                  <a:lnTo>
                    <a:pt x="87" y="13"/>
                  </a:lnTo>
                  <a:lnTo>
                    <a:pt x="122" y="48"/>
                  </a:lnTo>
                  <a:lnTo>
                    <a:pt x="100" y="48"/>
                  </a:lnTo>
                  <a:lnTo>
                    <a:pt x="122" y="70"/>
                  </a:lnTo>
                  <a:lnTo>
                    <a:pt x="100" y="70"/>
                  </a:lnTo>
                  <a:lnTo>
                    <a:pt x="139" y="114"/>
                  </a:lnTo>
                  <a:lnTo>
                    <a:pt x="126" y="132"/>
                  </a:lnTo>
                  <a:lnTo>
                    <a:pt x="96" y="132"/>
                  </a:lnTo>
                  <a:close/>
                  <a:moveTo>
                    <a:pt x="135" y="132"/>
                  </a:moveTo>
                  <a:lnTo>
                    <a:pt x="148" y="119"/>
                  </a:lnTo>
                  <a:lnTo>
                    <a:pt x="157" y="132"/>
                  </a:lnTo>
                  <a:lnTo>
                    <a:pt x="135" y="132"/>
                  </a:lnTo>
                  <a:close/>
                  <a:moveTo>
                    <a:pt x="213" y="132"/>
                  </a:moveTo>
                  <a:lnTo>
                    <a:pt x="213" y="207"/>
                  </a:lnTo>
                  <a:lnTo>
                    <a:pt x="196" y="207"/>
                  </a:lnTo>
                  <a:lnTo>
                    <a:pt x="196" y="132"/>
                  </a:lnTo>
                  <a:lnTo>
                    <a:pt x="165" y="132"/>
                  </a:lnTo>
                  <a:lnTo>
                    <a:pt x="152" y="114"/>
                  </a:lnTo>
                  <a:lnTo>
                    <a:pt x="196" y="70"/>
                  </a:lnTo>
                  <a:lnTo>
                    <a:pt x="170" y="70"/>
                  </a:lnTo>
                  <a:lnTo>
                    <a:pt x="192" y="48"/>
                  </a:lnTo>
                  <a:lnTo>
                    <a:pt x="170" y="48"/>
                  </a:lnTo>
                  <a:lnTo>
                    <a:pt x="205" y="13"/>
                  </a:lnTo>
                  <a:lnTo>
                    <a:pt x="239" y="48"/>
                  </a:lnTo>
                  <a:lnTo>
                    <a:pt x="218" y="48"/>
                  </a:lnTo>
                  <a:lnTo>
                    <a:pt x="239" y="70"/>
                  </a:lnTo>
                  <a:lnTo>
                    <a:pt x="218" y="70"/>
                  </a:lnTo>
                  <a:lnTo>
                    <a:pt x="253" y="110"/>
                  </a:lnTo>
                  <a:lnTo>
                    <a:pt x="235" y="132"/>
                  </a:lnTo>
                  <a:lnTo>
                    <a:pt x="213" y="132"/>
                  </a:lnTo>
                  <a:close/>
                  <a:moveTo>
                    <a:pt x="248" y="132"/>
                  </a:moveTo>
                  <a:lnTo>
                    <a:pt x="261" y="119"/>
                  </a:lnTo>
                  <a:lnTo>
                    <a:pt x="274" y="132"/>
                  </a:lnTo>
                  <a:lnTo>
                    <a:pt x="248" y="132"/>
                  </a:lnTo>
                  <a:close/>
                  <a:moveTo>
                    <a:pt x="383" y="132"/>
                  </a:moveTo>
                  <a:lnTo>
                    <a:pt x="322" y="132"/>
                  </a:lnTo>
                  <a:lnTo>
                    <a:pt x="322" y="207"/>
                  </a:lnTo>
                  <a:lnTo>
                    <a:pt x="309" y="207"/>
                  </a:lnTo>
                  <a:lnTo>
                    <a:pt x="309" y="132"/>
                  </a:lnTo>
                  <a:lnTo>
                    <a:pt x="283" y="132"/>
                  </a:lnTo>
                  <a:lnTo>
                    <a:pt x="266" y="110"/>
                  </a:lnTo>
                  <a:lnTo>
                    <a:pt x="305" y="70"/>
                  </a:lnTo>
                  <a:lnTo>
                    <a:pt x="283" y="70"/>
                  </a:lnTo>
                  <a:lnTo>
                    <a:pt x="305" y="48"/>
                  </a:lnTo>
                  <a:lnTo>
                    <a:pt x="283" y="48"/>
                  </a:lnTo>
                  <a:lnTo>
                    <a:pt x="318" y="13"/>
                  </a:lnTo>
                  <a:lnTo>
                    <a:pt x="348" y="48"/>
                  </a:lnTo>
                  <a:lnTo>
                    <a:pt x="327" y="48"/>
                  </a:lnTo>
                  <a:lnTo>
                    <a:pt x="348" y="70"/>
                  </a:lnTo>
                  <a:lnTo>
                    <a:pt x="327" y="70"/>
                  </a:lnTo>
                  <a:lnTo>
                    <a:pt x="383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220">
              <a:extLst>
                <a:ext uri="{FF2B5EF4-FFF2-40B4-BE49-F238E27FC236}">
                  <a16:creationId xmlns:a16="http://schemas.microsoft.com/office/drawing/2014/main" id="{933F96A6-244C-49F1-8498-F69F81A839A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843838" y="4400550"/>
              <a:ext cx="2268538" cy="447675"/>
            </a:xfrm>
            <a:custGeom>
              <a:avLst/>
              <a:gdLst>
                <a:gd name="T0" fmla="*/ 91 w 328"/>
                <a:gd name="T1" fmla="*/ 0 h 64"/>
                <a:gd name="T2" fmla="*/ 124 w 328"/>
                <a:gd name="T3" fmla="*/ 59 h 64"/>
                <a:gd name="T4" fmla="*/ 328 w 328"/>
                <a:gd name="T5" fmla="*/ 63 h 64"/>
                <a:gd name="T6" fmla="*/ 327 w 328"/>
                <a:gd name="T7" fmla="*/ 2 h 64"/>
                <a:gd name="T8" fmla="*/ 193 w 328"/>
                <a:gd name="T9" fmla="*/ 21 h 64"/>
                <a:gd name="T10" fmla="*/ 123 w 328"/>
                <a:gd name="T11" fmla="*/ 57 h 64"/>
                <a:gd name="T12" fmla="*/ 113 w 328"/>
                <a:gd name="T13" fmla="*/ 5 h 64"/>
                <a:gd name="T14" fmla="*/ 150 w 328"/>
                <a:gd name="T15" fmla="*/ 19 h 64"/>
                <a:gd name="T16" fmla="*/ 140 w 328"/>
                <a:gd name="T17" fmla="*/ 20 h 64"/>
                <a:gd name="T18" fmla="*/ 132 w 328"/>
                <a:gd name="T19" fmla="*/ 10 h 64"/>
                <a:gd name="T20" fmla="*/ 188 w 328"/>
                <a:gd name="T21" fmla="*/ 15 h 64"/>
                <a:gd name="T22" fmla="*/ 191 w 328"/>
                <a:gd name="T23" fmla="*/ 49 h 64"/>
                <a:gd name="T24" fmla="*/ 134 w 328"/>
                <a:gd name="T25" fmla="*/ 38 h 64"/>
                <a:gd name="T26" fmla="*/ 139 w 328"/>
                <a:gd name="T27" fmla="*/ 40 h 64"/>
                <a:gd name="T28" fmla="*/ 155 w 328"/>
                <a:gd name="T29" fmla="*/ 38 h 64"/>
                <a:gd name="T30" fmla="*/ 156 w 328"/>
                <a:gd name="T31" fmla="*/ 38 h 64"/>
                <a:gd name="T32" fmla="*/ 172 w 328"/>
                <a:gd name="T33" fmla="*/ 40 h 64"/>
                <a:gd name="T34" fmla="*/ 179 w 328"/>
                <a:gd name="T35" fmla="*/ 38 h 64"/>
                <a:gd name="T36" fmla="*/ 185 w 328"/>
                <a:gd name="T37" fmla="*/ 40 h 64"/>
                <a:gd name="T38" fmla="*/ 180 w 328"/>
                <a:gd name="T39" fmla="*/ 36 h 64"/>
                <a:gd name="T40" fmla="*/ 178 w 328"/>
                <a:gd name="T41" fmla="*/ 36 h 64"/>
                <a:gd name="T42" fmla="*/ 162 w 328"/>
                <a:gd name="T43" fmla="*/ 33 h 64"/>
                <a:gd name="T44" fmla="*/ 155 w 328"/>
                <a:gd name="T45" fmla="*/ 36 h 64"/>
                <a:gd name="T46" fmla="*/ 149 w 328"/>
                <a:gd name="T47" fmla="*/ 33 h 64"/>
                <a:gd name="T48" fmla="*/ 134 w 328"/>
                <a:gd name="T49" fmla="*/ 36 h 64"/>
                <a:gd name="T50" fmla="*/ 138 w 328"/>
                <a:gd name="T51" fmla="*/ 42 h 64"/>
                <a:gd name="T52" fmla="*/ 149 w 328"/>
                <a:gd name="T53" fmla="*/ 42 h 64"/>
                <a:gd name="T54" fmla="*/ 157 w 328"/>
                <a:gd name="T55" fmla="*/ 45 h 64"/>
                <a:gd name="T56" fmla="*/ 162 w 328"/>
                <a:gd name="T57" fmla="*/ 45 h 64"/>
                <a:gd name="T58" fmla="*/ 177 w 328"/>
                <a:gd name="T59" fmla="*/ 42 h 64"/>
                <a:gd name="T60" fmla="*/ 179 w 328"/>
                <a:gd name="T61" fmla="*/ 42 h 64"/>
                <a:gd name="T62" fmla="*/ 180 w 328"/>
                <a:gd name="T63" fmla="*/ 29 h 64"/>
                <a:gd name="T64" fmla="*/ 172 w 328"/>
                <a:gd name="T65" fmla="*/ 31 h 64"/>
                <a:gd name="T66" fmla="*/ 166 w 328"/>
                <a:gd name="T67" fmla="*/ 29 h 64"/>
                <a:gd name="T68" fmla="*/ 154 w 328"/>
                <a:gd name="T69" fmla="*/ 31 h 64"/>
                <a:gd name="T70" fmla="*/ 148 w 328"/>
                <a:gd name="T71" fmla="*/ 29 h 64"/>
                <a:gd name="T72" fmla="*/ 133 w 328"/>
                <a:gd name="T73" fmla="*/ 31 h 64"/>
                <a:gd name="T74" fmla="*/ 123 w 328"/>
                <a:gd name="T75" fmla="*/ 7 h 64"/>
                <a:gd name="T76" fmla="*/ 135 w 328"/>
                <a:gd name="T77" fmla="*/ 50 h 64"/>
                <a:gd name="T78" fmla="*/ 198 w 328"/>
                <a:gd name="T79" fmla="*/ 56 h 64"/>
                <a:gd name="T80" fmla="*/ 203 w 328"/>
                <a:gd name="T81" fmla="*/ 62 h 64"/>
                <a:gd name="T82" fmla="*/ 215 w 328"/>
                <a:gd name="T83" fmla="*/ 6 h 64"/>
                <a:gd name="T84" fmla="*/ 217 w 328"/>
                <a:gd name="T85" fmla="*/ 5 h 64"/>
                <a:gd name="T86" fmla="*/ 230 w 328"/>
                <a:gd name="T87" fmla="*/ 62 h 64"/>
                <a:gd name="T88" fmla="*/ 236 w 328"/>
                <a:gd name="T89" fmla="*/ 2 h 64"/>
                <a:gd name="T90" fmla="*/ 241 w 328"/>
                <a:gd name="T91" fmla="*/ 62 h 64"/>
                <a:gd name="T92" fmla="*/ 254 w 328"/>
                <a:gd name="T93" fmla="*/ 2 h 64"/>
                <a:gd name="T94" fmla="*/ 256 w 328"/>
                <a:gd name="T95" fmla="*/ 2 h 64"/>
                <a:gd name="T96" fmla="*/ 268 w 328"/>
                <a:gd name="T97" fmla="*/ 62 h 64"/>
                <a:gd name="T98" fmla="*/ 275 w 328"/>
                <a:gd name="T99" fmla="*/ 2 h 64"/>
                <a:gd name="T100" fmla="*/ 280 w 328"/>
                <a:gd name="T101" fmla="*/ 62 h 64"/>
                <a:gd name="T102" fmla="*/ 292 w 328"/>
                <a:gd name="T103" fmla="*/ 2 h 64"/>
                <a:gd name="T104" fmla="*/ 294 w 328"/>
                <a:gd name="T105" fmla="*/ 2 h 64"/>
                <a:gd name="T106" fmla="*/ 307 w 328"/>
                <a:gd name="T107" fmla="*/ 62 h 64"/>
                <a:gd name="T108" fmla="*/ 313 w 328"/>
                <a:gd name="T109" fmla="*/ 2 h 64"/>
                <a:gd name="T110" fmla="*/ 318 w 328"/>
                <a:gd name="T111" fmla="*/ 62 h 64"/>
                <a:gd name="T112" fmla="*/ 132 w 328"/>
                <a:gd name="T113" fmla="*/ 27 h 64"/>
                <a:gd name="T114" fmla="*/ 113 w 328"/>
                <a:gd name="T115" fmla="*/ 62 h 64"/>
                <a:gd name="T116" fmla="*/ 2 w 328"/>
                <a:gd name="T117" fmla="*/ 2 h 64"/>
                <a:gd name="T118" fmla="*/ 129 w 328"/>
                <a:gd name="T119" fmla="*/ 55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28" h="64">
                  <a:moveTo>
                    <a:pt x="328" y="0"/>
                  </a:moveTo>
                  <a:cubicBezTo>
                    <a:pt x="240" y="0"/>
                    <a:pt x="240" y="0"/>
                    <a:pt x="240" y="0"/>
                  </a:cubicBezTo>
                  <a:cubicBezTo>
                    <a:pt x="239" y="0"/>
                    <a:pt x="201" y="3"/>
                    <a:pt x="177" y="19"/>
                  </a:cubicBezTo>
                  <a:cubicBezTo>
                    <a:pt x="177" y="19"/>
                    <a:pt x="177" y="19"/>
                    <a:pt x="177" y="19"/>
                  </a:cubicBezTo>
                  <a:cubicBezTo>
                    <a:pt x="169" y="19"/>
                    <a:pt x="162" y="19"/>
                    <a:pt x="155" y="19"/>
                  </a:cubicBezTo>
                  <a:cubicBezTo>
                    <a:pt x="150" y="15"/>
                    <a:pt x="145" y="13"/>
                    <a:pt x="139" y="10"/>
                  </a:cubicBezTo>
                  <a:cubicBezTo>
                    <a:pt x="139" y="10"/>
                    <a:pt x="139" y="10"/>
                    <a:pt x="139" y="10"/>
                  </a:cubicBezTo>
                  <a:cubicBezTo>
                    <a:pt x="116" y="2"/>
                    <a:pt x="91" y="0"/>
                    <a:pt x="9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4"/>
                    <a:pt x="1" y="64"/>
                  </a:cubicBezTo>
                  <a:cubicBezTo>
                    <a:pt x="118" y="64"/>
                    <a:pt x="118" y="64"/>
                    <a:pt x="118" y="64"/>
                  </a:cubicBezTo>
                  <a:cubicBezTo>
                    <a:pt x="118" y="64"/>
                    <a:pt x="118" y="64"/>
                    <a:pt x="119" y="64"/>
                  </a:cubicBezTo>
                  <a:cubicBezTo>
                    <a:pt x="124" y="59"/>
                    <a:pt x="124" y="59"/>
                    <a:pt x="124" y="59"/>
                  </a:cubicBezTo>
                  <a:cubicBezTo>
                    <a:pt x="124" y="59"/>
                    <a:pt x="124" y="59"/>
                    <a:pt x="124" y="59"/>
                  </a:cubicBezTo>
                  <a:cubicBezTo>
                    <a:pt x="197" y="59"/>
                    <a:pt x="197" y="59"/>
                    <a:pt x="197" y="59"/>
                  </a:cubicBezTo>
                  <a:cubicBezTo>
                    <a:pt x="198" y="59"/>
                    <a:pt x="198" y="59"/>
                    <a:pt x="198" y="59"/>
                  </a:cubicBezTo>
                  <a:cubicBezTo>
                    <a:pt x="201" y="63"/>
                    <a:pt x="201" y="63"/>
                    <a:pt x="201" y="63"/>
                  </a:cubicBezTo>
                  <a:cubicBezTo>
                    <a:pt x="202" y="63"/>
                    <a:pt x="202" y="64"/>
                    <a:pt x="202" y="64"/>
                  </a:cubicBezTo>
                  <a:cubicBezTo>
                    <a:pt x="328" y="64"/>
                    <a:pt x="328" y="64"/>
                    <a:pt x="328" y="64"/>
                  </a:cubicBezTo>
                  <a:cubicBezTo>
                    <a:pt x="328" y="64"/>
                    <a:pt x="328" y="64"/>
                    <a:pt x="328" y="64"/>
                  </a:cubicBezTo>
                  <a:cubicBezTo>
                    <a:pt x="328" y="64"/>
                    <a:pt x="328" y="64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1"/>
                    <a:pt x="328" y="1"/>
                    <a:pt x="328" y="1"/>
                  </a:cubicBezTo>
                  <a:cubicBezTo>
                    <a:pt x="328" y="0"/>
                    <a:pt x="328" y="0"/>
                    <a:pt x="328" y="0"/>
                  </a:cubicBezTo>
                  <a:close/>
                  <a:moveTo>
                    <a:pt x="327" y="62"/>
                  </a:moveTo>
                  <a:cubicBezTo>
                    <a:pt x="323" y="62"/>
                    <a:pt x="323" y="62"/>
                    <a:pt x="323" y="62"/>
                  </a:cubicBezTo>
                  <a:cubicBezTo>
                    <a:pt x="323" y="2"/>
                    <a:pt x="323" y="2"/>
                    <a:pt x="323" y="2"/>
                  </a:cubicBezTo>
                  <a:cubicBezTo>
                    <a:pt x="327" y="2"/>
                    <a:pt x="327" y="2"/>
                    <a:pt x="327" y="2"/>
                  </a:cubicBezTo>
                  <a:lnTo>
                    <a:pt x="327" y="62"/>
                  </a:lnTo>
                  <a:close/>
                  <a:moveTo>
                    <a:pt x="193" y="51"/>
                  </a:moveTo>
                  <a:cubicBezTo>
                    <a:pt x="193" y="51"/>
                    <a:pt x="193" y="51"/>
                    <a:pt x="193" y="51"/>
                  </a:cubicBezTo>
                  <a:cubicBezTo>
                    <a:pt x="193" y="25"/>
                    <a:pt x="193" y="25"/>
                    <a:pt x="193" y="25"/>
                  </a:cubicBezTo>
                  <a:cubicBezTo>
                    <a:pt x="193" y="25"/>
                    <a:pt x="193" y="25"/>
                    <a:pt x="193" y="25"/>
                  </a:cubicBezTo>
                  <a:cubicBezTo>
                    <a:pt x="194" y="22"/>
                    <a:pt x="194" y="22"/>
                    <a:pt x="194" y="22"/>
                  </a:cubicBezTo>
                  <a:cubicBezTo>
                    <a:pt x="194" y="22"/>
                    <a:pt x="194" y="21"/>
                    <a:pt x="193" y="21"/>
                  </a:cubicBezTo>
                  <a:cubicBezTo>
                    <a:pt x="193" y="21"/>
                    <a:pt x="193" y="21"/>
                    <a:pt x="193" y="21"/>
                  </a:cubicBezTo>
                  <a:cubicBezTo>
                    <a:pt x="193" y="12"/>
                    <a:pt x="193" y="12"/>
                    <a:pt x="193" y="12"/>
                  </a:cubicBezTo>
                  <a:cubicBezTo>
                    <a:pt x="194" y="12"/>
                    <a:pt x="195" y="12"/>
                    <a:pt x="196" y="11"/>
                  </a:cubicBezTo>
                  <a:cubicBezTo>
                    <a:pt x="196" y="54"/>
                    <a:pt x="196" y="54"/>
                    <a:pt x="196" y="54"/>
                  </a:cubicBezTo>
                  <a:lnTo>
                    <a:pt x="193" y="51"/>
                  </a:lnTo>
                  <a:close/>
                  <a:moveTo>
                    <a:pt x="107" y="4"/>
                  </a:moveTo>
                  <a:cubicBezTo>
                    <a:pt x="108" y="4"/>
                    <a:pt x="110" y="4"/>
                    <a:pt x="111" y="4"/>
                  </a:cubicBezTo>
                  <a:cubicBezTo>
                    <a:pt x="126" y="55"/>
                    <a:pt x="126" y="55"/>
                    <a:pt x="126" y="55"/>
                  </a:cubicBezTo>
                  <a:cubicBezTo>
                    <a:pt x="123" y="57"/>
                    <a:pt x="123" y="57"/>
                    <a:pt x="123" y="57"/>
                  </a:cubicBezTo>
                  <a:lnTo>
                    <a:pt x="107" y="4"/>
                  </a:lnTo>
                  <a:close/>
                  <a:moveTo>
                    <a:pt x="122" y="59"/>
                  </a:moveTo>
                  <a:cubicBezTo>
                    <a:pt x="119" y="61"/>
                    <a:pt x="119" y="61"/>
                    <a:pt x="119" y="61"/>
                  </a:cubicBezTo>
                  <a:cubicBezTo>
                    <a:pt x="102" y="3"/>
                    <a:pt x="102" y="3"/>
                    <a:pt x="102" y="3"/>
                  </a:cubicBezTo>
                  <a:cubicBezTo>
                    <a:pt x="103" y="3"/>
                    <a:pt x="104" y="3"/>
                    <a:pt x="105" y="3"/>
                  </a:cubicBezTo>
                  <a:lnTo>
                    <a:pt x="122" y="59"/>
                  </a:lnTo>
                  <a:close/>
                  <a:moveTo>
                    <a:pt x="127" y="54"/>
                  </a:moveTo>
                  <a:cubicBezTo>
                    <a:pt x="113" y="5"/>
                    <a:pt x="113" y="5"/>
                    <a:pt x="113" y="5"/>
                  </a:cubicBezTo>
                  <a:cubicBezTo>
                    <a:pt x="114" y="5"/>
                    <a:pt x="115" y="5"/>
                    <a:pt x="116" y="5"/>
                  </a:cubicBezTo>
                  <a:cubicBezTo>
                    <a:pt x="130" y="52"/>
                    <a:pt x="130" y="52"/>
                    <a:pt x="130" y="52"/>
                  </a:cubicBezTo>
                  <a:lnTo>
                    <a:pt x="127" y="54"/>
                  </a:lnTo>
                  <a:close/>
                  <a:moveTo>
                    <a:pt x="147" y="19"/>
                  </a:moveTo>
                  <a:cubicBezTo>
                    <a:pt x="145" y="15"/>
                    <a:pt x="145" y="15"/>
                    <a:pt x="145" y="15"/>
                  </a:cubicBezTo>
                  <a:cubicBezTo>
                    <a:pt x="147" y="16"/>
                    <a:pt x="148" y="16"/>
                    <a:pt x="149" y="17"/>
                  </a:cubicBezTo>
                  <a:cubicBezTo>
                    <a:pt x="149" y="17"/>
                    <a:pt x="149" y="17"/>
                    <a:pt x="149" y="17"/>
                  </a:cubicBezTo>
                  <a:cubicBezTo>
                    <a:pt x="150" y="19"/>
                    <a:pt x="150" y="19"/>
                    <a:pt x="150" y="19"/>
                  </a:cubicBezTo>
                  <a:cubicBezTo>
                    <a:pt x="149" y="19"/>
                    <a:pt x="148" y="19"/>
                    <a:pt x="147" y="19"/>
                  </a:cubicBezTo>
                  <a:close/>
                  <a:moveTo>
                    <a:pt x="145" y="19"/>
                  </a:moveTo>
                  <a:cubicBezTo>
                    <a:pt x="144" y="19"/>
                    <a:pt x="143" y="20"/>
                    <a:pt x="142" y="20"/>
                  </a:cubicBezTo>
                  <a:cubicBezTo>
                    <a:pt x="140" y="13"/>
                    <a:pt x="140" y="13"/>
                    <a:pt x="140" y="13"/>
                  </a:cubicBezTo>
                  <a:cubicBezTo>
                    <a:pt x="141" y="13"/>
                    <a:pt x="142" y="14"/>
                    <a:pt x="143" y="14"/>
                  </a:cubicBezTo>
                  <a:cubicBezTo>
                    <a:pt x="143" y="14"/>
                    <a:pt x="143" y="15"/>
                    <a:pt x="143" y="15"/>
                  </a:cubicBezTo>
                  <a:lnTo>
                    <a:pt x="145" y="19"/>
                  </a:lnTo>
                  <a:close/>
                  <a:moveTo>
                    <a:pt x="140" y="20"/>
                  </a:moveTo>
                  <a:cubicBezTo>
                    <a:pt x="139" y="20"/>
                    <a:pt x="138" y="20"/>
                    <a:pt x="137" y="20"/>
                  </a:cubicBezTo>
                  <a:cubicBezTo>
                    <a:pt x="134" y="11"/>
                    <a:pt x="134" y="11"/>
                    <a:pt x="134" y="11"/>
                  </a:cubicBezTo>
                  <a:cubicBezTo>
                    <a:pt x="135" y="11"/>
                    <a:pt x="136" y="11"/>
                    <a:pt x="138" y="12"/>
                  </a:cubicBezTo>
                  <a:lnTo>
                    <a:pt x="140" y="20"/>
                  </a:lnTo>
                  <a:close/>
                  <a:moveTo>
                    <a:pt x="135" y="20"/>
                  </a:moveTo>
                  <a:cubicBezTo>
                    <a:pt x="134" y="20"/>
                    <a:pt x="133" y="20"/>
                    <a:pt x="132" y="21"/>
                  </a:cubicBezTo>
                  <a:cubicBezTo>
                    <a:pt x="129" y="9"/>
                    <a:pt x="129" y="9"/>
                    <a:pt x="129" y="9"/>
                  </a:cubicBezTo>
                  <a:cubicBezTo>
                    <a:pt x="130" y="9"/>
                    <a:pt x="131" y="10"/>
                    <a:pt x="132" y="10"/>
                  </a:cubicBezTo>
                  <a:lnTo>
                    <a:pt x="135" y="20"/>
                  </a:lnTo>
                  <a:close/>
                  <a:moveTo>
                    <a:pt x="183" y="20"/>
                  </a:moveTo>
                  <a:cubicBezTo>
                    <a:pt x="183" y="17"/>
                    <a:pt x="183" y="17"/>
                    <a:pt x="183" y="17"/>
                  </a:cubicBezTo>
                  <a:cubicBezTo>
                    <a:pt x="183" y="17"/>
                    <a:pt x="183" y="17"/>
                    <a:pt x="183" y="17"/>
                  </a:cubicBezTo>
                  <a:cubicBezTo>
                    <a:pt x="184" y="16"/>
                    <a:pt x="185" y="16"/>
                    <a:pt x="186" y="15"/>
                  </a:cubicBezTo>
                  <a:cubicBezTo>
                    <a:pt x="186" y="20"/>
                    <a:pt x="186" y="20"/>
                    <a:pt x="186" y="20"/>
                  </a:cubicBezTo>
                  <a:cubicBezTo>
                    <a:pt x="185" y="20"/>
                    <a:pt x="184" y="20"/>
                    <a:pt x="183" y="20"/>
                  </a:cubicBezTo>
                  <a:close/>
                  <a:moveTo>
                    <a:pt x="188" y="15"/>
                  </a:moveTo>
                  <a:cubicBezTo>
                    <a:pt x="189" y="14"/>
                    <a:pt x="190" y="14"/>
                    <a:pt x="191" y="13"/>
                  </a:cubicBezTo>
                  <a:cubicBezTo>
                    <a:pt x="191" y="21"/>
                    <a:pt x="191" y="21"/>
                    <a:pt x="191" y="21"/>
                  </a:cubicBezTo>
                  <a:cubicBezTo>
                    <a:pt x="190" y="20"/>
                    <a:pt x="189" y="20"/>
                    <a:pt x="188" y="20"/>
                  </a:cubicBezTo>
                  <a:lnTo>
                    <a:pt x="188" y="15"/>
                  </a:lnTo>
                  <a:close/>
                  <a:moveTo>
                    <a:pt x="189" y="46"/>
                  </a:moveTo>
                  <a:cubicBezTo>
                    <a:pt x="189" y="46"/>
                    <a:pt x="189" y="46"/>
                    <a:pt x="189" y="46"/>
                  </a:cubicBezTo>
                  <a:cubicBezTo>
                    <a:pt x="191" y="34"/>
                    <a:pt x="191" y="34"/>
                    <a:pt x="191" y="34"/>
                  </a:cubicBezTo>
                  <a:cubicBezTo>
                    <a:pt x="191" y="49"/>
                    <a:pt x="191" y="49"/>
                    <a:pt x="191" y="49"/>
                  </a:cubicBezTo>
                  <a:lnTo>
                    <a:pt x="189" y="46"/>
                  </a:lnTo>
                  <a:close/>
                  <a:moveTo>
                    <a:pt x="184" y="45"/>
                  </a:moveTo>
                  <a:cubicBezTo>
                    <a:pt x="185" y="42"/>
                    <a:pt x="185" y="42"/>
                    <a:pt x="185" y="42"/>
                  </a:cubicBezTo>
                  <a:cubicBezTo>
                    <a:pt x="188" y="42"/>
                    <a:pt x="188" y="42"/>
                    <a:pt x="188" y="42"/>
                  </a:cubicBezTo>
                  <a:cubicBezTo>
                    <a:pt x="187" y="45"/>
                    <a:pt x="187" y="45"/>
                    <a:pt x="187" y="45"/>
                  </a:cubicBezTo>
                  <a:cubicBezTo>
                    <a:pt x="187" y="45"/>
                    <a:pt x="187" y="45"/>
                    <a:pt x="187" y="45"/>
                  </a:cubicBezTo>
                  <a:lnTo>
                    <a:pt x="184" y="45"/>
                  </a:lnTo>
                  <a:close/>
                  <a:moveTo>
                    <a:pt x="134" y="38"/>
                  </a:moveTo>
                  <a:cubicBezTo>
                    <a:pt x="137" y="38"/>
                    <a:pt x="137" y="38"/>
                    <a:pt x="137" y="38"/>
                  </a:cubicBezTo>
                  <a:cubicBezTo>
                    <a:pt x="138" y="40"/>
                    <a:pt x="138" y="40"/>
                    <a:pt x="138" y="40"/>
                  </a:cubicBezTo>
                  <a:cubicBezTo>
                    <a:pt x="135" y="40"/>
                    <a:pt x="135" y="40"/>
                    <a:pt x="135" y="40"/>
                  </a:cubicBezTo>
                  <a:lnTo>
                    <a:pt x="134" y="38"/>
                  </a:lnTo>
                  <a:close/>
                  <a:moveTo>
                    <a:pt x="139" y="38"/>
                  </a:moveTo>
                  <a:cubicBezTo>
                    <a:pt x="143" y="38"/>
                    <a:pt x="143" y="38"/>
                    <a:pt x="143" y="38"/>
                  </a:cubicBezTo>
                  <a:cubicBezTo>
                    <a:pt x="143" y="40"/>
                    <a:pt x="143" y="40"/>
                    <a:pt x="143" y="40"/>
                  </a:cubicBezTo>
                  <a:cubicBezTo>
                    <a:pt x="139" y="40"/>
                    <a:pt x="139" y="40"/>
                    <a:pt x="139" y="40"/>
                  </a:cubicBezTo>
                  <a:lnTo>
                    <a:pt x="139" y="38"/>
                  </a:lnTo>
                  <a:close/>
                  <a:moveTo>
                    <a:pt x="145" y="38"/>
                  </a:moveTo>
                  <a:cubicBezTo>
                    <a:pt x="149" y="38"/>
                    <a:pt x="149" y="38"/>
                    <a:pt x="149" y="38"/>
                  </a:cubicBezTo>
                  <a:cubicBezTo>
                    <a:pt x="149" y="40"/>
                    <a:pt x="149" y="40"/>
                    <a:pt x="149" y="40"/>
                  </a:cubicBezTo>
                  <a:cubicBezTo>
                    <a:pt x="145" y="40"/>
                    <a:pt x="145" y="40"/>
                    <a:pt x="145" y="40"/>
                  </a:cubicBezTo>
                  <a:lnTo>
                    <a:pt x="145" y="38"/>
                  </a:lnTo>
                  <a:close/>
                  <a:moveTo>
                    <a:pt x="151" y="38"/>
                  </a:moveTo>
                  <a:cubicBezTo>
                    <a:pt x="155" y="38"/>
                    <a:pt x="155" y="38"/>
                    <a:pt x="155" y="38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1" y="40"/>
                    <a:pt x="151" y="40"/>
                    <a:pt x="151" y="40"/>
                  </a:cubicBezTo>
                  <a:lnTo>
                    <a:pt x="151" y="38"/>
                  </a:lnTo>
                  <a:close/>
                  <a:moveTo>
                    <a:pt x="156" y="38"/>
                  </a:moveTo>
                  <a:cubicBezTo>
                    <a:pt x="160" y="38"/>
                    <a:pt x="160" y="38"/>
                    <a:pt x="160" y="38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56" y="40"/>
                    <a:pt x="156" y="40"/>
                    <a:pt x="156" y="40"/>
                  </a:cubicBezTo>
                  <a:lnTo>
                    <a:pt x="156" y="38"/>
                  </a:lnTo>
                  <a:close/>
                  <a:moveTo>
                    <a:pt x="162" y="38"/>
                  </a:moveTo>
                  <a:cubicBezTo>
                    <a:pt x="166" y="38"/>
                    <a:pt x="166" y="38"/>
                    <a:pt x="166" y="38"/>
                  </a:cubicBezTo>
                  <a:cubicBezTo>
                    <a:pt x="166" y="40"/>
                    <a:pt x="166" y="40"/>
                    <a:pt x="166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38"/>
                  </a:lnTo>
                  <a:close/>
                  <a:moveTo>
                    <a:pt x="168" y="38"/>
                  </a:moveTo>
                  <a:cubicBezTo>
                    <a:pt x="172" y="38"/>
                    <a:pt x="172" y="38"/>
                    <a:pt x="172" y="38"/>
                  </a:cubicBezTo>
                  <a:cubicBezTo>
                    <a:pt x="172" y="40"/>
                    <a:pt x="172" y="40"/>
                    <a:pt x="172" y="40"/>
                  </a:cubicBezTo>
                  <a:cubicBezTo>
                    <a:pt x="168" y="40"/>
                    <a:pt x="168" y="40"/>
                    <a:pt x="168" y="40"/>
                  </a:cubicBezTo>
                  <a:lnTo>
                    <a:pt x="168" y="38"/>
                  </a:lnTo>
                  <a:close/>
                  <a:moveTo>
                    <a:pt x="174" y="38"/>
                  </a:moveTo>
                  <a:cubicBezTo>
                    <a:pt x="178" y="38"/>
                    <a:pt x="178" y="38"/>
                    <a:pt x="178" y="38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4" y="40"/>
                    <a:pt x="174" y="40"/>
                    <a:pt x="174" y="40"/>
                  </a:cubicBezTo>
                  <a:lnTo>
                    <a:pt x="174" y="38"/>
                  </a:lnTo>
                  <a:close/>
                  <a:moveTo>
                    <a:pt x="179" y="38"/>
                  </a:moveTo>
                  <a:cubicBezTo>
                    <a:pt x="183" y="38"/>
                    <a:pt x="183" y="38"/>
                    <a:pt x="183" y="38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79" y="40"/>
                    <a:pt x="179" y="40"/>
                    <a:pt x="179" y="40"/>
                  </a:cubicBezTo>
                  <a:lnTo>
                    <a:pt x="179" y="38"/>
                  </a:lnTo>
                  <a:close/>
                  <a:moveTo>
                    <a:pt x="185" y="38"/>
                  </a:moveTo>
                  <a:cubicBezTo>
                    <a:pt x="189" y="38"/>
                    <a:pt x="189" y="38"/>
                    <a:pt x="189" y="38"/>
                  </a:cubicBezTo>
                  <a:cubicBezTo>
                    <a:pt x="188" y="40"/>
                    <a:pt x="188" y="40"/>
                    <a:pt x="188" y="40"/>
                  </a:cubicBezTo>
                  <a:cubicBezTo>
                    <a:pt x="185" y="40"/>
                    <a:pt x="185" y="40"/>
                    <a:pt x="185" y="40"/>
                  </a:cubicBezTo>
                  <a:lnTo>
                    <a:pt x="185" y="38"/>
                  </a:lnTo>
                  <a:close/>
                  <a:moveTo>
                    <a:pt x="189" y="36"/>
                  </a:moveTo>
                  <a:cubicBezTo>
                    <a:pt x="185" y="36"/>
                    <a:pt x="185" y="36"/>
                    <a:pt x="185" y="36"/>
                  </a:cubicBezTo>
                  <a:cubicBezTo>
                    <a:pt x="186" y="33"/>
                    <a:pt x="186" y="33"/>
                    <a:pt x="186" y="33"/>
                  </a:cubicBezTo>
                  <a:cubicBezTo>
                    <a:pt x="189" y="33"/>
                    <a:pt x="189" y="33"/>
                    <a:pt x="189" y="33"/>
                  </a:cubicBezTo>
                  <a:lnTo>
                    <a:pt x="189" y="36"/>
                  </a:lnTo>
                  <a:close/>
                  <a:moveTo>
                    <a:pt x="184" y="36"/>
                  </a:moveTo>
                  <a:cubicBezTo>
                    <a:pt x="180" y="36"/>
                    <a:pt x="180" y="36"/>
                    <a:pt x="180" y="36"/>
                  </a:cubicBezTo>
                  <a:cubicBezTo>
                    <a:pt x="180" y="33"/>
                    <a:pt x="180" y="33"/>
                    <a:pt x="180" y="33"/>
                  </a:cubicBezTo>
                  <a:cubicBezTo>
                    <a:pt x="184" y="33"/>
                    <a:pt x="184" y="33"/>
                    <a:pt x="184" y="33"/>
                  </a:cubicBezTo>
                  <a:lnTo>
                    <a:pt x="184" y="36"/>
                  </a:lnTo>
                  <a:close/>
                  <a:moveTo>
                    <a:pt x="178" y="36"/>
                  </a:moveTo>
                  <a:cubicBezTo>
                    <a:pt x="174" y="36"/>
                    <a:pt x="174" y="36"/>
                    <a:pt x="174" y="36"/>
                  </a:cubicBezTo>
                  <a:cubicBezTo>
                    <a:pt x="174" y="33"/>
                    <a:pt x="174" y="33"/>
                    <a:pt x="174" y="33"/>
                  </a:cubicBezTo>
                  <a:cubicBezTo>
                    <a:pt x="178" y="33"/>
                    <a:pt x="178" y="33"/>
                    <a:pt x="178" y="33"/>
                  </a:cubicBezTo>
                  <a:lnTo>
                    <a:pt x="178" y="36"/>
                  </a:lnTo>
                  <a:close/>
                  <a:moveTo>
                    <a:pt x="172" y="36"/>
                  </a:moveTo>
                  <a:cubicBezTo>
                    <a:pt x="168" y="36"/>
                    <a:pt x="168" y="36"/>
                    <a:pt x="168" y="36"/>
                  </a:cubicBezTo>
                  <a:cubicBezTo>
                    <a:pt x="168" y="33"/>
                    <a:pt x="168" y="33"/>
                    <a:pt x="168" y="33"/>
                  </a:cubicBezTo>
                  <a:cubicBezTo>
                    <a:pt x="172" y="33"/>
                    <a:pt x="172" y="33"/>
                    <a:pt x="172" y="33"/>
                  </a:cubicBezTo>
                  <a:lnTo>
                    <a:pt x="172" y="36"/>
                  </a:lnTo>
                  <a:close/>
                  <a:moveTo>
                    <a:pt x="166" y="36"/>
                  </a:moveTo>
                  <a:cubicBezTo>
                    <a:pt x="162" y="36"/>
                    <a:pt x="162" y="36"/>
                    <a:pt x="162" y="36"/>
                  </a:cubicBezTo>
                  <a:cubicBezTo>
                    <a:pt x="162" y="33"/>
                    <a:pt x="162" y="33"/>
                    <a:pt x="162" y="33"/>
                  </a:cubicBezTo>
                  <a:cubicBezTo>
                    <a:pt x="166" y="33"/>
                    <a:pt x="166" y="33"/>
                    <a:pt x="166" y="33"/>
                  </a:cubicBezTo>
                  <a:lnTo>
                    <a:pt x="166" y="36"/>
                  </a:lnTo>
                  <a:close/>
                  <a:moveTo>
                    <a:pt x="160" y="36"/>
                  </a:moveTo>
                  <a:cubicBezTo>
                    <a:pt x="156" y="36"/>
                    <a:pt x="156" y="36"/>
                    <a:pt x="156" y="36"/>
                  </a:cubicBezTo>
                  <a:cubicBezTo>
                    <a:pt x="156" y="33"/>
                    <a:pt x="156" y="33"/>
                    <a:pt x="156" y="33"/>
                  </a:cubicBezTo>
                  <a:cubicBezTo>
                    <a:pt x="160" y="33"/>
                    <a:pt x="160" y="33"/>
                    <a:pt x="160" y="33"/>
                  </a:cubicBezTo>
                  <a:lnTo>
                    <a:pt x="160" y="36"/>
                  </a:lnTo>
                  <a:close/>
                  <a:moveTo>
                    <a:pt x="155" y="36"/>
                  </a:moveTo>
                  <a:cubicBezTo>
                    <a:pt x="151" y="36"/>
                    <a:pt x="151" y="36"/>
                    <a:pt x="151" y="36"/>
                  </a:cubicBezTo>
                  <a:cubicBezTo>
                    <a:pt x="150" y="33"/>
                    <a:pt x="150" y="33"/>
                    <a:pt x="150" y="33"/>
                  </a:cubicBezTo>
                  <a:cubicBezTo>
                    <a:pt x="154" y="33"/>
                    <a:pt x="154" y="33"/>
                    <a:pt x="154" y="33"/>
                  </a:cubicBezTo>
                  <a:lnTo>
                    <a:pt x="155" y="36"/>
                  </a:lnTo>
                  <a:close/>
                  <a:moveTo>
                    <a:pt x="149" y="36"/>
                  </a:moveTo>
                  <a:cubicBezTo>
                    <a:pt x="145" y="36"/>
                    <a:pt x="145" y="36"/>
                    <a:pt x="145" y="36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9" y="33"/>
                    <a:pt x="149" y="33"/>
                    <a:pt x="149" y="33"/>
                  </a:cubicBezTo>
                  <a:lnTo>
                    <a:pt x="149" y="36"/>
                  </a:lnTo>
                  <a:close/>
                  <a:moveTo>
                    <a:pt x="143" y="36"/>
                  </a:moveTo>
                  <a:cubicBezTo>
                    <a:pt x="139" y="36"/>
                    <a:pt x="139" y="36"/>
                    <a:pt x="139" y="36"/>
                  </a:cubicBezTo>
                  <a:cubicBezTo>
                    <a:pt x="139" y="33"/>
                    <a:pt x="139" y="33"/>
                    <a:pt x="139" y="33"/>
                  </a:cubicBezTo>
                  <a:cubicBezTo>
                    <a:pt x="143" y="33"/>
                    <a:pt x="143" y="33"/>
                    <a:pt x="143" y="33"/>
                  </a:cubicBezTo>
                  <a:lnTo>
                    <a:pt x="143" y="36"/>
                  </a:lnTo>
                  <a:close/>
                  <a:moveTo>
                    <a:pt x="137" y="36"/>
                  </a:moveTo>
                  <a:cubicBezTo>
                    <a:pt x="134" y="36"/>
                    <a:pt x="134" y="36"/>
                    <a:pt x="134" y="36"/>
                  </a:cubicBezTo>
                  <a:cubicBezTo>
                    <a:pt x="133" y="33"/>
                    <a:pt x="133" y="33"/>
                    <a:pt x="133" y="33"/>
                  </a:cubicBezTo>
                  <a:cubicBezTo>
                    <a:pt x="137" y="33"/>
                    <a:pt x="137" y="33"/>
                    <a:pt x="137" y="33"/>
                  </a:cubicBezTo>
                  <a:lnTo>
                    <a:pt x="137" y="36"/>
                  </a:lnTo>
                  <a:close/>
                  <a:moveTo>
                    <a:pt x="138" y="42"/>
                  </a:moveTo>
                  <a:cubicBezTo>
                    <a:pt x="138" y="45"/>
                    <a:pt x="138" y="45"/>
                    <a:pt x="138" y="45"/>
                  </a:cubicBezTo>
                  <a:cubicBezTo>
                    <a:pt x="136" y="45"/>
                    <a:pt x="136" y="45"/>
                    <a:pt x="136" y="45"/>
                  </a:cubicBezTo>
                  <a:cubicBezTo>
                    <a:pt x="135" y="42"/>
                    <a:pt x="135" y="42"/>
                    <a:pt x="135" y="42"/>
                  </a:cubicBezTo>
                  <a:lnTo>
                    <a:pt x="138" y="42"/>
                  </a:lnTo>
                  <a:close/>
                  <a:moveTo>
                    <a:pt x="140" y="45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43" y="42"/>
                    <a:pt x="143" y="42"/>
                    <a:pt x="143" y="42"/>
                  </a:cubicBezTo>
                  <a:cubicBezTo>
                    <a:pt x="144" y="45"/>
                    <a:pt x="144" y="45"/>
                    <a:pt x="144" y="45"/>
                  </a:cubicBezTo>
                  <a:lnTo>
                    <a:pt x="140" y="45"/>
                  </a:lnTo>
                  <a:close/>
                  <a:moveTo>
                    <a:pt x="146" y="45"/>
                  </a:moveTo>
                  <a:cubicBezTo>
                    <a:pt x="145" y="42"/>
                    <a:pt x="145" y="42"/>
                    <a:pt x="145" y="42"/>
                  </a:cubicBezTo>
                  <a:cubicBezTo>
                    <a:pt x="149" y="42"/>
                    <a:pt x="149" y="42"/>
                    <a:pt x="149" y="42"/>
                  </a:cubicBezTo>
                  <a:cubicBezTo>
                    <a:pt x="149" y="45"/>
                    <a:pt x="149" y="45"/>
                    <a:pt x="149" y="45"/>
                  </a:cubicBezTo>
                  <a:lnTo>
                    <a:pt x="146" y="45"/>
                  </a:lnTo>
                  <a:close/>
                  <a:moveTo>
                    <a:pt x="151" y="45"/>
                  </a:moveTo>
                  <a:cubicBezTo>
                    <a:pt x="151" y="42"/>
                    <a:pt x="151" y="42"/>
                    <a:pt x="151" y="42"/>
                  </a:cubicBezTo>
                  <a:cubicBezTo>
                    <a:pt x="155" y="42"/>
                    <a:pt x="155" y="42"/>
                    <a:pt x="155" y="42"/>
                  </a:cubicBezTo>
                  <a:cubicBezTo>
                    <a:pt x="155" y="45"/>
                    <a:pt x="155" y="45"/>
                    <a:pt x="155" y="45"/>
                  </a:cubicBezTo>
                  <a:lnTo>
                    <a:pt x="151" y="45"/>
                  </a:lnTo>
                  <a:close/>
                  <a:moveTo>
                    <a:pt x="157" y="45"/>
                  </a:moveTo>
                  <a:cubicBezTo>
                    <a:pt x="157" y="42"/>
                    <a:pt x="157" y="42"/>
                    <a:pt x="157" y="42"/>
                  </a:cubicBezTo>
                  <a:cubicBezTo>
                    <a:pt x="160" y="42"/>
                    <a:pt x="160" y="42"/>
                    <a:pt x="160" y="42"/>
                  </a:cubicBezTo>
                  <a:cubicBezTo>
                    <a:pt x="160" y="45"/>
                    <a:pt x="160" y="45"/>
                    <a:pt x="160" y="45"/>
                  </a:cubicBezTo>
                  <a:lnTo>
                    <a:pt x="157" y="45"/>
                  </a:lnTo>
                  <a:close/>
                  <a:moveTo>
                    <a:pt x="162" y="42"/>
                  </a:moveTo>
                  <a:cubicBezTo>
                    <a:pt x="166" y="42"/>
                    <a:pt x="166" y="42"/>
                    <a:pt x="166" y="42"/>
                  </a:cubicBezTo>
                  <a:cubicBezTo>
                    <a:pt x="166" y="45"/>
                    <a:pt x="166" y="45"/>
                    <a:pt x="166" y="45"/>
                  </a:cubicBezTo>
                  <a:cubicBezTo>
                    <a:pt x="162" y="45"/>
                    <a:pt x="162" y="45"/>
                    <a:pt x="162" y="45"/>
                  </a:cubicBezTo>
                  <a:lnTo>
                    <a:pt x="162" y="42"/>
                  </a:lnTo>
                  <a:close/>
                  <a:moveTo>
                    <a:pt x="168" y="42"/>
                  </a:moveTo>
                  <a:cubicBezTo>
                    <a:pt x="172" y="42"/>
                    <a:pt x="172" y="42"/>
                    <a:pt x="172" y="42"/>
                  </a:cubicBezTo>
                  <a:cubicBezTo>
                    <a:pt x="171" y="45"/>
                    <a:pt x="171" y="45"/>
                    <a:pt x="171" y="45"/>
                  </a:cubicBezTo>
                  <a:cubicBezTo>
                    <a:pt x="168" y="45"/>
                    <a:pt x="168" y="45"/>
                    <a:pt x="168" y="45"/>
                  </a:cubicBezTo>
                  <a:lnTo>
                    <a:pt x="168" y="42"/>
                  </a:lnTo>
                  <a:close/>
                  <a:moveTo>
                    <a:pt x="173" y="42"/>
                  </a:moveTo>
                  <a:cubicBezTo>
                    <a:pt x="177" y="42"/>
                    <a:pt x="177" y="42"/>
                    <a:pt x="177" y="42"/>
                  </a:cubicBezTo>
                  <a:cubicBezTo>
                    <a:pt x="177" y="45"/>
                    <a:pt x="177" y="45"/>
                    <a:pt x="177" y="45"/>
                  </a:cubicBezTo>
                  <a:cubicBezTo>
                    <a:pt x="173" y="45"/>
                    <a:pt x="173" y="45"/>
                    <a:pt x="173" y="45"/>
                  </a:cubicBezTo>
                  <a:lnTo>
                    <a:pt x="173" y="42"/>
                  </a:lnTo>
                  <a:close/>
                  <a:moveTo>
                    <a:pt x="179" y="42"/>
                  </a:moveTo>
                  <a:cubicBezTo>
                    <a:pt x="183" y="42"/>
                    <a:pt x="183" y="42"/>
                    <a:pt x="183" y="42"/>
                  </a:cubicBezTo>
                  <a:cubicBezTo>
                    <a:pt x="183" y="45"/>
                    <a:pt x="183" y="45"/>
                    <a:pt x="183" y="45"/>
                  </a:cubicBezTo>
                  <a:cubicBezTo>
                    <a:pt x="179" y="45"/>
                    <a:pt x="179" y="45"/>
                    <a:pt x="179" y="45"/>
                  </a:cubicBezTo>
                  <a:lnTo>
                    <a:pt x="179" y="42"/>
                  </a:lnTo>
                  <a:close/>
                  <a:moveTo>
                    <a:pt x="190" y="31"/>
                  </a:moveTo>
                  <a:cubicBezTo>
                    <a:pt x="186" y="31"/>
                    <a:pt x="186" y="31"/>
                    <a:pt x="186" y="31"/>
                  </a:cubicBezTo>
                  <a:cubicBezTo>
                    <a:pt x="186" y="29"/>
                    <a:pt x="186" y="29"/>
                    <a:pt x="186" y="29"/>
                  </a:cubicBezTo>
                  <a:cubicBezTo>
                    <a:pt x="190" y="29"/>
                    <a:pt x="190" y="29"/>
                    <a:pt x="190" y="29"/>
                  </a:cubicBezTo>
                  <a:lnTo>
                    <a:pt x="190" y="31"/>
                  </a:lnTo>
                  <a:close/>
                  <a:moveTo>
                    <a:pt x="184" y="31"/>
                  </a:moveTo>
                  <a:cubicBezTo>
                    <a:pt x="180" y="31"/>
                    <a:pt x="180" y="31"/>
                    <a:pt x="180" y="31"/>
                  </a:cubicBezTo>
                  <a:cubicBezTo>
                    <a:pt x="180" y="29"/>
                    <a:pt x="180" y="29"/>
                    <a:pt x="180" y="29"/>
                  </a:cubicBezTo>
                  <a:cubicBezTo>
                    <a:pt x="184" y="29"/>
                    <a:pt x="184" y="29"/>
                    <a:pt x="184" y="29"/>
                  </a:cubicBezTo>
                  <a:lnTo>
                    <a:pt x="184" y="31"/>
                  </a:lnTo>
                  <a:close/>
                  <a:moveTo>
                    <a:pt x="178" y="31"/>
                  </a:moveTo>
                  <a:cubicBezTo>
                    <a:pt x="174" y="31"/>
                    <a:pt x="174" y="31"/>
                    <a:pt x="174" y="31"/>
                  </a:cubicBezTo>
                  <a:cubicBezTo>
                    <a:pt x="174" y="29"/>
                    <a:pt x="174" y="29"/>
                    <a:pt x="174" y="29"/>
                  </a:cubicBezTo>
                  <a:cubicBezTo>
                    <a:pt x="178" y="29"/>
                    <a:pt x="178" y="29"/>
                    <a:pt x="178" y="29"/>
                  </a:cubicBezTo>
                  <a:lnTo>
                    <a:pt x="178" y="31"/>
                  </a:lnTo>
                  <a:close/>
                  <a:moveTo>
                    <a:pt x="172" y="31"/>
                  </a:moveTo>
                  <a:cubicBezTo>
                    <a:pt x="168" y="31"/>
                    <a:pt x="168" y="31"/>
                    <a:pt x="168" y="31"/>
                  </a:cubicBezTo>
                  <a:cubicBezTo>
                    <a:pt x="168" y="29"/>
                    <a:pt x="168" y="29"/>
                    <a:pt x="168" y="29"/>
                  </a:cubicBezTo>
                  <a:cubicBezTo>
                    <a:pt x="172" y="29"/>
                    <a:pt x="172" y="29"/>
                    <a:pt x="172" y="29"/>
                  </a:cubicBezTo>
                  <a:lnTo>
                    <a:pt x="172" y="31"/>
                  </a:lnTo>
                  <a:close/>
                  <a:moveTo>
                    <a:pt x="166" y="31"/>
                  </a:moveTo>
                  <a:cubicBezTo>
                    <a:pt x="162" y="31"/>
                    <a:pt x="162" y="31"/>
                    <a:pt x="162" y="31"/>
                  </a:cubicBezTo>
                  <a:cubicBezTo>
                    <a:pt x="162" y="29"/>
                    <a:pt x="162" y="29"/>
                    <a:pt x="162" y="29"/>
                  </a:cubicBezTo>
                  <a:cubicBezTo>
                    <a:pt x="166" y="29"/>
                    <a:pt x="166" y="29"/>
                    <a:pt x="166" y="29"/>
                  </a:cubicBezTo>
                  <a:lnTo>
                    <a:pt x="166" y="31"/>
                  </a:lnTo>
                  <a:close/>
                  <a:moveTo>
                    <a:pt x="160" y="31"/>
                  </a:moveTo>
                  <a:cubicBezTo>
                    <a:pt x="156" y="31"/>
                    <a:pt x="156" y="31"/>
                    <a:pt x="156" y="31"/>
                  </a:cubicBezTo>
                  <a:cubicBezTo>
                    <a:pt x="156" y="29"/>
                    <a:pt x="156" y="29"/>
                    <a:pt x="156" y="29"/>
                  </a:cubicBezTo>
                  <a:cubicBezTo>
                    <a:pt x="160" y="29"/>
                    <a:pt x="160" y="29"/>
                    <a:pt x="160" y="29"/>
                  </a:cubicBezTo>
                  <a:lnTo>
                    <a:pt x="160" y="31"/>
                  </a:lnTo>
                  <a:close/>
                  <a:moveTo>
                    <a:pt x="154" y="29"/>
                  </a:moveTo>
                  <a:cubicBezTo>
                    <a:pt x="154" y="31"/>
                    <a:pt x="154" y="31"/>
                    <a:pt x="154" y="31"/>
                  </a:cubicBezTo>
                  <a:cubicBezTo>
                    <a:pt x="150" y="31"/>
                    <a:pt x="150" y="31"/>
                    <a:pt x="150" y="31"/>
                  </a:cubicBezTo>
                  <a:cubicBezTo>
                    <a:pt x="150" y="29"/>
                    <a:pt x="150" y="29"/>
                    <a:pt x="150" y="29"/>
                  </a:cubicBezTo>
                  <a:lnTo>
                    <a:pt x="154" y="29"/>
                  </a:lnTo>
                  <a:close/>
                  <a:moveTo>
                    <a:pt x="148" y="29"/>
                  </a:moveTo>
                  <a:cubicBezTo>
                    <a:pt x="148" y="31"/>
                    <a:pt x="148" y="31"/>
                    <a:pt x="148" y="31"/>
                  </a:cubicBezTo>
                  <a:cubicBezTo>
                    <a:pt x="144" y="31"/>
                    <a:pt x="144" y="31"/>
                    <a:pt x="144" y="31"/>
                  </a:cubicBezTo>
                  <a:cubicBezTo>
                    <a:pt x="144" y="29"/>
                    <a:pt x="144" y="29"/>
                    <a:pt x="144" y="29"/>
                  </a:cubicBezTo>
                  <a:lnTo>
                    <a:pt x="148" y="29"/>
                  </a:lnTo>
                  <a:close/>
                  <a:moveTo>
                    <a:pt x="142" y="29"/>
                  </a:moveTo>
                  <a:cubicBezTo>
                    <a:pt x="143" y="31"/>
                    <a:pt x="143" y="31"/>
                    <a:pt x="143" y="31"/>
                  </a:cubicBezTo>
                  <a:cubicBezTo>
                    <a:pt x="138" y="31"/>
                    <a:pt x="138" y="31"/>
                    <a:pt x="138" y="31"/>
                  </a:cubicBezTo>
                  <a:cubicBezTo>
                    <a:pt x="138" y="29"/>
                    <a:pt x="138" y="29"/>
                    <a:pt x="138" y="29"/>
                  </a:cubicBezTo>
                  <a:lnTo>
                    <a:pt x="142" y="29"/>
                  </a:lnTo>
                  <a:close/>
                  <a:moveTo>
                    <a:pt x="136" y="29"/>
                  </a:moveTo>
                  <a:cubicBezTo>
                    <a:pt x="137" y="31"/>
                    <a:pt x="137" y="31"/>
                    <a:pt x="137" y="31"/>
                  </a:cubicBezTo>
                  <a:cubicBezTo>
                    <a:pt x="133" y="31"/>
                    <a:pt x="133" y="31"/>
                    <a:pt x="133" y="31"/>
                  </a:cubicBezTo>
                  <a:cubicBezTo>
                    <a:pt x="132" y="29"/>
                    <a:pt x="132" y="29"/>
                    <a:pt x="132" y="29"/>
                  </a:cubicBezTo>
                  <a:lnTo>
                    <a:pt x="136" y="29"/>
                  </a:lnTo>
                  <a:close/>
                  <a:moveTo>
                    <a:pt x="130" y="21"/>
                  </a:moveTo>
                  <a:cubicBezTo>
                    <a:pt x="130" y="21"/>
                    <a:pt x="130" y="21"/>
                    <a:pt x="130" y="21"/>
                  </a:cubicBezTo>
                  <a:cubicBezTo>
                    <a:pt x="130" y="21"/>
                    <a:pt x="129" y="21"/>
                    <a:pt x="129" y="21"/>
                  </a:cubicBezTo>
                  <a:cubicBezTo>
                    <a:pt x="129" y="21"/>
                    <a:pt x="129" y="22"/>
                    <a:pt x="129" y="22"/>
                  </a:cubicBezTo>
                  <a:cubicBezTo>
                    <a:pt x="132" y="38"/>
                    <a:pt x="132" y="38"/>
                    <a:pt x="132" y="38"/>
                  </a:cubicBezTo>
                  <a:cubicBezTo>
                    <a:pt x="123" y="7"/>
                    <a:pt x="123" y="7"/>
                    <a:pt x="123" y="7"/>
                  </a:cubicBezTo>
                  <a:cubicBezTo>
                    <a:pt x="124" y="8"/>
                    <a:pt x="125" y="8"/>
                    <a:pt x="127" y="8"/>
                  </a:cubicBezTo>
                  <a:lnTo>
                    <a:pt x="130" y="21"/>
                  </a:lnTo>
                  <a:close/>
                  <a:moveTo>
                    <a:pt x="134" y="49"/>
                  </a:moveTo>
                  <a:cubicBezTo>
                    <a:pt x="131" y="51"/>
                    <a:pt x="131" y="51"/>
                    <a:pt x="131" y="51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19" y="6"/>
                    <a:pt x="120" y="6"/>
                    <a:pt x="121" y="7"/>
                  </a:cubicBezTo>
                  <a:lnTo>
                    <a:pt x="134" y="49"/>
                  </a:ln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6" y="50"/>
                    <a:pt x="136" y="50"/>
                    <a:pt x="136" y="49"/>
                  </a:cubicBezTo>
                  <a:cubicBezTo>
                    <a:pt x="135" y="47"/>
                    <a:pt x="135" y="47"/>
                    <a:pt x="135" y="47"/>
                  </a:cubicBezTo>
                  <a:cubicBezTo>
                    <a:pt x="187" y="47"/>
                    <a:pt x="187" y="47"/>
                    <a:pt x="187" y="47"/>
                  </a:cubicBezTo>
                  <a:cubicBezTo>
                    <a:pt x="192" y="53"/>
                    <a:pt x="192" y="53"/>
                    <a:pt x="192" y="53"/>
                  </a:cubicBezTo>
                  <a:cubicBezTo>
                    <a:pt x="131" y="53"/>
                    <a:pt x="131" y="53"/>
                    <a:pt x="131" y="53"/>
                  </a:cubicBezTo>
                  <a:lnTo>
                    <a:pt x="135" y="50"/>
                  </a:lnTo>
                  <a:close/>
                  <a:moveTo>
                    <a:pt x="198" y="56"/>
                  </a:moveTo>
                  <a:cubicBezTo>
                    <a:pt x="198" y="11"/>
                    <a:pt x="198" y="11"/>
                    <a:pt x="198" y="11"/>
                  </a:cubicBezTo>
                  <a:cubicBezTo>
                    <a:pt x="199" y="10"/>
                    <a:pt x="200" y="10"/>
                    <a:pt x="201" y="10"/>
                  </a:cubicBezTo>
                  <a:cubicBezTo>
                    <a:pt x="201" y="60"/>
                    <a:pt x="201" y="60"/>
                    <a:pt x="201" y="60"/>
                  </a:cubicBezTo>
                  <a:lnTo>
                    <a:pt x="198" y="56"/>
                  </a:lnTo>
                  <a:close/>
                  <a:moveTo>
                    <a:pt x="203" y="9"/>
                  </a:moveTo>
                  <a:cubicBezTo>
                    <a:pt x="204" y="9"/>
                    <a:pt x="205" y="8"/>
                    <a:pt x="206" y="8"/>
                  </a:cubicBezTo>
                  <a:cubicBezTo>
                    <a:pt x="206" y="62"/>
                    <a:pt x="206" y="62"/>
                    <a:pt x="206" y="62"/>
                  </a:cubicBezTo>
                  <a:cubicBezTo>
                    <a:pt x="203" y="62"/>
                    <a:pt x="203" y="62"/>
                    <a:pt x="203" y="62"/>
                  </a:cubicBezTo>
                  <a:lnTo>
                    <a:pt x="203" y="9"/>
                  </a:lnTo>
                  <a:close/>
                  <a:moveTo>
                    <a:pt x="207" y="7"/>
                  </a:moveTo>
                  <a:cubicBezTo>
                    <a:pt x="208" y="7"/>
                    <a:pt x="209" y="7"/>
                    <a:pt x="210" y="7"/>
                  </a:cubicBezTo>
                  <a:cubicBezTo>
                    <a:pt x="210" y="62"/>
                    <a:pt x="210" y="62"/>
                    <a:pt x="210" y="62"/>
                  </a:cubicBezTo>
                  <a:cubicBezTo>
                    <a:pt x="207" y="62"/>
                    <a:pt x="207" y="62"/>
                    <a:pt x="207" y="62"/>
                  </a:cubicBezTo>
                  <a:lnTo>
                    <a:pt x="207" y="7"/>
                  </a:lnTo>
                  <a:close/>
                  <a:moveTo>
                    <a:pt x="212" y="6"/>
                  </a:moveTo>
                  <a:cubicBezTo>
                    <a:pt x="213" y="6"/>
                    <a:pt x="214" y="6"/>
                    <a:pt x="215" y="6"/>
                  </a:cubicBezTo>
                  <a:cubicBezTo>
                    <a:pt x="215" y="62"/>
                    <a:pt x="215" y="62"/>
                    <a:pt x="215" y="62"/>
                  </a:cubicBezTo>
                  <a:cubicBezTo>
                    <a:pt x="212" y="62"/>
                    <a:pt x="212" y="62"/>
                    <a:pt x="212" y="62"/>
                  </a:cubicBezTo>
                  <a:lnTo>
                    <a:pt x="212" y="6"/>
                  </a:lnTo>
                  <a:close/>
                  <a:moveTo>
                    <a:pt x="217" y="5"/>
                  </a:moveTo>
                  <a:cubicBezTo>
                    <a:pt x="218" y="5"/>
                    <a:pt x="219" y="5"/>
                    <a:pt x="220" y="4"/>
                  </a:cubicBezTo>
                  <a:cubicBezTo>
                    <a:pt x="220" y="62"/>
                    <a:pt x="220" y="62"/>
                    <a:pt x="220" y="62"/>
                  </a:cubicBezTo>
                  <a:cubicBezTo>
                    <a:pt x="217" y="62"/>
                    <a:pt x="217" y="62"/>
                    <a:pt x="217" y="62"/>
                  </a:cubicBezTo>
                  <a:lnTo>
                    <a:pt x="217" y="5"/>
                  </a:lnTo>
                  <a:close/>
                  <a:moveTo>
                    <a:pt x="222" y="4"/>
                  </a:moveTo>
                  <a:cubicBezTo>
                    <a:pt x="223" y="4"/>
                    <a:pt x="224" y="4"/>
                    <a:pt x="225" y="4"/>
                  </a:cubicBezTo>
                  <a:cubicBezTo>
                    <a:pt x="225" y="62"/>
                    <a:pt x="225" y="62"/>
                    <a:pt x="225" y="62"/>
                  </a:cubicBezTo>
                  <a:cubicBezTo>
                    <a:pt x="222" y="62"/>
                    <a:pt x="222" y="62"/>
                    <a:pt x="222" y="62"/>
                  </a:cubicBezTo>
                  <a:lnTo>
                    <a:pt x="222" y="4"/>
                  </a:lnTo>
                  <a:close/>
                  <a:moveTo>
                    <a:pt x="227" y="3"/>
                  </a:moveTo>
                  <a:cubicBezTo>
                    <a:pt x="228" y="3"/>
                    <a:pt x="229" y="3"/>
                    <a:pt x="230" y="3"/>
                  </a:cubicBezTo>
                  <a:cubicBezTo>
                    <a:pt x="230" y="62"/>
                    <a:pt x="230" y="62"/>
                    <a:pt x="230" y="62"/>
                  </a:cubicBezTo>
                  <a:cubicBezTo>
                    <a:pt x="227" y="62"/>
                    <a:pt x="227" y="62"/>
                    <a:pt x="227" y="62"/>
                  </a:cubicBezTo>
                  <a:lnTo>
                    <a:pt x="227" y="3"/>
                  </a:lnTo>
                  <a:close/>
                  <a:moveTo>
                    <a:pt x="232" y="3"/>
                  </a:moveTo>
                  <a:cubicBezTo>
                    <a:pt x="233" y="2"/>
                    <a:pt x="234" y="2"/>
                    <a:pt x="235" y="2"/>
                  </a:cubicBezTo>
                  <a:cubicBezTo>
                    <a:pt x="235" y="62"/>
                    <a:pt x="235" y="62"/>
                    <a:pt x="235" y="62"/>
                  </a:cubicBezTo>
                  <a:cubicBezTo>
                    <a:pt x="232" y="62"/>
                    <a:pt x="232" y="62"/>
                    <a:pt x="232" y="62"/>
                  </a:cubicBezTo>
                  <a:lnTo>
                    <a:pt x="232" y="3"/>
                  </a:lnTo>
                  <a:close/>
                  <a:moveTo>
                    <a:pt x="236" y="2"/>
                  </a:moveTo>
                  <a:cubicBezTo>
                    <a:pt x="238" y="2"/>
                    <a:pt x="239" y="2"/>
                    <a:pt x="239" y="2"/>
                  </a:cubicBezTo>
                  <a:cubicBezTo>
                    <a:pt x="239" y="62"/>
                    <a:pt x="239" y="62"/>
                    <a:pt x="239" y="62"/>
                  </a:cubicBezTo>
                  <a:cubicBezTo>
                    <a:pt x="236" y="62"/>
                    <a:pt x="236" y="62"/>
                    <a:pt x="236" y="62"/>
                  </a:cubicBezTo>
                  <a:lnTo>
                    <a:pt x="236" y="2"/>
                  </a:lnTo>
                  <a:close/>
                  <a:moveTo>
                    <a:pt x="241" y="2"/>
                  </a:moveTo>
                  <a:cubicBezTo>
                    <a:pt x="244" y="2"/>
                    <a:pt x="244" y="2"/>
                    <a:pt x="244" y="2"/>
                  </a:cubicBezTo>
                  <a:cubicBezTo>
                    <a:pt x="244" y="62"/>
                    <a:pt x="244" y="62"/>
                    <a:pt x="244" y="62"/>
                  </a:cubicBezTo>
                  <a:cubicBezTo>
                    <a:pt x="241" y="62"/>
                    <a:pt x="241" y="62"/>
                    <a:pt x="241" y="62"/>
                  </a:cubicBezTo>
                  <a:lnTo>
                    <a:pt x="241" y="2"/>
                  </a:lnTo>
                  <a:close/>
                  <a:moveTo>
                    <a:pt x="246" y="2"/>
                  </a:moveTo>
                  <a:cubicBezTo>
                    <a:pt x="249" y="2"/>
                    <a:pt x="249" y="2"/>
                    <a:pt x="249" y="2"/>
                  </a:cubicBezTo>
                  <a:cubicBezTo>
                    <a:pt x="249" y="62"/>
                    <a:pt x="249" y="62"/>
                    <a:pt x="249" y="62"/>
                  </a:cubicBezTo>
                  <a:cubicBezTo>
                    <a:pt x="246" y="62"/>
                    <a:pt x="246" y="62"/>
                    <a:pt x="246" y="62"/>
                  </a:cubicBezTo>
                  <a:lnTo>
                    <a:pt x="246" y="2"/>
                  </a:lnTo>
                  <a:close/>
                  <a:moveTo>
                    <a:pt x="251" y="2"/>
                  </a:moveTo>
                  <a:cubicBezTo>
                    <a:pt x="254" y="2"/>
                    <a:pt x="254" y="2"/>
                    <a:pt x="254" y="2"/>
                  </a:cubicBezTo>
                  <a:cubicBezTo>
                    <a:pt x="254" y="62"/>
                    <a:pt x="254" y="62"/>
                    <a:pt x="254" y="62"/>
                  </a:cubicBezTo>
                  <a:cubicBezTo>
                    <a:pt x="251" y="62"/>
                    <a:pt x="251" y="62"/>
                    <a:pt x="251" y="62"/>
                  </a:cubicBezTo>
                  <a:lnTo>
                    <a:pt x="251" y="2"/>
                  </a:lnTo>
                  <a:close/>
                  <a:moveTo>
                    <a:pt x="256" y="2"/>
                  </a:moveTo>
                  <a:cubicBezTo>
                    <a:pt x="259" y="2"/>
                    <a:pt x="259" y="2"/>
                    <a:pt x="259" y="2"/>
                  </a:cubicBezTo>
                  <a:cubicBezTo>
                    <a:pt x="259" y="62"/>
                    <a:pt x="259" y="62"/>
                    <a:pt x="259" y="62"/>
                  </a:cubicBezTo>
                  <a:cubicBezTo>
                    <a:pt x="256" y="62"/>
                    <a:pt x="256" y="62"/>
                    <a:pt x="256" y="62"/>
                  </a:cubicBezTo>
                  <a:lnTo>
                    <a:pt x="256" y="2"/>
                  </a:lnTo>
                  <a:close/>
                  <a:moveTo>
                    <a:pt x="260" y="2"/>
                  </a:moveTo>
                  <a:cubicBezTo>
                    <a:pt x="263" y="2"/>
                    <a:pt x="263" y="2"/>
                    <a:pt x="263" y="2"/>
                  </a:cubicBezTo>
                  <a:cubicBezTo>
                    <a:pt x="263" y="62"/>
                    <a:pt x="263" y="62"/>
                    <a:pt x="263" y="62"/>
                  </a:cubicBezTo>
                  <a:cubicBezTo>
                    <a:pt x="260" y="62"/>
                    <a:pt x="260" y="62"/>
                    <a:pt x="260" y="62"/>
                  </a:cubicBezTo>
                  <a:lnTo>
                    <a:pt x="260" y="2"/>
                  </a:lnTo>
                  <a:close/>
                  <a:moveTo>
                    <a:pt x="265" y="2"/>
                  </a:moveTo>
                  <a:cubicBezTo>
                    <a:pt x="268" y="2"/>
                    <a:pt x="268" y="2"/>
                    <a:pt x="268" y="2"/>
                  </a:cubicBezTo>
                  <a:cubicBezTo>
                    <a:pt x="268" y="62"/>
                    <a:pt x="268" y="62"/>
                    <a:pt x="268" y="62"/>
                  </a:cubicBezTo>
                  <a:cubicBezTo>
                    <a:pt x="265" y="62"/>
                    <a:pt x="265" y="62"/>
                    <a:pt x="265" y="62"/>
                  </a:cubicBezTo>
                  <a:lnTo>
                    <a:pt x="265" y="2"/>
                  </a:lnTo>
                  <a:close/>
                  <a:moveTo>
                    <a:pt x="270" y="2"/>
                  </a:moveTo>
                  <a:cubicBezTo>
                    <a:pt x="273" y="2"/>
                    <a:pt x="273" y="2"/>
                    <a:pt x="273" y="2"/>
                  </a:cubicBezTo>
                  <a:cubicBezTo>
                    <a:pt x="273" y="62"/>
                    <a:pt x="273" y="62"/>
                    <a:pt x="273" y="62"/>
                  </a:cubicBezTo>
                  <a:cubicBezTo>
                    <a:pt x="270" y="62"/>
                    <a:pt x="270" y="62"/>
                    <a:pt x="270" y="62"/>
                  </a:cubicBezTo>
                  <a:lnTo>
                    <a:pt x="270" y="2"/>
                  </a:lnTo>
                  <a:close/>
                  <a:moveTo>
                    <a:pt x="275" y="2"/>
                  </a:moveTo>
                  <a:cubicBezTo>
                    <a:pt x="278" y="2"/>
                    <a:pt x="278" y="2"/>
                    <a:pt x="278" y="2"/>
                  </a:cubicBezTo>
                  <a:cubicBezTo>
                    <a:pt x="278" y="62"/>
                    <a:pt x="278" y="62"/>
                    <a:pt x="278" y="62"/>
                  </a:cubicBezTo>
                  <a:cubicBezTo>
                    <a:pt x="275" y="62"/>
                    <a:pt x="275" y="62"/>
                    <a:pt x="275" y="62"/>
                  </a:cubicBezTo>
                  <a:lnTo>
                    <a:pt x="275" y="2"/>
                  </a:lnTo>
                  <a:close/>
                  <a:moveTo>
                    <a:pt x="280" y="2"/>
                  </a:moveTo>
                  <a:cubicBezTo>
                    <a:pt x="283" y="2"/>
                    <a:pt x="283" y="2"/>
                    <a:pt x="283" y="2"/>
                  </a:cubicBezTo>
                  <a:cubicBezTo>
                    <a:pt x="283" y="62"/>
                    <a:pt x="283" y="62"/>
                    <a:pt x="283" y="62"/>
                  </a:cubicBezTo>
                  <a:cubicBezTo>
                    <a:pt x="280" y="62"/>
                    <a:pt x="280" y="62"/>
                    <a:pt x="280" y="62"/>
                  </a:cubicBezTo>
                  <a:lnTo>
                    <a:pt x="280" y="2"/>
                  </a:lnTo>
                  <a:close/>
                  <a:moveTo>
                    <a:pt x="285" y="2"/>
                  </a:moveTo>
                  <a:cubicBezTo>
                    <a:pt x="288" y="2"/>
                    <a:pt x="288" y="2"/>
                    <a:pt x="288" y="2"/>
                  </a:cubicBezTo>
                  <a:cubicBezTo>
                    <a:pt x="288" y="62"/>
                    <a:pt x="288" y="62"/>
                    <a:pt x="288" y="62"/>
                  </a:cubicBezTo>
                  <a:cubicBezTo>
                    <a:pt x="285" y="62"/>
                    <a:pt x="285" y="62"/>
                    <a:pt x="285" y="62"/>
                  </a:cubicBezTo>
                  <a:lnTo>
                    <a:pt x="285" y="2"/>
                  </a:lnTo>
                  <a:close/>
                  <a:moveTo>
                    <a:pt x="289" y="2"/>
                  </a:moveTo>
                  <a:cubicBezTo>
                    <a:pt x="292" y="2"/>
                    <a:pt x="292" y="2"/>
                    <a:pt x="292" y="2"/>
                  </a:cubicBezTo>
                  <a:cubicBezTo>
                    <a:pt x="292" y="62"/>
                    <a:pt x="292" y="62"/>
                    <a:pt x="292" y="62"/>
                  </a:cubicBezTo>
                  <a:cubicBezTo>
                    <a:pt x="289" y="62"/>
                    <a:pt x="289" y="62"/>
                    <a:pt x="289" y="62"/>
                  </a:cubicBezTo>
                  <a:lnTo>
                    <a:pt x="289" y="2"/>
                  </a:lnTo>
                  <a:close/>
                  <a:moveTo>
                    <a:pt x="294" y="2"/>
                  </a:moveTo>
                  <a:cubicBezTo>
                    <a:pt x="297" y="2"/>
                    <a:pt x="297" y="2"/>
                    <a:pt x="297" y="2"/>
                  </a:cubicBezTo>
                  <a:cubicBezTo>
                    <a:pt x="297" y="62"/>
                    <a:pt x="297" y="62"/>
                    <a:pt x="297" y="62"/>
                  </a:cubicBezTo>
                  <a:cubicBezTo>
                    <a:pt x="294" y="62"/>
                    <a:pt x="294" y="62"/>
                    <a:pt x="294" y="62"/>
                  </a:cubicBezTo>
                  <a:lnTo>
                    <a:pt x="294" y="2"/>
                  </a:lnTo>
                  <a:close/>
                  <a:moveTo>
                    <a:pt x="299" y="2"/>
                  </a:moveTo>
                  <a:cubicBezTo>
                    <a:pt x="302" y="2"/>
                    <a:pt x="302" y="2"/>
                    <a:pt x="302" y="2"/>
                  </a:cubicBezTo>
                  <a:cubicBezTo>
                    <a:pt x="302" y="62"/>
                    <a:pt x="302" y="62"/>
                    <a:pt x="302" y="62"/>
                  </a:cubicBezTo>
                  <a:cubicBezTo>
                    <a:pt x="299" y="62"/>
                    <a:pt x="299" y="62"/>
                    <a:pt x="299" y="62"/>
                  </a:cubicBezTo>
                  <a:lnTo>
                    <a:pt x="299" y="2"/>
                  </a:lnTo>
                  <a:close/>
                  <a:moveTo>
                    <a:pt x="304" y="2"/>
                  </a:moveTo>
                  <a:cubicBezTo>
                    <a:pt x="307" y="2"/>
                    <a:pt x="307" y="2"/>
                    <a:pt x="307" y="2"/>
                  </a:cubicBezTo>
                  <a:cubicBezTo>
                    <a:pt x="307" y="62"/>
                    <a:pt x="307" y="62"/>
                    <a:pt x="307" y="62"/>
                  </a:cubicBezTo>
                  <a:cubicBezTo>
                    <a:pt x="304" y="62"/>
                    <a:pt x="304" y="62"/>
                    <a:pt x="304" y="62"/>
                  </a:cubicBezTo>
                  <a:lnTo>
                    <a:pt x="304" y="2"/>
                  </a:lnTo>
                  <a:close/>
                  <a:moveTo>
                    <a:pt x="309" y="2"/>
                  </a:moveTo>
                  <a:cubicBezTo>
                    <a:pt x="312" y="2"/>
                    <a:pt x="312" y="2"/>
                    <a:pt x="312" y="2"/>
                  </a:cubicBezTo>
                  <a:cubicBezTo>
                    <a:pt x="312" y="62"/>
                    <a:pt x="312" y="62"/>
                    <a:pt x="312" y="62"/>
                  </a:cubicBezTo>
                  <a:cubicBezTo>
                    <a:pt x="309" y="62"/>
                    <a:pt x="309" y="62"/>
                    <a:pt x="309" y="62"/>
                  </a:cubicBezTo>
                  <a:lnTo>
                    <a:pt x="309" y="2"/>
                  </a:lnTo>
                  <a:close/>
                  <a:moveTo>
                    <a:pt x="313" y="2"/>
                  </a:moveTo>
                  <a:cubicBezTo>
                    <a:pt x="316" y="2"/>
                    <a:pt x="316" y="2"/>
                    <a:pt x="316" y="2"/>
                  </a:cubicBezTo>
                  <a:cubicBezTo>
                    <a:pt x="316" y="62"/>
                    <a:pt x="316" y="62"/>
                    <a:pt x="316" y="62"/>
                  </a:cubicBezTo>
                  <a:cubicBezTo>
                    <a:pt x="313" y="62"/>
                    <a:pt x="313" y="62"/>
                    <a:pt x="313" y="62"/>
                  </a:cubicBezTo>
                  <a:lnTo>
                    <a:pt x="313" y="2"/>
                  </a:lnTo>
                  <a:close/>
                  <a:moveTo>
                    <a:pt x="318" y="2"/>
                  </a:moveTo>
                  <a:cubicBezTo>
                    <a:pt x="321" y="2"/>
                    <a:pt x="321" y="2"/>
                    <a:pt x="321" y="2"/>
                  </a:cubicBezTo>
                  <a:cubicBezTo>
                    <a:pt x="321" y="62"/>
                    <a:pt x="321" y="62"/>
                    <a:pt x="321" y="62"/>
                  </a:cubicBezTo>
                  <a:cubicBezTo>
                    <a:pt x="318" y="62"/>
                    <a:pt x="318" y="62"/>
                    <a:pt x="318" y="62"/>
                  </a:cubicBezTo>
                  <a:lnTo>
                    <a:pt x="318" y="2"/>
                  </a:lnTo>
                  <a:close/>
                  <a:moveTo>
                    <a:pt x="182" y="18"/>
                  </a:moveTo>
                  <a:cubicBezTo>
                    <a:pt x="182" y="19"/>
                    <a:pt x="182" y="19"/>
                    <a:pt x="182" y="19"/>
                  </a:cubicBezTo>
                  <a:cubicBezTo>
                    <a:pt x="181" y="19"/>
                    <a:pt x="180" y="19"/>
                    <a:pt x="179" y="19"/>
                  </a:cubicBezTo>
                  <a:cubicBezTo>
                    <a:pt x="180" y="19"/>
                    <a:pt x="181" y="18"/>
                    <a:pt x="182" y="18"/>
                  </a:cubicBezTo>
                  <a:close/>
                  <a:moveTo>
                    <a:pt x="192" y="22"/>
                  </a:moveTo>
                  <a:cubicBezTo>
                    <a:pt x="191" y="27"/>
                    <a:pt x="191" y="27"/>
                    <a:pt x="191" y="27"/>
                  </a:cubicBezTo>
                  <a:cubicBezTo>
                    <a:pt x="132" y="27"/>
                    <a:pt x="132" y="27"/>
                    <a:pt x="132" y="27"/>
                  </a:cubicBezTo>
                  <a:cubicBezTo>
                    <a:pt x="131" y="23"/>
                    <a:pt x="131" y="23"/>
                    <a:pt x="131" y="23"/>
                  </a:cubicBezTo>
                  <a:cubicBezTo>
                    <a:pt x="137" y="22"/>
                    <a:pt x="166" y="18"/>
                    <a:pt x="192" y="22"/>
                  </a:cubicBezTo>
                  <a:close/>
                  <a:moveTo>
                    <a:pt x="151" y="19"/>
                  </a:moveTo>
                  <a:cubicBezTo>
                    <a:pt x="151" y="18"/>
                    <a:pt x="151" y="18"/>
                    <a:pt x="151" y="18"/>
                  </a:cubicBezTo>
                  <a:cubicBezTo>
                    <a:pt x="152" y="19"/>
                    <a:pt x="152" y="19"/>
                    <a:pt x="152" y="19"/>
                  </a:cubicBezTo>
                  <a:cubicBezTo>
                    <a:pt x="152" y="19"/>
                    <a:pt x="152" y="19"/>
                    <a:pt x="151" y="19"/>
                  </a:cubicBezTo>
                  <a:close/>
                  <a:moveTo>
                    <a:pt x="95" y="2"/>
                  </a:moveTo>
                  <a:cubicBezTo>
                    <a:pt x="113" y="62"/>
                    <a:pt x="113" y="62"/>
                    <a:pt x="113" y="62"/>
                  </a:cubicBezTo>
                  <a:cubicBezTo>
                    <a:pt x="110" y="62"/>
                    <a:pt x="110" y="62"/>
                    <a:pt x="110" y="62"/>
                  </a:cubicBezTo>
                  <a:cubicBezTo>
                    <a:pt x="92" y="2"/>
                    <a:pt x="92" y="2"/>
                    <a:pt x="92" y="2"/>
                  </a:cubicBezTo>
                  <a:cubicBezTo>
                    <a:pt x="93" y="2"/>
                    <a:pt x="94" y="2"/>
                    <a:pt x="95" y="2"/>
                  </a:cubicBezTo>
                  <a:close/>
                  <a:moveTo>
                    <a:pt x="2" y="2"/>
                  </a:moveTo>
                  <a:cubicBezTo>
                    <a:pt x="90" y="2"/>
                    <a:pt x="90" y="2"/>
                    <a:pt x="90" y="2"/>
                  </a:cubicBezTo>
                  <a:cubicBezTo>
                    <a:pt x="108" y="62"/>
                    <a:pt x="108" y="62"/>
                    <a:pt x="108" y="62"/>
                  </a:cubicBezTo>
                  <a:cubicBezTo>
                    <a:pt x="2" y="62"/>
                    <a:pt x="2" y="62"/>
                    <a:pt x="2" y="62"/>
                  </a:cubicBezTo>
                  <a:lnTo>
                    <a:pt x="2" y="2"/>
                  </a:lnTo>
                  <a:close/>
                  <a:moveTo>
                    <a:pt x="115" y="62"/>
                  </a:moveTo>
                  <a:cubicBezTo>
                    <a:pt x="97" y="2"/>
                    <a:pt x="97" y="2"/>
                    <a:pt x="97" y="2"/>
                  </a:cubicBezTo>
                  <a:cubicBezTo>
                    <a:pt x="98" y="2"/>
                    <a:pt x="99" y="3"/>
                    <a:pt x="100" y="3"/>
                  </a:cubicBezTo>
                  <a:cubicBezTo>
                    <a:pt x="100" y="3"/>
                    <a:pt x="100" y="3"/>
                    <a:pt x="100" y="3"/>
                  </a:cubicBezTo>
                  <a:cubicBezTo>
                    <a:pt x="118" y="62"/>
                    <a:pt x="118" y="62"/>
                    <a:pt x="118" y="62"/>
                  </a:cubicBezTo>
                  <a:cubicBezTo>
                    <a:pt x="118" y="62"/>
                    <a:pt x="118" y="62"/>
                    <a:pt x="118" y="62"/>
                  </a:cubicBezTo>
                  <a:lnTo>
                    <a:pt x="115" y="62"/>
                  </a:lnTo>
                  <a:close/>
                  <a:moveTo>
                    <a:pt x="129" y="55"/>
                  </a:moveTo>
                  <a:cubicBezTo>
                    <a:pt x="129" y="55"/>
                    <a:pt x="129" y="55"/>
                    <a:pt x="129" y="55"/>
                  </a:cubicBezTo>
                  <a:cubicBezTo>
                    <a:pt x="193" y="55"/>
                    <a:pt x="193" y="55"/>
                    <a:pt x="193" y="55"/>
                  </a:cubicBezTo>
                  <a:cubicBezTo>
                    <a:pt x="194" y="55"/>
                    <a:pt x="194" y="55"/>
                    <a:pt x="194" y="55"/>
                  </a:cubicBezTo>
                  <a:cubicBezTo>
                    <a:pt x="196" y="57"/>
                    <a:pt x="196" y="57"/>
                    <a:pt x="196" y="57"/>
                  </a:cubicBezTo>
                  <a:cubicBezTo>
                    <a:pt x="196" y="57"/>
                    <a:pt x="196" y="58"/>
                    <a:pt x="196" y="58"/>
                  </a:cubicBezTo>
                  <a:cubicBezTo>
                    <a:pt x="126" y="58"/>
                    <a:pt x="126" y="58"/>
                    <a:pt x="126" y="58"/>
                  </a:cubicBezTo>
                  <a:lnTo>
                    <a:pt x="129" y="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221">
              <a:extLst>
                <a:ext uri="{FF2B5EF4-FFF2-40B4-BE49-F238E27FC236}">
                  <a16:creationId xmlns:a16="http://schemas.microsoft.com/office/drawing/2014/main" id="{DF2FC6D5-4AE4-4519-9A48-02E7F2ED694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6350" y="4583113"/>
              <a:ext cx="2128838" cy="265113"/>
            </a:xfrm>
            <a:custGeom>
              <a:avLst/>
              <a:gdLst>
                <a:gd name="T0" fmla="*/ 1332 w 1341"/>
                <a:gd name="T1" fmla="*/ 163 h 167"/>
                <a:gd name="T2" fmla="*/ 1332 w 1341"/>
                <a:gd name="T3" fmla="*/ 163 h 167"/>
                <a:gd name="T4" fmla="*/ 1336 w 1341"/>
                <a:gd name="T5" fmla="*/ 163 h 167"/>
                <a:gd name="T6" fmla="*/ 1328 w 1341"/>
                <a:gd name="T7" fmla="*/ 61 h 167"/>
                <a:gd name="T8" fmla="*/ 1101 w 1341"/>
                <a:gd name="T9" fmla="*/ 0 h 167"/>
                <a:gd name="T10" fmla="*/ 940 w 1341"/>
                <a:gd name="T11" fmla="*/ 61 h 167"/>
                <a:gd name="T12" fmla="*/ 853 w 1341"/>
                <a:gd name="T13" fmla="*/ 0 h 167"/>
                <a:gd name="T14" fmla="*/ 692 w 1341"/>
                <a:gd name="T15" fmla="*/ 61 h 167"/>
                <a:gd name="T16" fmla="*/ 600 w 1341"/>
                <a:gd name="T17" fmla="*/ 4 h 167"/>
                <a:gd name="T18" fmla="*/ 439 w 1341"/>
                <a:gd name="T19" fmla="*/ 61 h 167"/>
                <a:gd name="T20" fmla="*/ 352 w 1341"/>
                <a:gd name="T21" fmla="*/ 4 h 167"/>
                <a:gd name="T22" fmla="*/ 191 w 1341"/>
                <a:gd name="T23" fmla="*/ 61 h 167"/>
                <a:gd name="T24" fmla="*/ 0 w 1341"/>
                <a:gd name="T25" fmla="*/ 167 h 167"/>
                <a:gd name="T26" fmla="*/ 605 w 1341"/>
                <a:gd name="T27" fmla="*/ 150 h 167"/>
                <a:gd name="T28" fmla="*/ 1319 w 1341"/>
                <a:gd name="T29" fmla="*/ 70 h 167"/>
                <a:gd name="T30" fmla="*/ 1101 w 1341"/>
                <a:gd name="T31" fmla="*/ 158 h 167"/>
                <a:gd name="T32" fmla="*/ 1319 w 1341"/>
                <a:gd name="T33" fmla="*/ 70 h 167"/>
                <a:gd name="T34" fmla="*/ 1092 w 1341"/>
                <a:gd name="T35" fmla="*/ 8 h 167"/>
                <a:gd name="T36" fmla="*/ 949 w 1341"/>
                <a:gd name="T37" fmla="*/ 154 h 167"/>
                <a:gd name="T38" fmla="*/ 940 w 1341"/>
                <a:gd name="T39" fmla="*/ 70 h 167"/>
                <a:gd name="T40" fmla="*/ 853 w 1341"/>
                <a:gd name="T41" fmla="*/ 158 h 167"/>
                <a:gd name="T42" fmla="*/ 940 w 1341"/>
                <a:gd name="T43" fmla="*/ 70 h 167"/>
                <a:gd name="T44" fmla="*/ 844 w 1341"/>
                <a:gd name="T45" fmla="*/ 8 h 167"/>
                <a:gd name="T46" fmla="*/ 696 w 1341"/>
                <a:gd name="T47" fmla="*/ 154 h 167"/>
                <a:gd name="T48" fmla="*/ 692 w 1341"/>
                <a:gd name="T49" fmla="*/ 70 h 167"/>
                <a:gd name="T50" fmla="*/ 600 w 1341"/>
                <a:gd name="T51" fmla="*/ 158 h 167"/>
                <a:gd name="T52" fmla="*/ 692 w 1341"/>
                <a:gd name="T53" fmla="*/ 70 h 167"/>
                <a:gd name="T54" fmla="*/ 592 w 1341"/>
                <a:gd name="T55" fmla="*/ 13 h 167"/>
                <a:gd name="T56" fmla="*/ 587 w 1341"/>
                <a:gd name="T57" fmla="*/ 158 h 167"/>
                <a:gd name="T58" fmla="*/ 448 w 1341"/>
                <a:gd name="T59" fmla="*/ 13 h 167"/>
                <a:gd name="T60" fmla="*/ 439 w 1341"/>
                <a:gd name="T61" fmla="*/ 158 h 167"/>
                <a:gd name="T62" fmla="*/ 352 w 1341"/>
                <a:gd name="T63" fmla="*/ 70 h 167"/>
                <a:gd name="T64" fmla="*/ 196 w 1341"/>
                <a:gd name="T65" fmla="*/ 13 h 167"/>
                <a:gd name="T66" fmla="*/ 344 w 1341"/>
                <a:gd name="T67" fmla="*/ 158 h 167"/>
                <a:gd name="T68" fmla="*/ 196 w 1341"/>
                <a:gd name="T69" fmla="*/ 13 h 167"/>
                <a:gd name="T70" fmla="*/ 191 w 1341"/>
                <a:gd name="T71" fmla="*/ 70 h 167"/>
                <a:gd name="T72" fmla="*/ 8 w 1341"/>
                <a:gd name="T73" fmla="*/ 158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341" h="167">
                  <a:moveTo>
                    <a:pt x="600" y="167"/>
                  </a:moveTo>
                  <a:lnTo>
                    <a:pt x="1332" y="163"/>
                  </a:lnTo>
                  <a:lnTo>
                    <a:pt x="1332" y="163"/>
                  </a:lnTo>
                  <a:lnTo>
                    <a:pt x="1332" y="163"/>
                  </a:lnTo>
                  <a:lnTo>
                    <a:pt x="1336" y="163"/>
                  </a:lnTo>
                  <a:lnTo>
                    <a:pt x="1336" y="163"/>
                  </a:lnTo>
                  <a:lnTo>
                    <a:pt x="1341" y="163"/>
                  </a:lnTo>
                  <a:lnTo>
                    <a:pt x="1328" y="61"/>
                  </a:lnTo>
                  <a:lnTo>
                    <a:pt x="1101" y="61"/>
                  </a:lnTo>
                  <a:lnTo>
                    <a:pt x="1101" y="0"/>
                  </a:lnTo>
                  <a:lnTo>
                    <a:pt x="940" y="0"/>
                  </a:lnTo>
                  <a:lnTo>
                    <a:pt x="940" y="61"/>
                  </a:lnTo>
                  <a:lnTo>
                    <a:pt x="853" y="61"/>
                  </a:lnTo>
                  <a:lnTo>
                    <a:pt x="853" y="0"/>
                  </a:lnTo>
                  <a:lnTo>
                    <a:pt x="692" y="0"/>
                  </a:lnTo>
                  <a:lnTo>
                    <a:pt x="692" y="61"/>
                  </a:lnTo>
                  <a:lnTo>
                    <a:pt x="600" y="61"/>
                  </a:lnTo>
                  <a:lnTo>
                    <a:pt x="600" y="4"/>
                  </a:lnTo>
                  <a:lnTo>
                    <a:pt x="439" y="4"/>
                  </a:lnTo>
                  <a:lnTo>
                    <a:pt x="439" y="61"/>
                  </a:lnTo>
                  <a:lnTo>
                    <a:pt x="352" y="61"/>
                  </a:lnTo>
                  <a:lnTo>
                    <a:pt x="352" y="4"/>
                  </a:lnTo>
                  <a:lnTo>
                    <a:pt x="191" y="4"/>
                  </a:lnTo>
                  <a:lnTo>
                    <a:pt x="191" y="61"/>
                  </a:lnTo>
                  <a:lnTo>
                    <a:pt x="26" y="61"/>
                  </a:lnTo>
                  <a:lnTo>
                    <a:pt x="0" y="167"/>
                  </a:lnTo>
                  <a:lnTo>
                    <a:pt x="587" y="167"/>
                  </a:lnTo>
                  <a:lnTo>
                    <a:pt x="605" y="150"/>
                  </a:lnTo>
                  <a:lnTo>
                    <a:pt x="600" y="167"/>
                  </a:lnTo>
                  <a:close/>
                  <a:moveTo>
                    <a:pt x="1319" y="70"/>
                  </a:moveTo>
                  <a:lnTo>
                    <a:pt x="1332" y="154"/>
                  </a:lnTo>
                  <a:lnTo>
                    <a:pt x="1101" y="158"/>
                  </a:lnTo>
                  <a:lnTo>
                    <a:pt x="1101" y="70"/>
                  </a:lnTo>
                  <a:lnTo>
                    <a:pt x="1319" y="70"/>
                  </a:lnTo>
                  <a:close/>
                  <a:moveTo>
                    <a:pt x="949" y="8"/>
                  </a:moveTo>
                  <a:lnTo>
                    <a:pt x="1092" y="8"/>
                  </a:lnTo>
                  <a:lnTo>
                    <a:pt x="1092" y="154"/>
                  </a:lnTo>
                  <a:lnTo>
                    <a:pt x="949" y="154"/>
                  </a:lnTo>
                  <a:lnTo>
                    <a:pt x="949" y="8"/>
                  </a:lnTo>
                  <a:close/>
                  <a:moveTo>
                    <a:pt x="940" y="70"/>
                  </a:moveTo>
                  <a:lnTo>
                    <a:pt x="940" y="158"/>
                  </a:lnTo>
                  <a:lnTo>
                    <a:pt x="853" y="158"/>
                  </a:lnTo>
                  <a:lnTo>
                    <a:pt x="853" y="70"/>
                  </a:lnTo>
                  <a:lnTo>
                    <a:pt x="940" y="70"/>
                  </a:lnTo>
                  <a:close/>
                  <a:moveTo>
                    <a:pt x="696" y="8"/>
                  </a:moveTo>
                  <a:lnTo>
                    <a:pt x="844" y="8"/>
                  </a:lnTo>
                  <a:lnTo>
                    <a:pt x="844" y="154"/>
                  </a:lnTo>
                  <a:lnTo>
                    <a:pt x="696" y="154"/>
                  </a:lnTo>
                  <a:lnTo>
                    <a:pt x="696" y="8"/>
                  </a:lnTo>
                  <a:close/>
                  <a:moveTo>
                    <a:pt x="692" y="70"/>
                  </a:moveTo>
                  <a:lnTo>
                    <a:pt x="692" y="158"/>
                  </a:lnTo>
                  <a:lnTo>
                    <a:pt x="600" y="158"/>
                  </a:lnTo>
                  <a:lnTo>
                    <a:pt x="600" y="70"/>
                  </a:lnTo>
                  <a:lnTo>
                    <a:pt x="692" y="70"/>
                  </a:lnTo>
                  <a:close/>
                  <a:moveTo>
                    <a:pt x="448" y="13"/>
                  </a:moveTo>
                  <a:lnTo>
                    <a:pt x="592" y="13"/>
                  </a:lnTo>
                  <a:lnTo>
                    <a:pt x="592" y="158"/>
                  </a:lnTo>
                  <a:lnTo>
                    <a:pt x="587" y="158"/>
                  </a:lnTo>
                  <a:lnTo>
                    <a:pt x="448" y="158"/>
                  </a:lnTo>
                  <a:lnTo>
                    <a:pt x="448" y="13"/>
                  </a:lnTo>
                  <a:close/>
                  <a:moveTo>
                    <a:pt x="439" y="70"/>
                  </a:moveTo>
                  <a:lnTo>
                    <a:pt x="439" y="158"/>
                  </a:lnTo>
                  <a:lnTo>
                    <a:pt x="352" y="158"/>
                  </a:lnTo>
                  <a:lnTo>
                    <a:pt x="352" y="70"/>
                  </a:lnTo>
                  <a:lnTo>
                    <a:pt x="439" y="70"/>
                  </a:lnTo>
                  <a:close/>
                  <a:moveTo>
                    <a:pt x="196" y="13"/>
                  </a:moveTo>
                  <a:lnTo>
                    <a:pt x="344" y="13"/>
                  </a:lnTo>
                  <a:lnTo>
                    <a:pt x="344" y="158"/>
                  </a:lnTo>
                  <a:lnTo>
                    <a:pt x="196" y="158"/>
                  </a:lnTo>
                  <a:lnTo>
                    <a:pt x="196" y="13"/>
                  </a:lnTo>
                  <a:close/>
                  <a:moveTo>
                    <a:pt x="30" y="70"/>
                  </a:moveTo>
                  <a:lnTo>
                    <a:pt x="191" y="70"/>
                  </a:lnTo>
                  <a:lnTo>
                    <a:pt x="191" y="158"/>
                  </a:lnTo>
                  <a:lnTo>
                    <a:pt x="8" y="158"/>
                  </a:lnTo>
                  <a:lnTo>
                    <a:pt x="30" y="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222">
              <a:extLst>
                <a:ext uri="{FF2B5EF4-FFF2-40B4-BE49-F238E27FC236}">
                  <a16:creationId xmlns:a16="http://schemas.microsoft.com/office/drawing/2014/main" id="{16F56B70-1518-4ADB-9770-1C87ED600A9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66713" y="4630738"/>
              <a:ext cx="103188" cy="176213"/>
            </a:xfrm>
            <a:custGeom>
              <a:avLst/>
              <a:gdLst>
                <a:gd name="T0" fmla="*/ 13 w 15"/>
                <a:gd name="T1" fmla="*/ 8 h 25"/>
                <a:gd name="T2" fmla="*/ 11 w 15"/>
                <a:gd name="T3" fmla="*/ 9 h 25"/>
                <a:gd name="T4" fmla="*/ 10 w 15"/>
                <a:gd name="T5" fmla="*/ 10 h 25"/>
                <a:gd name="T6" fmla="*/ 7 w 15"/>
                <a:gd name="T7" fmla="*/ 13 h 25"/>
                <a:gd name="T8" fmla="*/ 6 w 15"/>
                <a:gd name="T9" fmla="*/ 13 h 25"/>
                <a:gd name="T10" fmla="*/ 8 w 15"/>
                <a:gd name="T11" fmla="*/ 11 h 25"/>
                <a:gd name="T12" fmla="*/ 11 w 15"/>
                <a:gd name="T13" fmla="*/ 7 h 25"/>
                <a:gd name="T14" fmla="*/ 12 w 15"/>
                <a:gd name="T15" fmla="*/ 5 h 25"/>
                <a:gd name="T16" fmla="*/ 11 w 15"/>
                <a:gd name="T17" fmla="*/ 4 h 25"/>
                <a:gd name="T18" fmla="*/ 10 w 15"/>
                <a:gd name="T19" fmla="*/ 2 h 25"/>
                <a:gd name="T20" fmla="*/ 9 w 15"/>
                <a:gd name="T21" fmla="*/ 1 h 25"/>
                <a:gd name="T22" fmla="*/ 7 w 15"/>
                <a:gd name="T23" fmla="*/ 1 h 25"/>
                <a:gd name="T24" fmla="*/ 7 w 15"/>
                <a:gd name="T25" fmla="*/ 2 h 25"/>
                <a:gd name="T26" fmla="*/ 7 w 15"/>
                <a:gd name="T27" fmla="*/ 5 h 25"/>
                <a:gd name="T28" fmla="*/ 7 w 15"/>
                <a:gd name="T29" fmla="*/ 6 h 25"/>
                <a:gd name="T30" fmla="*/ 7 w 15"/>
                <a:gd name="T31" fmla="*/ 9 h 25"/>
                <a:gd name="T32" fmla="*/ 4 w 15"/>
                <a:gd name="T33" fmla="*/ 11 h 25"/>
                <a:gd name="T34" fmla="*/ 3 w 15"/>
                <a:gd name="T35" fmla="*/ 12 h 25"/>
                <a:gd name="T36" fmla="*/ 4 w 15"/>
                <a:gd name="T37" fmla="*/ 13 h 25"/>
                <a:gd name="T38" fmla="*/ 5 w 15"/>
                <a:gd name="T39" fmla="*/ 13 h 25"/>
                <a:gd name="T40" fmla="*/ 4 w 15"/>
                <a:gd name="T41" fmla="*/ 15 h 25"/>
                <a:gd name="T42" fmla="*/ 3 w 15"/>
                <a:gd name="T43" fmla="*/ 17 h 25"/>
                <a:gd name="T44" fmla="*/ 1 w 15"/>
                <a:gd name="T45" fmla="*/ 20 h 25"/>
                <a:gd name="T46" fmla="*/ 0 w 15"/>
                <a:gd name="T47" fmla="*/ 20 h 25"/>
                <a:gd name="T48" fmla="*/ 1 w 15"/>
                <a:gd name="T49" fmla="*/ 22 h 25"/>
                <a:gd name="T50" fmla="*/ 2 w 15"/>
                <a:gd name="T51" fmla="*/ 25 h 25"/>
                <a:gd name="T52" fmla="*/ 4 w 15"/>
                <a:gd name="T53" fmla="*/ 23 h 25"/>
                <a:gd name="T54" fmla="*/ 4 w 15"/>
                <a:gd name="T55" fmla="*/ 22 h 25"/>
                <a:gd name="T56" fmla="*/ 3 w 15"/>
                <a:gd name="T57" fmla="*/ 20 h 25"/>
                <a:gd name="T58" fmla="*/ 5 w 15"/>
                <a:gd name="T59" fmla="*/ 18 h 25"/>
                <a:gd name="T60" fmla="*/ 6 w 15"/>
                <a:gd name="T61" fmla="*/ 20 h 25"/>
                <a:gd name="T62" fmla="*/ 7 w 15"/>
                <a:gd name="T63" fmla="*/ 21 h 25"/>
                <a:gd name="T64" fmla="*/ 6 w 15"/>
                <a:gd name="T65" fmla="*/ 22 h 25"/>
                <a:gd name="T66" fmla="*/ 7 w 15"/>
                <a:gd name="T67" fmla="*/ 23 h 25"/>
                <a:gd name="T68" fmla="*/ 8 w 15"/>
                <a:gd name="T69" fmla="*/ 24 h 25"/>
                <a:gd name="T70" fmla="*/ 9 w 15"/>
                <a:gd name="T71" fmla="*/ 23 h 25"/>
                <a:gd name="T72" fmla="*/ 11 w 15"/>
                <a:gd name="T73" fmla="*/ 21 h 25"/>
                <a:gd name="T74" fmla="*/ 13 w 15"/>
                <a:gd name="T75" fmla="*/ 22 h 25"/>
                <a:gd name="T76" fmla="*/ 14 w 15"/>
                <a:gd name="T77" fmla="*/ 18 h 25"/>
                <a:gd name="T78" fmla="*/ 14 w 15"/>
                <a:gd name="T79" fmla="*/ 17 h 25"/>
                <a:gd name="T80" fmla="*/ 14 w 15"/>
                <a:gd name="T81" fmla="*/ 13 h 25"/>
                <a:gd name="T82" fmla="*/ 15 w 15"/>
                <a:gd name="T83" fmla="*/ 10 h 25"/>
                <a:gd name="T84" fmla="*/ 14 w 15"/>
                <a:gd name="T85" fmla="*/ 8 h 25"/>
                <a:gd name="T86" fmla="*/ 8 w 15"/>
                <a:gd name="T87" fmla="*/ 15 h 25"/>
                <a:gd name="T88" fmla="*/ 8 w 15"/>
                <a:gd name="T89" fmla="*/ 17 h 25"/>
                <a:gd name="T90" fmla="*/ 7 w 15"/>
                <a:gd name="T91" fmla="*/ 18 h 25"/>
                <a:gd name="T92" fmla="*/ 7 w 15"/>
                <a:gd name="T93" fmla="*/ 16 h 25"/>
                <a:gd name="T94" fmla="*/ 7 w 15"/>
                <a:gd name="T95" fmla="*/ 14 h 25"/>
                <a:gd name="T96" fmla="*/ 8 w 15"/>
                <a:gd name="T97" fmla="*/ 14 h 25"/>
                <a:gd name="T98" fmla="*/ 9 w 15"/>
                <a:gd name="T99" fmla="*/ 14 h 25"/>
                <a:gd name="T100" fmla="*/ 11 w 15"/>
                <a:gd name="T101" fmla="*/ 14 h 25"/>
                <a:gd name="T102" fmla="*/ 11 w 15"/>
                <a:gd name="T103" fmla="*/ 16 h 25"/>
                <a:gd name="T104" fmla="*/ 11 w 15"/>
                <a:gd name="T105" fmla="*/ 20 h 25"/>
                <a:gd name="T106" fmla="*/ 10 w 15"/>
                <a:gd name="T107" fmla="*/ 19 h 25"/>
                <a:gd name="T108" fmla="*/ 9 w 15"/>
                <a:gd name="T109" fmla="*/ 18 h 25"/>
                <a:gd name="T110" fmla="*/ 9 w 15"/>
                <a:gd name="T111" fmla="*/ 16 h 25"/>
                <a:gd name="T112" fmla="*/ 10 w 15"/>
                <a:gd name="T113" fmla="*/ 13 h 25"/>
                <a:gd name="T114" fmla="*/ 10 w 15"/>
                <a:gd name="T115" fmla="*/ 11 h 25"/>
                <a:gd name="T116" fmla="*/ 12 w 15"/>
                <a:gd name="T117" fmla="*/ 10 h 25"/>
                <a:gd name="T118" fmla="*/ 11 w 15"/>
                <a:gd name="T119" fmla="*/ 1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5" h="25">
                  <a:moveTo>
                    <a:pt x="14" y="8"/>
                  </a:moveTo>
                  <a:cubicBezTo>
                    <a:pt x="14" y="8"/>
                    <a:pt x="13" y="8"/>
                    <a:pt x="13" y="8"/>
                  </a:cubicBezTo>
                  <a:cubicBezTo>
                    <a:pt x="13" y="8"/>
                    <a:pt x="12" y="8"/>
                    <a:pt x="12" y="8"/>
                  </a:cubicBezTo>
                  <a:cubicBezTo>
                    <a:pt x="12" y="8"/>
                    <a:pt x="11" y="8"/>
                    <a:pt x="11" y="9"/>
                  </a:cubicBezTo>
                  <a:cubicBezTo>
                    <a:pt x="11" y="9"/>
                    <a:pt x="11" y="9"/>
                    <a:pt x="11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10" y="10"/>
                    <a:pt x="10" y="11"/>
                  </a:cubicBezTo>
                  <a:cubicBezTo>
                    <a:pt x="9" y="11"/>
                    <a:pt x="8" y="12"/>
                    <a:pt x="7" y="13"/>
                  </a:cubicBezTo>
                  <a:cubicBezTo>
                    <a:pt x="7" y="13"/>
                    <a:pt x="7" y="13"/>
                    <a:pt x="7" y="14"/>
                  </a:cubicBezTo>
                  <a:cubicBezTo>
                    <a:pt x="7" y="14"/>
                    <a:pt x="7" y="13"/>
                    <a:pt x="6" y="13"/>
                  </a:cubicBezTo>
                  <a:cubicBezTo>
                    <a:pt x="7" y="13"/>
                    <a:pt x="7" y="12"/>
                    <a:pt x="7" y="12"/>
                  </a:cubicBezTo>
                  <a:cubicBezTo>
                    <a:pt x="7" y="11"/>
                    <a:pt x="7" y="11"/>
                    <a:pt x="8" y="11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9" y="9"/>
                    <a:pt x="10" y="8"/>
                    <a:pt x="11" y="7"/>
                  </a:cubicBezTo>
                  <a:cubicBezTo>
                    <a:pt x="11" y="7"/>
                    <a:pt x="12" y="7"/>
                    <a:pt x="12" y="6"/>
                  </a:cubicBezTo>
                  <a:cubicBezTo>
                    <a:pt x="12" y="6"/>
                    <a:pt x="12" y="6"/>
                    <a:pt x="12" y="5"/>
                  </a:cubicBezTo>
                  <a:cubicBezTo>
                    <a:pt x="11" y="5"/>
                    <a:pt x="11" y="6"/>
                    <a:pt x="10" y="5"/>
                  </a:cubicBezTo>
                  <a:cubicBezTo>
                    <a:pt x="10" y="5"/>
                    <a:pt x="11" y="4"/>
                    <a:pt x="11" y="4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0" y="3"/>
                    <a:pt x="10" y="3"/>
                    <a:pt x="10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1"/>
                    <a:pt x="9" y="1"/>
                  </a:cubicBezTo>
                  <a:cubicBezTo>
                    <a:pt x="9" y="0"/>
                    <a:pt x="8" y="0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3"/>
                    <a:pt x="7" y="4"/>
                    <a:pt x="7" y="4"/>
                  </a:cubicBezTo>
                  <a:cubicBezTo>
                    <a:pt x="7" y="4"/>
                    <a:pt x="7" y="4"/>
                    <a:pt x="7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6"/>
                    <a:pt x="7" y="7"/>
                  </a:cubicBezTo>
                  <a:cubicBezTo>
                    <a:pt x="7" y="8"/>
                    <a:pt x="7" y="8"/>
                    <a:pt x="7" y="9"/>
                  </a:cubicBezTo>
                  <a:cubicBezTo>
                    <a:pt x="7" y="9"/>
                    <a:pt x="6" y="9"/>
                    <a:pt x="6" y="9"/>
                  </a:cubicBezTo>
                  <a:cubicBezTo>
                    <a:pt x="5" y="10"/>
                    <a:pt x="4" y="11"/>
                    <a:pt x="4" y="11"/>
                  </a:cubicBezTo>
                  <a:cubicBezTo>
                    <a:pt x="4" y="11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3"/>
                    <a:pt x="3" y="13"/>
                  </a:cubicBezTo>
                  <a:cubicBezTo>
                    <a:pt x="3" y="13"/>
                    <a:pt x="4" y="13"/>
                    <a:pt x="4" y="13"/>
                  </a:cubicBezTo>
                  <a:cubicBezTo>
                    <a:pt x="4" y="13"/>
                    <a:pt x="4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6" y="13"/>
                    <a:pt x="6" y="14"/>
                    <a:pt x="6" y="14"/>
                  </a:cubicBezTo>
                  <a:cubicBezTo>
                    <a:pt x="6" y="15"/>
                    <a:pt x="5" y="15"/>
                    <a:pt x="4" y="15"/>
                  </a:cubicBezTo>
                  <a:cubicBezTo>
                    <a:pt x="4" y="16"/>
                    <a:pt x="5" y="16"/>
                    <a:pt x="5" y="16"/>
                  </a:cubicBezTo>
                  <a:cubicBezTo>
                    <a:pt x="4" y="16"/>
                    <a:pt x="4" y="17"/>
                    <a:pt x="3" y="17"/>
                  </a:cubicBezTo>
                  <a:cubicBezTo>
                    <a:pt x="3" y="17"/>
                    <a:pt x="3" y="18"/>
                    <a:pt x="3" y="18"/>
                  </a:cubicBezTo>
                  <a:cubicBezTo>
                    <a:pt x="2" y="19"/>
                    <a:pt x="2" y="19"/>
                    <a:pt x="1" y="20"/>
                  </a:cubicBezTo>
                  <a:cubicBezTo>
                    <a:pt x="1" y="19"/>
                    <a:pt x="1" y="19"/>
                    <a:pt x="1" y="18"/>
                  </a:cubicBezTo>
                  <a:cubicBezTo>
                    <a:pt x="0" y="19"/>
                    <a:pt x="0" y="19"/>
                    <a:pt x="0" y="20"/>
                  </a:cubicBezTo>
                  <a:cubicBezTo>
                    <a:pt x="0" y="20"/>
                    <a:pt x="0" y="21"/>
                    <a:pt x="0" y="21"/>
                  </a:cubicBezTo>
                  <a:cubicBezTo>
                    <a:pt x="1" y="21"/>
                    <a:pt x="1" y="22"/>
                    <a:pt x="1" y="22"/>
                  </a:cubicBezTo>
                  <a:cubicBezTo>
                    <a:pt x="1" y="23"/>
                    <a:pt x="1" y="23"/>
                    <a:pt x="1" y="24"/>
                  </a:cubicBezTo>
                  <a:cubicBezTo>
                    <a:pt x="2" y="24"/>
                    <a:pt x="2" y="24"/>
                    <a:pt x="2" y="25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4" y="24"/>
                    <a:pt x="4" y="23"/>
                    <a:pt x="4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3"/>
                    <a:pt x="4" y="22"/>
                    <a:pt x="4" y="22"/>
                  </a:cubicBezTo>
                  <a:cubicBezTo>
                    <a:pt x="3" y="22"/>
                    <a:pt x="2" y="22"/>
                    <a:pt x="2" y="21"/>
                  </a:cubicBezTo>
                  <a:cubicBezTo>
                    <a:pt x="2" y="21"/>
                    <a:pt x="3" y="20"/>
                    <a:pt x="3" y="20"/>
                  </a:cubicBezTo>
                  <a:cubicBezTo>
                    <a:pt x="3" y="19"/>
                    <a:pt x="3" y="19"/>
                    <a:pt x="4" y="19"/>
                  </a:cubicBezTo>
                  <a:cubicBezTo>
                    <a:pt x="5" y="19"/>
                    <a:pt x="5" y="18"/>
                    <a:pt x="5" y="18"/>
                  </a:cubicBezTo>
                  <a:cubicBezTo>
                    <a:pt x="5" y="18"/>
                    <a:pt x="6" y="18"/>
                    <a:pt x="6" y="19"/>
                  </a:cubicBezTo>
                  <a:cubicBezTo>
                    <a:pt x="6" y="19"/>
                    <a:pt x="5" y="19"/>
                    <a:pt x="6" y="20"/>
                  </a:cubicBezTo>
                  <a:cubicBezTo>
                    <a:pt x="6" y="20"/>
                    <a:pt x="6" y="19"/>
                    <a:pt x="6" y="19"/>
                  </a:cubicBezTo>
                  <a:cubicBezTo>
                    <a:pt x="7" y="19"/>
                    <a:pt x="7" y="21"/>
                    <a:pt x="7" y="21"/>
                  </a:cubicBezTo>
                  <a:cubicBezTo>
                    <a:pt x="6" y="21"/>
                    <a:pt x="6" y="21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7" y="22"/>
                    <a:pt x="7" y="22"/>
                  </a:cubicBezTo>
                  <a:cubicBezTo>
                    <a:pt x="7" y="22"/>
                    <a:pt x="7" y="23"/>
                    <a:pt x="7" y="23"/>
                  </a:cubicBezTo>
                  <a:cubicBezTo>
                    <a:pt x="7" y="23"/>
                    <a:pt x="8" y="24"/>
                    <a:pt x="8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4"/>
                    <a:pt x="8" y="24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2"/>
                    <a:pt x="9" y="21"/>
                    <a:pt x="9" y="20"/>
                  </a:cubicBezTo>
                  <a:cubicBezTo>
                    <a:pt x="10" y="20"/>
                    <a:pt x="10" y="21"/>
                    <a:pt x="11" y="21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22"/>
                    <a:pt x="12" y="22"/>
                    <a:pt x="13" y="22"/>
                  </a:cubicBezTo>
                  <a:cubicBezTo>
                    <a:pt x="13" y="21"/>
                    <a:pt x="14" y="21"/>
                    <a:pt x="14" y="20"/>
                  </a:cubicBezTo>
                  <a:cubicBezTo>
                    <a:pt x="14" y="20"/>
                    <a:pt x="14" y="19"/>
                    <a:pt x="14" y="18"/>
                  </a:cubicBezTo>
                  <a:cubicBezTo>
                    <a:pt x="14" y="18"/>
                    <a:pt x="14" y="18"/>
                    <a:pt x="14" y="17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14" y="16"/>
                    <a:pt x="14" y="15"/>
                    <a:pt x="14" y="15"/>
                  </a:cubicBezTo>
                  <a:cubicBezTo>
                    <a:pt x="14" y="14"/>
                    <a:pt x="14" y="13"/>
                    <a:pt x="14" y="13"/>
                  </a:cubicBezTo>
                  <a:cubicBezTo>
                    <a:pt x="14" y="12"/>
                    <a:pt x="15" y="12"/>
                    <a:pt x="15" y="11"/>
                  </a:cubicBezTo>
                  <a:cubicBezTo>
                    <a:pt x="15" y="11"/>
                    <a:pt x="15" y="10"/>
                    <a:pt x="15" y="10"/>
                  </a:cubicBezTo>
                  <a:cubicBezTo>
                    <a:pt x="15" y="10"/>
                    <a:pt x="15" y="9"/>
                    <a:pt x="14" y="9"/>
                  </a:cubicBezTo>
                  <a:cubicBezTo>
                    <a:pt x="14" y="9"/>
                    <a:pt x="14" y="9"/>
                    <a:pt x="14" y="8"/>
                  </a:cubicBezTo>
                  <a:close/>
                  <a:moveTo>
                    <a:pt x="8" y="15"/>
                  </a:move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6"/>
                    <a:pt x="8" y="16"/>
                  </a:cubicBezTo>
                  <a:cubicBezTo>
                    <a:pt x="8" y="16"/>
                    <a:pt x="8" y="16"/>
                    <a:pt x="8" y="17"/>
                  </a:cubicBezTo>
                  <a:cubicBezTo>
                    <a:pt x="8" y="17"/>
                    <a:pt x="8" y="17"/>
                    <a:pt x="7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7"/>
                    <a:pt x="7" y="17"/>
                    <a:pt x="7" y="16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7" y="16"/>
                    <a:pt x="7" y="15"/>
                    <a:pt x="7" y="15"/>
                  </a:cubicBezTo>
                  <a:cubicBezTo>
                    <a:pt x="7" y="15"/>
                    <a:pt x="7" y="14"/>
                    <a:pt x="7" y="14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8" y="14"/>
                    <a:pt x="8" y="14"/>
                  </a:cubicBezTo>
                  <a:cubicBezTo>
                    <a:pt x="8" y="14"/>
                    <a:pt x="8" y="13"/>
                    <a:pt x="8" y="13"/>
                  </a:cubicBezTo>
                  <a:cubicBezTo>
                    <a:pt x="8" y="13"/>
                    <a:pt x="8" y="14"/>
                    <a:pt x="9" y="14"/>
                  </a:cubicBezTo>
                  <a:cubicBezTo>
                    <a:pt x="8" y="14"/>
                    <a:pt x="8" y="14"/>
                    <a:pt x="8" y="15"/>
                  </a:cubicBezTo>
                  <a:close/>
                  <a:moveTo>
                    <a:pt x="11" y="14"/>
                  </a:moveTo>
                  <a:cubicBezTo>
                    <a:pt x="11" y="14"/>
                    <a:pt x="11" y="14"/>
                    <a:pt x="11" y="15"/>
                  </a:cubicBezTo>
                  <a:cubicBezTo>
                    <a:pt x="11" y="15"/>
                    <a:pt x="11" y="15"/>
                    <a:pt x="11" y="16"/>
                  </a:cubicBezTo>
                  <a:cubicBezTo>
                    <a:pt x="11" y="16"/>
                    <a:pt x="11" y="16"/>
                    <a:pt x="11" y="17"/>
                  </a:cubicBezTo>
                  <a:cubicBezTo>
                    <a:pt x="11" y="18"/>
                    <a:pt x="11" y="19"/>
                    <a:pt x="11" y="20"/>
                  </a:cubicBezTo>
                  <a:cubicBezTo>
                    <a:pt x="11" y="20"/>
                    <a:pt x="10" y="20"/>
                    <a:pt x="9" y="20"/>
                  </a:cubicBezTo>
                  <a:cubicBezTo>
                    <a:pt x="9" y="20"/>
                    <a:pt x="10" y="19"/>
                    <a:pt x="10" y="19"/>
                  </a:cubicBezTo>
                  <a:cubicBezTo>
                    <a:pt x="10" y="18"/>
                    <a:pt x="9" y="19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10" y="14"/>
                    <a:pt x="11" y="13"/>
                    <a:pt x="10" y="13"/>
                  </a:cubicBezTo>
                  <a:cubicBezTo>
                    <a:pt x="10" y="13"/>
                    <a:pt x="10" y="12"/>
                    <a:pt x="9" y="12"/>
                  </a:cubicBezTo>
                  <a:cubicBezTo>
                    <a:pt x="9" y="12"/>
                    <a:pt x="10" y="11"/>
                    <a:pt x="10" y="11"/>
                  </a:cubicBezTo>
                  <a:cubicBezTo>
                    <a:pt x="11" y="11"/>
                    <a:pt x="11" y="10"/>
                    <a:pt x="11" y="10"/>
                  </a:cubicBezTo>
                  <a:cubicBezTo>
                    <a:pt x="11" y="10"/>
                    <a:pt x="12" y="10"/>
                    <a:pt x="12" y="10"/>
                  </a:cubicBezTo>
                  <a:cubicBezTo>
                    <a:pt x="12" y="11"/>
                    <a:pt x="11" y="12"/>
                    <a:pt x="11" y="13"/>
                  </a:cubicBezTo>
                  <a:cubicBezTo>
                    <a:pt x="11" y="13"/>
                    <a:pt x="11" y="14"/>
                    <a:pt x="11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223">
              <a:extLst>
                <a:ext uri="{FF2B5EF4-FFF2-40B4-BE49-F238E27FC236}">
                  <a16:creationId xmlns:a16="http://schemas.microsoft.com/office/drawing/2014/main" id="{4025CEF3-D826-4170-9033-0B1D45850B3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60463" y="4652963"/>
              <a:ext cx="90488" cy="125413"/>
            </a:xfrm>
            <a:custGeom>
              <a:avLst/>
              <a:gdLst>
                <a:gd name="T0" fmla="*/ 11 w 13"/>
                <a:gd name="T1" fmla="*/ 7 h 18"/>
                <a:gd name="T2" fmla="*/ 13 w 13"/>
                <a:gd name="T3" fmla="*/ 6 h 18"/>
                <a:gd name="T4" fmla="*/ 13 w 13"/>
                <a:gd name="T5" fmla="*/ 5 h 18"/>
                <a:gd name="T6" fmla="*/ 12 w 13"/>
                <a:gd name="T7" fmla="*/ 5 h 18"/>
                <a:gd name="T8" fmla="*/ 11 w 13"/>
                <a:gd name="T9" fmla="*/ 5 h 18"/>
                <a:gd name="T10" fmla="*/ 11 w 13"/>
                <a:gd name="T11" fmla="*/ 5 h 18"/>
                <a:gd name="T12" fmla="*/ 11 w 13"/>
                <a:gd name="T13" fmla="*/ 6 h 18"/>
                <a:gd name="T14" fmla="*/ 10 w 13"/>
                <a:gd name="T15" fmla="*/ 6 h 18"/>
                <a:gd name="T16" fmla="*/ 9 w 13"/>
                <a:gd name="T17" fmla="*/ 7 h 18"/>
                <a:gd name="T18" fmla="*/ 8 w 13"/>
                <a:gd name="T19" fmla="*/ 7 h 18"/>
                <a:gd name="T20" fmla="*/ 8 w 13"/>
                <a:gd name="T21" fmla="*/ 5 h 18"/>
                <a:gd name="T22" fmla="*/ 8 w 13"/>
                <a:gd name="T23" fmla="*/ 4 h 18"/>
                <a:gd name="T24" fmla="*/ 9 w 13"/>
                <a:gd name="T25" fmla="*/ 3 h 18"/>
                <a:gd name="T26" fmla="*/ 9 w 13"/>
                <a:gd name="T27" fmla="*/ 2 h 18"/>
                <a:gd name="T28" fmla="*/ 9 w 13"/>
                <a:gd name="T29" fmla="*/ 1 h 18"/>
                <a:gd name="T30" fmla="*/ 8 w 13"/>
                <a:gd name="T31" fmla="*/ 1 h 18"/>
                <a:gd name="T32" fmla="*/ 7 w 13"/>
                <a:gd name="T33" fmla="*/ 0 h 18"/>
                <a:gd name="T34" fmla="*/ 6 w 13"/>
                <a:gd name="T35" fmla="*/ 1 h 18"/>
                <a:gd name="T36" fmla="*/ 7 w 13"/>
                <a:gd name="T37" fmla="*/ 2 h 18"/>
                <a:gd name="T38" fmla="*/ 6 w 13"/>
                <a:gd name="T39" fmla="*/ 5 h 18"/>
                <a:gd name="T40" fmla="*/ 6 w 13"/>
                <a:gd name="T41" fmla="*/ 7 h 18"/>
                <a:gd name="T42" fmla="*/ 6 w 13"/>
                <a:gd name="T43" fmla="*/ 8 h 18"/>
                <a:gd name="T44" fmla="*/ 6 w 13"/>
                <a:gd name="T45" fmla="*/ 8 h 18"/>
                <a:gd name="T46" fmla="*/ 5 w 13"/>
                <a:gd name="T47" fmla="*/ 9 h 18"/>
                <a:gd name="T48" fmla="*/ 2 w 13"/>
                <a:gd name="T49" fmla="*/ 9 h 18"/>
                <a:gd name="T50" fmla="*/ 2 w 13"/>
                <a:gd name="T51" fmla="*/ 10 h 18"/>
                <a:gd name="T52" fmla="*/ 1 w 13"/>
                <a:gd name="T53" fmla="*/ 10 h 18"/>
                <a:gd name="T54" fmla="*/ 1 w 13"/>
                <a:gd name="T55" fmla="*/ 10 h 18"/>
                <a:gd name="T56" fmla="*/ 2 w 13"/>
                <a:gd name="T57" fmla="*/ 12 h 18"/>
                <a:gd name="T58" fmla="*/ 2 w 13"/>
                <a:gd name="T59" fmla="*/ 12 h 18"/>
                <a:gd name="T60" fmla="*/ 3 w 13"/>
                <a:gd name="T61" fmla="*/ 12 h 18"/>
                <a:gd name="T62" fmla="*/ 3 w 13"/>
                <a:gd name="T63" fmla="*/ 11 h 18"/>
                <a:gd name="T64" fmla="*/ 5 w 13"/>
                <a:gd name="T65" fmla="*/ 10 h 18"/>
                <a:gd name="T66" fmla="*/ 6 w 13"/>
                <a:gd name="T67" fmla="*/ 9 h 18"/>
                <a:gd name="T68" fmla="*/ 6 w 13"/>
                <a:gd name="T69" fmla="*/ 10 h 18"/>
                <a:gd name="T70" fmla="*/ 6 w 13"/>
                <a:gd name="T71" fmla="*/ 11 h 18"/>
                <a:gd name="T72" fmla="*/ 6 w 13"/>
                <a:gd name="T73" fmla="*/ 11 h 18"/>
                <a:gd name="T74" fmla="*/ 4 w 13"/>
                <a:gd name="T75" fmla="*/ 14 h 18"/>
                <a:gd name="T76" fmla="*/ 2 w 13"/>
                <a:gd name="T77" fmla="*/ 16 h 18"/>
                <a:gd name="T78" fmla="*/ 1 w 13"/>
                <a:gd name="T79" fmla="*/ 16 h 18"/>
                <a:gd name="T80" fmla="*/ 0 w 13"/>
                <a:gd name="T81" fmla="*/ 17 h 18"/>
                <a:gd name="T82" fmla="*/ 2 w 13"/>
                <a:gd name="T83" fmla="*/ 17 h 18"/>
                <a:gd name="T84" fmla="*/ 2 w 13"/>
                <a:gd name="T85" fmla="*/ 17 h 18"/>
                <a:gd name="T86" fmla="*/ 4 w 13"/>
                <a:gd name="T87" fmla="*/ 16 h 18"/>
                <a:gd name="T88" fmla="*/ 5 w 13"/>
                <a:gd name="T89" fmla="*/ 15 h 18"/>
                <a:gd name="T90" fmla="*/ 6 w 13"/>
                <a:gd name="T91" fmla="*/ 14 h 18"/>
                <a:gd name="T92" fmla="*/ 7 w 13"/>
                <a:gd name="T93" fmla="*/ 12 h 18"/>
                <a:gd name="T94" fmla="*/ 7 w 13"/>
                <a:gd name="T95" fmla="*/ 11 h 18"/>
                <a:gd name="T96" fmla="*/ 8 w 13"/>
                <a:gd name="T97" fmla="*/ 8 h 18"/>
                <a:gd name="T98" fmla="*/ 9 w 13"/>
                <a:gd name="T99" fmla="*/ 8 h 18"/>
                <a:gd name="T100" fmla="*/ 11 w 13"/>
                <a:gd name="T101" fmla="*/ 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3" h="18">
                  <a:moveTo>
                    <a:pt x="11" y="7"/>
                  </a:moveTo>
                  <a:cubicBezTo>
                    <a:pt x="12" y="7"/>
                    <a:pt x="12" y="7"/>
                    <a:pt x="13" y="6"/>
                  </a:cubicBezTo>
                  <a:cubicBezTo>
                    <a:pt x="13" y="6"/>
                    <a:pt x="13" y="6"/>
                    <a:pt x="13" y="5"/>
                  </a:cubicBezTo>
                  <a:cubicBezTo>
                    <a:pt x="13" y="5"/>
                    <a:pt x="12" y="5"/>
                    <a:pt x="12" y="5"/>
                  </a:cubicBezTo>
                  <a:cubicBezTo>
                    <a:pt x="12" y="5"/>
                    <a:pt x="12" y="5"/>
                    <a:pt x="11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0" y="5"/>
                    <a:pt x="11" y="5"/>
                    <a:pt x="11" y="6"/>
                  </a:cubicBezTo>
                  <a:cubicBezTo>
                    <a:pt x="11" y="6"/>
                    <a:pt x="10" y="6"/>
                    <a:pt x="10" y="6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6"/>
                    <a:pt x="8" y="6"/>
                    <a:pt x="8" y="5"/>
                  </a:cubicBezTo>
                  <a:cubicBezTo>
                    <a:pt x="8" y="5"/>
                    <a:pt x="8" y="5"/>
                    <a:pt x="8" y="4"/>
                  </a:cubicBezTo>
                  <a:cubicBezTo>
                    <a:pt x="9" y="4"/>
                    <a:pt x="8" y="3"/>
                    <a:pt x="9" y="3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1"/>
                    <a:pt x="9" y="1"/>
                  </a:cubicBezTo>
                  <a:cubicBezTo>
                    <a:pt x="9" y="1"/>
                    <a:pt x="8" y="1"/>
                    <a:pt x="8" y="1"/>
                  </a:cubicBezTo>
                  <a:cubicBezTo>
                    <a:pt x="8" y="0"/>
                    <a:pt x="8" y="0"/>
                    <a:pt x="7" y="0"/>
                  </a:cubicBezTo>
                  <a:cubicBezTo>
                    <a:pt x="7" y="0"/>
                    <a:pt x="6" y="1"/>
                    <a:pt x="6" y="1"/>
                  </a:cubicBezTo>
                  <a:cubicBezTo>
                    <a:pt x="6" y="1"/>
                    <a:pt x="6" y="2"/>
                    <a:pt x="7" y="2"/>
                  </a:cubicBezTo>
                  <a:cubicBezTo>
                    <a:pt x="7" y="3"/>
                    <a:pt x="7" y="4"/>
                    <a:pt x="6" y="5"/>
                  </a:cubicBezTo>
                  <a:cubicBezTo>
                    <a:pt x="6" y="6"/>
                    <a:pt x="6" y="6"/>
                    <a:pt x="6" y="7"/>
                  </a:cubicBezTo>
                  <a:cubicBezTo>
                    <a:pt x="6" y="7"/>
                    <a:pt x="7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5" y="8"/>
                    <a:pt x="5" y="9"/>
                    <a:pt x="5" y="9"/>
                  </a:cubicBezTo>
                  <a:cubicBezTo>
                    <a:pt x="4" y="9"/>
                    <a:pt x="3" y="9"/>
                    <a:pt x="2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1" y="10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1"/>
                    <a:pt x="1" y="11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3" y="12"/>
                    <a:pt x="3" y="12"/>
                  </a:cubicBezTo>
                  <a:cubicBezTo>
                    <a:pt x="3" y="12"/>
                    <a:pt x="3" y="12"/>
                    <a:pt x="3" y="11"/>
                  </a:cubicBezTo>
                  <a:cubicBezTo>
                    <a:pt x="4" y="11"/>
                    <a:pt x="5" y="11"/>
                    <a:pt x="5" y="10"/>
                  </a:cubicBezTo>
                  <a:cubicBezTo>
                    <a:pt x="5" y="10"/>
                    <a:pt x="5" y="9"/>
                    <a:pt x="6" y="9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1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3"/>
                    <a:pt x="4" y="14"/>
                    <a:pt x="4" y="14"/>
                  </a:cubicBezTo>
                  <a:cubicBezTo>
                    <a:pt x="3" y="15"/>
                    <a:pt x="3" y="15"/>
                    <a:pt x="2" y="16"/>
                  </a:cubicBezTo>
                  <a:cubicBezTo>
                    <a:pt x="2" y="16"/>
                    <a:pt x="1" y="16"/>
                    <a:pt x="1" y="16"/>
                  </a:cubicBezTo>
                  <a:cubicBezTo>
                    <a:pt x="1" y="17"/>
                    <a:pt x="0" y="17"/>
                    <a:pt x="0" y="17"/>
                  </a:cubicBezTo>
                  <a:cubicBezTo>
                    <a:pt x="1" y="18"/>
                    <a:pt x="2" y="17"/>
                    <a:pt x="2" y="17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3" y="17"/>
                    <a:pt x="4" y="16"/>
                    <a:pt x="4" y="16"/>
                  </a:cubicBezTo>
                  <a:cubicBezTo>
                    <a:pt x="5" y="16"/>
                    <a:pt x="5" y="16"/>
                    <a:pt x="5" y="15"/>
                  </a:cubicBezTo>
                  <a:cubicBezTo>
                    <a:pt x="5" y="15"/>
                    <a:pt x="6" y="15"/>
                    <a:pt x="6" y="14"/>
                  </a:cubicBezTo>
                  <a:cubicBezTo>
                    <a:pt x="7" y="13"/>
                    <a:pt x="7" y="13"/>
                    <a:pt x="7" y="12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8" y="10"/>
                    <a:pt x="8" y="9"/>
                    <a:pt x="8" y="8"/>
                  </a:cubicBezTo>
                  <a:cubicBezTo>
                    <a:pt x="8" y="8"/>
                    <a:pt x="8" y="8"/>
                    <a:pt x="9" y="8"/>
                  </a:cubicBezTo>
                  <a:cubicBezTo>
                    <a:pt x="9" y="8"/>
                    <a:pt x="10" y="7"/>
                    <a:pt x="11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224">
              <a:extLst>
                <a:ext uri="{FF2B5EF4-FFF2-40B4-BE49-F238E27FC236}">
                  <a16:creationId xmlns:a16="http://schemas.microsoft.com/office/drawing/2014/main" id="{513D1F6D-7FF7-4D99-A04D-5F075376E8B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16025" y="4714875"/>
              <a:ext cx="55563" cy="49213"/>
            </a:xfrm>
            <a:custGeom>
              <a:avLst/>
              <a:gdLst>
                <a:gd name="T0" fmla="*/ 5 w 8"/>
                <a:gd name="T1" fmla="*/ 5 h 7"/>
                <a:gd name="T2" fmla="*/ 4 w 8"/>
                <a:gd name="T3" fmla="*/ 3 h 7"/>
                <a:gd name="T4" fmla="*/ 3 w 8"/>
                <a:gd name="T5" fmla="*/ 3 h 7"/>
                <a:gd name="T6" fmla="*/ 2 w 8"/>
                <a:gd name="T7" fmla="*/ 2 h 7"/>
                <a:gd name="T8" fmla="*/ 2 w 8"/>
                <a:gd name="T9" fmla="*/ 2 h 7"/>
                <a:gd name="T10" fmla="*/ 1 w 8"/>
                <a:gd name="T11" fmla="*/ 1 h 7"/>
                <a:gd name="T12" fmla="*/ 0 w 8"/>
                <a:gd name="T13" fmla="*/ 0 h 7"/>
                <a:gd name="T14" fmla="*/ 1 w 8"/>
                <a:gd name="T15" fmla="*/ 1 h 7"/>
                <a:gd name="T16" fmla="*/ 1 w 8"/>
                <a:gd name="T17" fmla="*/ 3 h 7"/>
                <a:gd name="T18" fmla="*/ 2 w 8"/>
                <a:gd name="T19" fmla="*/ 4 h 7"/>
                <a:gd name="T20" fmla="*/ 3 w 8"/>
                <a:gd name="T21" fmla="*/ 5 h 7"/>
                <a:gd name="T22" fmla="*/ 3 w 8"/>
                <a:gd name="T23" fmla="*/ 6 h 7"/>
                <a:gd name="T24" fmla="*/ 5 w 8"/>
                <a:gd name="T25" fmla="*/ 7 h 7"/>
                <a:gd name="T26" fmla="*/ 6 w 8"/>
                <a:gd name="T27" fmla="*/ 7 h 7"/>
                <a:gd name="T28" fmla="*/ 6 w 8"/>
                <a:gd name="T29" fmla="*/ 7 h 7"/>
                <a:gd name="T30" fmla="*/ 7 w 8"/>
                <a:gd name="T31" fmla="*/ 6 h 7"/>
                <a:gd name="T32" fmla="*/ 8 w 8"/>
                <a:gd name="T33" fmla="*/ 6 h 7"/>
                <a:gd name="T34" fmla="*/ 6 w 8"/>
                <a:gd name="T35" fmla="*/ 5 h 7"/>
                <a:gd name="T36" fmla="*/ 5 w 8"/>
                <a:gd name="T37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" h="7">
                  <a:moveTo>
                    <a:pt x="5" y="5"/>
                  </a:moveTo>
                  <a:cubicBezTo>
                    <a:pt x="5" y="4"/>
                    <a:pt x="4" y="4"/>
                    <a:pt x="4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1" y="1"/>
                    <a:pt x="1" y="1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1" y="1"/>
                    <a:pt x="1" y="1"/>
                  </a:cubicBezTo>
                  <a:cubicBezTo>
                    <a:pt x="1" y="2"/>
                    <a:pt x="1" y="2"/>
                    <a:pt x="1" y="3"/>
                  </a:cubicBezTo>
                  <a:cubicBezTo>
                    <a:pt x="1" y="3"/>
                    <a:pt x="2" y="4"/>
                    <a:pt x="2" y="4"/>
                  </a:cubicBezTo>
                  <a:cubicBezTo>
                    <a:pt x="2" y="4"/>
                    <a:pt x="2" y="5"/>
                    <a:pt x="3" y="5"/>
                  </a:cubicBezTo>
                  <a:cubicBezTo>
                    <a:pt x="3" y="5"/>
                    <a:pt x="3" y="6"/>
                    <a:pt x="3" y="6"/>
                  </a:cubicBezTo>
                  <a:cubicBezTo>
                    <a:pt x="4" y="6"/>
                    <a:pt x="4" y="7"/>
                    <a:pt x="5" y="7"/>
                  </a:cubicBezTo>
                  <a:cubicBezTo>
                    <a:pt x="5" y="7"/>
                    <a:pt x="5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7" y="7"/>
                    <a:pt x="7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5"/>
                    <a:pt x="7" y="5"/>
                    <a:pt x="6" y="5"/>
                  </a:cubicBezTo>
                  <a:cubicBezTo>
                    <a:pt x="6" y="5"/>
                    <a:pt x="6" y="5"/>
                    <a:pt x="5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225">
              <a:extLst>
                <a:ext uri="{FF2B5EF4-FFF2-40B4-BE49-F238E27FC236}">
                  <a16:creationId xmlns:a16="http://schemas.microsoft.com/office/drawing/2014/main" id="{B41C7A2E-1A9A-4725-9CDC-368B8472D44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62100" y="4638675"/>
              <a:ext cx="96838" cy="168275"/>
            </a:xfrm>
            <a:custGeom>
              <a:avLst/>
              <a:gdLst>
                <a:gd name="T0" fmla="*/ 12 w 14"/>
                <a:gd name="T1" fmla="*/ 5 h 24"/>
                <a:gd name="T2" fmla="*/ 14 w 14"/>
                <a:gd name="T3" fmla="*/ 2 h 24"/>
                <a:gd name="T4" fmla="*/ 13 w 14"/>
                <a:gd name="T5" fmla="*/ 1 h 24"/>
                <a:gd name="T6" fmla="*/ 11 w 14"/>
                <a:gd name="T7" fmla="*/ 4 h 24"/>
                <a:gd name="T8" fmla="*/ 10 w 14"/>
                <a:gd name="T9" fmla="*/ 5 h 24"/>
                <a:gd name="T10" fmla="*/ 9 w 14"/>
                <a:gd name="T11" fmla="*/ 7 h 24"/>
                <a:gd name="T12" fmla="*/ 10 w 14"/>
                <a:gd name="T13" fmla="*/ 9 h 24"/>
                <a:gd name="T14" fmla="*/ 8 w 14"/>
                <a:gd name="T15" fmla="*/ 6 h 24"/>
                <a:gd name="T16" fmla="*/ 9 w 14"/>
                <a:gd name="T17" fmla="*/ 3 h 24"/>
                <a:gd name="T18" fmla="*/ 9 w 14"/>
                <a:gd name="T19" fmla="*/ 0 h 24"/>
                <a:gd name="T20" fmla="*/ 7 w 14"/>
                <a:gd name="T21" fmla="*/ 2 h 24"/>
                <a:gd name="T22" fmla="*/ 5 w 14"/>
                <a:gd name="T23" fmla="*/ 5 h 24"/>
                <a:gd name="T24" fmla="*/ 3 w 14"/>
                <a:gd name="T25" fmla="*/ 6 h 24"/>
                <a:gd name="T26" fmla="*/ 4 w 14"/>
                <a:gd name="T27" fmla="*/ 8 h 24"/>
                <a:gd name="T28" fmla="*/ 2 w 14"/>
                <a:gd name="T29" fmla="*/ 8 h 24"/>
                <a:gd name="T30" fmla="*/ 2 w 14"/>
                <a:gd name="T31" fmla="*/ 11 h 24"/>
                <a:gd name="T32" fmla="*/ 4 w 14"/>
                <a:gd name="T33" fmla="*/ 11 h 24"/>
                <a:gd name="T34" fmla="*/ 5 w 14"/>
                <a:gd name="T35" fmla="*/ 9 h 24"/>
                <a:gd name="T36" fmla="*/ 5 w 14"/>
                <a:gd name="T37" fmla="*/ 11 h 24"/>
                <a:gd name="T38" fmla="*/ 9 w 14"/>
                <a:gd name="T39" fmla="*/ 9 h 24"/>
                <a:gd name="T40" fmla="*/ 7 w 14"/>
                <a:gd name="T41" fmla="*/ 12 h 24"/>
                <a:gd name="T42" fmla="*/ 4 w 14"/>
                <a:gd name="T43" fmla="*/ 13 h 24"/>
                <a:gd name="T44" fmla="*/ 5 w 14"/>
                <a:gd name="T45" fmla="*/ 14 h 24"/>
                <a:gd name="T46" fmla="*/ 9 w 14"/>
                <a:gd name="T47" fmla="*/ 11 h 24"/>
                <a:gd name="T48" fmla="*/ 8 w 14"/>
                <a:gd name="T49" fmla="*/ 15 h 24"/>
                <a:gd name="T50" fmla="*/ 6 w 14"/>
                <a:gd name="T51" fmla="*/ 18 h 24"/>
                <a:gd name="T52" fmla="*/ 4 w 14"/>
                <a:gd name="T53" fmla="*/ 20 h 24"/>
                <a:gd name="T54" fmla="*/ 0 w 14"/>
                <a:gd name="T55" fmla="*/ 22 h 24"/>
                <a:gd name="T56" fmla="*/ 4 w 14"/>
                <a:gd name="T57" fmla="*/ 21 h 24"/>
                <a:gd name="T58" fmla="*/ 8 w 14"/>
                <a:gd name="T59" fmla="*/ 18 h 24"/>
                <a:gd name="T60" fmla="*/ 8 w 14"/>
                <a:gd name="T61" fmla="*/ 22 h 24"/>
                <a:gd name="T62" fmla="*/ 6 w 14"/>
                <a:gd name="T63" fmla="*/ 23 h 24"/>
                <a:gd name="T64" fmla="*/ 9 w 14"/>
                <a:gd name="T65" fmla="*/ 23 h 24"/>
                <a:gd name="T66" fmla="*/ 11 w 14"/>
                <a:gd name="T67" fmla="*/ 21 h 24"/>
                <a:gd name="T68" fmla="*/ 9 w 14"/>
                <a:gd name="T69" fmla="*/ 18 h 24"/>
                <a:gd name="T70" fmla="*/ 11 w 14"/>
                <a:gd name="T71" fmla="*/ 17 h 24"/>
                <a:gd name="T72" fmla="*/ 9 w 14"/>
                <a:gd name="T73" fmla="*/ 14 h 24"/>
                <a:gd name="T74" fmla="*/ 14 w 14"/>
                <a:gd name="T75" fmla="*/ 9 h 24"/>
                <a:gd name="T76" fmla="*/ 11 w 14"/>
                <a:gd name="T77" fmla="*/ 9 h 24"/>
                <a:gd name="T78" fmla="*/ 12 w 14"/>
                <a:gd name="T79" fmla="*/ 6 h 24"/>
                <a:gd name="T80" fmla="*/ 5 w 14"/>
                <a:gd name="T81" fmla="*/ 6 h 24"/>
                <a:gd name="T82" fmla="*/ 7 w 14"/>
                <a:gd name="T83" fmla="*/ 8 h 24"/>
                <a:gd name="T84" fmla="*/ 7 w 14"/>
                <a:gd name="T85" fmla="*/ 8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" h="24">
                  <a:moveTo>
                    <a:pt x="12" y="6"/>
                  </a:moveTo>
                  <a:cubicBezTo>
                    <a:pt x="12" y="6"/>
                    <a:pt x="12" y="6"/>
                    <a:pt x="12" y="6"/>
                  </a:cubicBezTo>
                  <a:cubicBezTo>
                    <a:pt x="12" y="6"/>
                    <a:pt x="12" y="5"/>
                    <a:pt x="12" y="5"/>
                  </a:cubicBezTo>
                  <a:cubicBezTo>
                    <a:pt x="12" y="5"/>
                    <a:pt x="13" y="4"/>
                    <a:pt x="13" y="3"/>
                  </a:cubicBezTo>
                  <a:cubicBezTo>
                    <a:pt x="13" y="3"/>
                    <a:pt x="13" y="3"/>
                    <a:pt x="14" y="3"/>
                  </a:cubicBezTo>
                  <a:cubicBezTo>
                    <a:pt x="14" y="3"/>
                    <a:pt x="14" y="2"/>
                    <a:pt x="14" y="2"/>
                  </a:cubicBezTo>
                  <a:cubicBezTo>
                    <a:pt x="14" y="2"/>
                    <a:pt x="14" y="2"/>
                    <a:pt x="13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2" y="1"/>
                    <a:pt x="12" y="1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3"/>
                    <a:pt x="12" y="4"/>
                    <a:pt x="11" y="4"/>
                  </a:cubicBezTo>
                  <a:cubicBezTo>
                    <a:pt x="11" y="5"/>
                    <a:pt x="11" y="6"/>
                    <a:pt x="10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9" y="5"/>
                    <a:pt x="8" y="5"/>
                    <a:pt x="8" y="5"/>
                  </a:cubicBezTo>
                  <a:cubicBezTo>
                    <a:pt x="9" y="5"/>
                    <a:pt x="9" y="5"/>
                    <a:pt x="9" y="6"/>
                  </a:cubicBezTo>
                  <a:cubicBezTo>
                    <a:pt x="9" y="6"/>
                    <a:pt x="9" y="7"/>
                    <a:pt x="9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9"/>
                    <a:pt x="10" y="9"/>
                  </a:cubicBezTo>
                  <a:cubicBezTo>
                    <a:pt x="10" y="9"/>
                    <a:pt x="9" y="9"/>
                    <a:pt x="8" y="9"/>
                  </a:cubicBezTo>
                  <a:cubicBezTo>
                    <a:pt x="8" y="8"/>
                    <a:pt x="7" y="7"/>
                    <a:pt x="8" y="7"/>
                  </a:cubicBezTo>
                  <a:cubicBezTo>
                    <a:pt x="8" y="7"/>
                    <a:pt x="8" y="7"/>
                    <a:pt x="8" y="6"/>
                  </a:cubicBezTo>
                  <a:cubicBezTo>
                    <a:pt x="9" y="6"/>
                    <a:pt x="8" y="5"/>
                    <a:pt x="8" y="5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3"/>
                  </a:cubicBezTo>
                  <a:cubicBezTo>
                    <a:pt x="9" y="3"/>
                    <a:pt x="10" y="2"/>
                    <a:pt x="10" y="2"/>
                  </a:cubicBezTo>
                  <a:cubicBezTo>
                    <a:pt x="10" y="2"/>
                    <a:pt x="10" y="1"/>
                    <a:pt x="10" y="1"/>
                  </a:cubicBezTo>
                  <a:cubicBezTo>
                    <a:pt x="10" y="1"/>
                    <a:pt x="10" y="0"/>
                    <a:pt x="9" y="0"/>
                  </a:cubicBezTo>
                  <a:cubicBezTo>
                    <a:pt x="9" y="0"/>
                    <a:pt x="9" y="0"/>
                    <a:pt x="8" y="0"/>
                  </a:cubicBezTo>
                  <a:cubicBezTo>
                    <a:pt x="8" y="0"/>
                    <a:pt x="7" y="0"/>
                    <a:pt x="7" y="0"/>
                  </a:cubicBezTo>
                  <a:cubicBezTo>
                    <a:pt x="7" y="1"/>
                    <a:pt x="7" y="1"/>
                    <a:pt x="7" y="2"/>
                  </a:cubicBezTo>
                  <a:cubicBezTo>
                    <a:pt x="7" y="3"/>
                    <a:pt x="7" y="3"/>
                    <a:pt x="7" y="4"/>
                  </a:cubicBezTo>
                  <a:cubicBezTo>
                    <a:pt x="7" y="4"/>
                    <a:pt x="7" y="4"/>
                    <a:pt x="7" y="5"/>
                  </a:cubicBezTo>
                  <a:cubicBezTo>
                    <a:pt x="7" y="5"/>
                    <a:pt x="6" y="5"/>
                    <a:pt x="5" y="5"/>
                  </a:cubicBezTo>
                  <a:cubicBezTo>
                    <a:pt x="5" y="5"/>
                    <a:pt x="4" y="5"/>
                    <a:pt x="4" y="5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2" y="7"/>
                    <a:pt x="2" y="7"/>
                  </a:cubicBezTo>
                  <a:cubicBezTo>
                    <a:pt x="2" y="7"/>
                    <a:pt x="3" y="7"/>
                    <a:pt x="3" y="7"/>
                  </a:cubicBezTo>
                  <a:cubicBezTo>
                    <a:pt x="3" y="7"/>
                    <a:pt x="3" y="7"/>
                    <a:pt x="4" y="8"/>
                  </a:cubicBezTo>
                  <a:cubicBezTo>
                    <a:pt x="4" y="8"/>
                    <a:pt x="4" y="8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3" y="9"/>
                    <a:pt x="3" y="8"/>
                    <a:pt x="2" y="8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3" y="11"/>
                    <a:pt x="3" y="12"/>
                    <a:pt x="3" y="12"/>
                  </a:cubicBezTo>
                  <a:cubicBezTo>
                    <a:pt x="4" y="12"/>
                    <a:pt x="4" y="11"/>
                    <a:pt x="4" y="11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10"/>
                    <a:pt x="5" y="9"/>
                    <a:pt x="5" y="9"/>
                  </a:cubicBezTo>
                  <a:cubicBezTo>
                    <a:pt x="5" y="9"/>
                    <a:pt x="5" y="8"/>
                    <a:pt x="5" y="8"/>
                  </a:cubicBezTo>
                  <a:cubicBezTo>
                    <a:pt x="6" y="8"/>
                    <a:pt x="6" y="9"/>
                    <a:pt x="6" y="9"/>
                  </a:cubicBezTo>
                  <a:cubicBezTo>
                    <a:pt x="6" y="10"/>
                    <a:pt x="5" y="10"/>
                    <a:pt x="5" y="11"/>
                  </a:cubicBezTo>
                  <a:cubicBezTo>
                    <a:pt x="5" y="11"/>
                    <a:pt x="6" y="10"/>
                    <a:pt x="6" y="10"/>
                  </a:cubicBezTo>
                  <a:cubicBezTo>
                    <a:pt x="6" y="10"/>
                    <a:pt x="6" y="9"/>
                    <a:pt x="7" y="9"/>
                  </a:cubicBezTo>
                  <a:cubicBezTo>
                    <a:pt x="7" y="10"/>
                    <a:pt x="8" y="10"/>
                    <a:pt x="9" y="9"/>
                  </a:cubicBezTo>
                  <a:cubicBezTo>
                    <a:pt x="9" y="9"/>
                    <a:pt x="9" y="10"/>
                    <a:pt x="9" y="10"/>
                  </a:cubicBezTo>
                  <a:cubicBezTo>
                    <a:pt x="9" y="11"/>
                    <a:pt x="8" y="11"/>
                    <a:pt x="8" y="11"/>
                  </a:cubicBezTo>
                  <a:cubicBezTo>
                    <a:pt x="8" y="11"/>
                    <a:pt x="7" y="11"/>
                    <a:pt x="7" y="12"/>
                  </a:cubicBezTo>
                  <a:cubicBezTo>
                    <a:pt x="7" y="12"/>
                    <a:pt x="6" y="12"/>
                    <a:pt x="6" y="12"/>
                  </a:cubicBezTo>
                  <a:cubicBezTo>
                    <a:pt x="6" y="12"/>
                    <a:pt x="5" y="13"/>
                    <a:pt x="5" y="13"/>
                  </a:cubicBezTo>
                  <a:cubicBezTo>
                    <a:pt x="5" y="13"/>
                    <a:pt x="5" y="13"/>
                    <a:pt x="4" y="13"/>
                  </a:cubicBezTo>
                  <a:cubicBezTo>
                    <a:pt x="4" y="13"/>
                    <a:pt x="3" y="14"/>
                    <a:pt x="3" y="14"/>
                  </a:cubicBezTo>
                  <a:cubicBezTo>
                    <a:pt x="3" y="15"/>
                    <a:pt x="4" y="15"/>
                    <a:pt x="4" y="15"/>
                  </a:cubicBezTo>
                  <a:cubicBezTo>
                    <a:pt x="5" y="15"/>
                    <a:pt x="5" y="14"/>
                    <a:pt x="5" y="14"/>
                  </a:cubicBezTo>
                  <a:cubicBezTo>
                    <a:pt x="6" y="14"/>
                    <a:pt x="6" y="14"/>
                    <a:pt x="6" y="13"/>
                  </a:cubicBezTo>
                  <a:cubicBezTo>
                    <a:pt x="7" y="13"/>
                    <a:pt x="7" y="13"/>
                    <a:pt x="8" y="12"/>
                  </a:cubicBezTo>
                  <a:cubicBezTo>
                    <a:pt x="8" y="12"/>
                    <a:pt x="8" y="11"/>
                    <a:pt x="9" y="11"/>
                  </a:cubicBezTo>
                  <a:cubicBezTo>
                    <a:pt x="9" y="11"/>
                    <a:pt x="10" y="11"/>
                    <a:pt x="10" y="11"/>
                  </a:cubicBezTo>
                  <a:cubicBezTo>
                    <a:pt x="9" y="13"/>
                    <a:pt x="9" y="14"/>
                    <a:pt x="7" y="14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5"/>
                    <a:pt x="8" y="16"/>
                  </a:cubicBezTo>
                  <a:cubicBezTo>
                    <a:pt x="8" y="16"/>
                    <a:pt x="7" y="17"/>
                    <a:pt x="7" y="17"/>
                  </a:cubicBezTo>
                  <a:cubicBezTo>
                    <a:pt x="6" y="17"/>
                    <a:pt x="6" y="18"/>
                    <a:pt x="6" y="18"/>
                  </a:cubicBezTo>
                  <a:cubicBezTo>
                    <a:pt x="5" y="18"/>
                    <a:pt x="5" y="18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4" y="2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3" y="20"/>
                    <a:pt x="3" y="20"/>
                    <a:pt x="2" y="20"/>
                  </a:cubicBezTo>
                  <a:cubicBezTo>
                    <a:pt x="2" y="21"/>
                    <a:pt x="0" y="21"/>
                    <a:pt x="0" y="22"/>
                  </a:cubicBezTo>
                  <a:cubicBezTo>
                    <a:pt x="1" y="23"/>
                    <a:pt x="2" y="22"/>
                    <a:pt x="3" y="23"/>
                  </a:cubicBezTo>
                  <a:cubicBezTo>
                    <a:pt x="3" y="22"/>
                    <a:pt x="3" y="22"/>
                    <a:pt x="4" y="22"/>
                  </a:cubicBezTo>
                  <a:cubicBezTo>
                    <a:pt x="4" y="22"/>
                    <a:pt x="4" y="22"/>
                    <a:pt x="4" y="21"/>
                  </a:cubicBezTo>
                  <a:cubicBezTo>
                    <a:pt x="5" y="21"/>
                    <a:pt x="6" y="20"/>
                    <a:pt x="6" y="20"/>
                  </a:cubicBezTo>
                  <a:cubicBezTo>
                    <a:pt x="6" y="19"/>
                    <a:pt x="7" y="19"/>
                    <a:pt x="7" y="18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9" y="18"/>
                    <a:pt x="8" y="19"/>
                    <a:pt x="8" y="20"/>
                  </a:cubicBezTo>
                  <a:cubicBezTo>
                    <a:pt x="8" y="21"/>
                    <a:pt x="9" y="21"/>
                    <a:pt x="9" y="21"/>
                  </a:cubicBezTo>
                  <a:cubicBezTo>
                    <a:pt x="9" y="22"/>
                    <a:pt x="8" y="21"/>
                    <a:pt x="8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7" y="22"/>
                    <a:pt x="6" y="22"/>
                    <a:pt x="5" y="22"/>
                  </a:cubicBezTo>
                  <a:cubicBezTo>
                    <a:pt x="5" y="23"/>
                    <a:pt x="6" y="23"/>
                    <a:pt x="6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3"/>
                    <a:pt x="8" y="23"/>
                    <a:pt x="8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10" y="24"/>
                    <a:pt x="10" y="23"/>
                  </a:cubicBezTo>
                  <a:cubicBezTo>
                    <a:pt x="10" y="23"/>
                    <a:pt x="11" y="23"/>
                    <a:pt x="11" y="23"/>
                  </a:cubicBezTo>
                  <a:cubicBezTo>
                    <a:pt x="12" y="22"/>
                    <a:pt x="11" y="22"/>
                    <a:pt x="11" y="21"/>
                  </a:cubicBezTo>
                  <a:cubicBezTo>
                    <a:pt x="10" y="21"/>
                    <a:pt x="10" y="20"/>
                    <a:pt x="10" y="20"/>
                  </a:cubicBezTo>
                  <a:cubicBezTo>
                    <a:pt x="10" y="20"/>
                    <a:pt x="10" y="19"/>
                    <a:pt x="10" y="19"/>
                  </a:cubicBezTo>
                  <a:cubicBezTo>
                    <a:pt x="10" y="19"/>
                    <a:pt x="9" y="19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8"/>
                    <a:pt x="9" y="17"/>
                    <a:pt x="9" y="17"/>
                  </a:cubicBezTo>
                  <a:cubicBezTo>
                    <a:pt x="10" y="17"/>
                    <a:pt x="10" y="17"/>
                    <a:pt x="11" y="17"/>
                  </a:cubicBezTo>
                  <a:cubicBezTo>
                    <a:pt x="12" y="17"/>
                    <a:pt x="12" y="16"/>
                    <a:pt x="12" y="15"/>
                  </a:cubicBezTo>
                  <a:cubicBezTo>
                    <a:pt x="12" y="15"/>
                    <a:pt x="11" y="15"/>
                    <a:pt x="11" y="15"/>
                  </a:cubicBezTo>
                  <a:cubicBezTo>
                    <a:pt x="11" y="14"/>
                    <a:pt x="10" y="14"/>
                    <a:pt x="9" y="14"/>
                  </a:cubicBezTo>
                  <a:cubicBezTo>
                    <a:pt x="10" y="13"/>
                    <a:pt x="10" y="12"/>
                    <a:pt x="11" y="12"/>
                  </a:cubicBezTo>
                  <a:cubicBezTo>
                    <a:pt x="11" y="12"/>
                    <a:pt x="12" y="12"/>
                    <a:pt x="12" y="11"/>
                  </a:cubicBezTo>
                  <a:cubicBezTo>
                    <a:pt x="13" y="11"/>
                    <a:pt x="13" y="9"/>
                    <a:pt x="14" y="9"/>
                  </a:cubicBezTo>
                  <a:cubicBezTo>
                    <a:pt x="13" y="9"/>
                    <a:pt x="14" y="9"/>
                    <a:pt x="14" y="8"/>
                  </a:cubicBezTo>
                  <a:cubicBezTo>
                    <a:pt x="14" y="8"/>
                    <a:pt x="13" y="8"/>
                    <a:pt x="13" y="8"/>
                  </a:cubicBezTo>
                  <a:cubicBezTo>
                    <a:pt x="12" y="8"/>
                    <a:pt x="12" y="8"/>
                    <a:pt x="11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1" y="8"/>
                    <a:pt x="11" y="8"/>
                    <a:pt x="11" y="7"/>
                  </a:cubicBezTo>
                  <a:cubicBezTo>
                    <a:pt x="11" y="7"/>
                    <a:pt x="11" y="7"/>
                    <a:pt x="12" y="6"/>
                  </a:cubicBezTo>
                  <a:close/>
                  <a:moveTo>
                    <a:pt x="5" y="8"/>
                  </a:moveTo>
                  <a:cubicBezTo>
                    <a:pt x="4" y="7"/>
                    <a:pt x="4" y="7"/>
                    <a:pt x="4" y="6"/>
                  </a:cubicBezTo>
                  <a:cubicBezTo>
                    <a:pt x="4" y="6"/>
                    <a:pt x="5" y="6"/>
                    <a:pt x="5" y="6"/>
                  </a:cubicBezTo>
                  <a:cubicBezTo>
                    <a:pt x="5" y="6"/>
                    <a:pt x="5" y="6"/>
                    <a:pt x="6" y="6"/>
                  </a:cubicBezTo>
                  <a:cubicBezTo>
                    <a:pt x="6" y="7"/>
                    <a:pt x="5" y="7"/>
                    <a:pt x="5" y="8"/>
                  </a:cubicBezTo>
                  <a:close/>
                  <a:moveTo>
                    <a:pt x="7" y="8"/>
                  </a:moveTo>
                  <a:cubicBezTo>
                    <a:pt x="6" y="8"/>
                    <a:pt x="6" y="8"/>
                    <a:pt x="5" y="8"/>
                  </a:cubicBezTo>
                  <a:cubicBezTo>
                    <a:pt x="6" y="7"/>
                    <a:pt x="6" y="6"/>
                    <a:pt x="6" y="6"/>
                  </a:cubicBezTo>
                  <a:cubicBezTo>
                    <a:pt x="7" y="6"/>
                    <a:pt x="7" y="7"/>
                    <a:pt x="7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226">
              <a:extLst>
                <a:ext uri="{FF2B5EF4-FFF2-40B4-BE49-F238E27FC236}">
                  <a16:creationId xmlns:a16="http://schemas.microsoft.com/office/drawing/2014/main" id="{117E69DE-79E8-4A9F-8A3A-DE1FAE47382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55750" y="4737100"/>
              <a:ext cx="20638" cy="34925"/>
            </a:xfrm>
            <a:custGeom>
              <a:avLst/>
              <a:gdLst>
                <a:gd name="T0" fmla="*/ 3 w 3"/>
                <a:gd name="T1" fmla="*/ 4 h 5"/>
                <a:gd name="T2" fmla="*/ 3 w 3"/>
                <a:gd name="T3" fmla="*/ 2 h 5"/>
                <a:gd name="T4" fmla="*/ 3 w 3"/>
                <a:gd name="T5" fmla="*/ 1 h 5"/>
                <a:gd name="T6" fmla="*/ 1 w 3"/>
                <a:gd name="T7" fmla="*/ 0 h 5"/>
                <a:gd name="T8" fmla="*/ 1 w 3"/>
                <a:gd name="T9" fmla="*/ 1 h 5"/>
                <a:gd name="T10" fmla="*/ 1 w 3"/>
                <a:gd name="T11" fmla="*/ 3 h 5"/>
                <a:gd name="T12" fmla="*/ 1 w 3"/>
                <a:gd name="T13" fmla="*/ 3 h 5"/>
                <a:gd name="T14" fmla="*/ 1 w 3"/>
                <a:gd name="T15" fmla="*/ 4 h 5"/>
                <a:gd name="T16" fmla="*/ 0 w 3"/>
                <a:gd name="T17" fmla="*/ 4 h 5"/>
                <a:gd name="T18" fmla="*/ 0 w 3"/>
                <a:gd name="T19" fmla="*/ 5 h 5"/>
                <a:gd name="T20" fmla="*/ 1 w 3"/>
                <a:gd name="T21" fmla="*/ 5 h 5"/>
                <a:gd name="T22" fmla="*/ 3 w 3"/>
                <a:gd name="T23" fmla="*/ 5 h 5"/>
                <a:gd name="T24" fmla="*/ 3 w 3"/>
                <a:gd name="T2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" h="5">
                  <a:moveTo>
                    <a:pt x="3" y="4"/>
                  </a:moveTo>
                  <a:cubicBezTo>
                    <a:pt x="3" y="3"/>
                    <a:pt x="3" y="2"/>
                    <a:pt x="3" y="2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2" y="1"/>
                    <a:pt x="2" y="0"/>
                    <a:pt x="1" y="0"/>
                  </a:cubicBezTo>
                  <a:cubicBezTo>
                    <a:pt x="1" y="0"/>
                    <a:pt x="1" y="1"/>
                    <a:pt x="1" y="1"/>
                  </a:cubicBezTo>
                  <a:cubicBezTo>
                    <a:pt x="1" y="2"/>
                    <a:pt x="1" y="2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4"/>
                  </a:cubicBezTo>
                  <a:cubicBezTo>
                    <a:pt x="1" y="4"/>
                    <a:pt x="0" y="4"/>
                    <a:pt x="0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5"/>
                    <a:pt x="1" y="5"/>
                    <a:pt x="1" y="5"/>
                  </a:cubicBezTo>
                  <a:cubicBezTo>
                    <a:pt x="2" y="5"/>
                    <a:pt x="2" y="5"/>
                    <a:pt x="3" y="5"/>
                  </a:cubicBezTo>
                  <a:cubicBezTo>
                    <a:pt x="3" y="5"/>
                    <a:pt x="3" y="4"/>
                    <a:pt x="3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227">
              <a:extLst>
                <a:ext uri="{FF2B5EF4-FFF2-40B4-BE49-F238E27FC236}">
                  <a16:creationId xmlns:a16="http://schemas.microsoft.com/office/drawing/2014/main" id="{2F4A6BF9-8D0C-4C24-84A3-A7D35FEA6D3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08038" y="4652963"/>
              <a:ext cx="20638" cy="20638"/>
            </a:xfrm>
            <a:custGeom>
              <a:avLst/>
              <a:gdLst>
                <a:gd name="T0" fmla="*/ 1 w 3"/>
                <a:gd name="T1" fmla="*/ 2 h 3"/>
                <a:gd name="T2" fmla="*/ 3 w 3"/>
                <a:gd name="T3" fmla="*/ 2 h 3"/>
                <a:gd name="T4" fmla="*/ 3 w 3"/>
                <a:gd name="T5" fmla="*/ 1 h 3"/>
                <a:gd name="T6" fmla="*/ 2 w 3"/>
                <a:gd name="T7" fmla="*/ 0 h 3"/>
                <a:gd name="T8" fmla="*/ 0 w 3"/>
                <a:gd name="T9" fmla="*/ 1 h 3"/>
                <a:gd name="T10" fmla="*/ 1 w 3"/>
                <a:gd name="T11" fmla="*/ 2 h 3"/>
                <a:gd name="T12" fmla="*/ 1 w 3"/>
                <a:gd name="T13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3">
                  <a:moveTo>
                    <a:pt x="1" y="2"/>
                  </a:moveTo>
                  <a:cubicBezTo>
                    <a:pt x="2" y="2"/>
                    <a:pt x="3" y="3"/>
                    <a:pt x="3" y="2"/>
                  </a:cubicBezTo>
                  <a:cubicBezTo>
                    <a:pt x="3" y="2"/>
                    <a:pt x="3" y="1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1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228">
              <a:extLst>
                <a:ext uri="{FF2B5EF4-FFF2-40B4-BE49-F238E27FC236}">
                  <a16:creationId xmlns:a16="http://schemas.microsoft.com/office/drawing/2014/main" id="{3567DDB6-B55A-4164-BF26-5E9841C1D1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81050" y="4667250"/>
              <a:ext cx="69850" cy="41275"/>
            </a:xfrm>
            <a:custGeom>
              <a:avLst/>
              <a:gdLst>
                <a:gd name="T0" fmla="*/ 1 w 10"/>
                <a:gd name="T1" fmla="*/ 6 h 6"/>
                <a:gd name="T2" fmla="*/ 3 w 10"/>
                <a:gd name="T3" fmla="*/ 6 h 6"/>
                <a:gd name="T4" fmla="*/ 3 w 10"/>
                <a:gd name="T5" fmla="*/ 5 h 6"/>
                <a:gd name="T6" fmla="*/ 4 w 10"/>
                <a:gd name="T7" fmla="*/ 5 h 6"/>
                <a:gd name="T8" fmla="*/ 5 w 10"/>
                <a:gd name="T9" fmla="*/ 4 h 6"/>
                <a:gd name="T10" fmla="*/ 6 w 10"/>
                <a:gd name="T11" fmla="*/ 3 h 6"/>
                <a:gd name="T12" fmla="*/ 7 w 10"/>
                <a:gd name="T13" fmla="*/ 2 h 6"/>
                <a:gd name="T14" fmla="*/ 10 w 10"/>
                <a:gd name="T15" fmla="*/ 0 h 6"/>
                <a:gd name="T16" fmla="*/ 9 w 10"/>
                <a:gd name="T17" fmla="*/ 0 h 6"/>
                <a:gd name="T18" fmla="*/ 9 w 10"/>
                <a:gd name="T19" fmla="*/ 0 h 6"/>
                <a:gd name="T20" fmla="*/ 7 w 10"/>
                <a:gd name="T21" fmla="*/ 1 h 6"/>
                <a:gd name="T22" fmla="*/ 6 w 10"/>
                <a:gd name="T23" fmla="*/ 2 h 6"/>
                <a:gd name="T24" fmla="*/ 5 w 10"/>
                <a:gd name="T25" fmla="*/ 2 h 6"/>
                <a:gd name="T26" fmla="*/ 5 w 10"/>
                <a:gd name="T27" fmla="*/ 2 h 6"/>
                <a:gd name="T28" fmla="*/ 3 w 10"/>
                <a:gd name="T29" fmla="*/ 3 h 6"/>
                <a:gd name="T30" fmla="*/ 2 w 10"/>
                <a:gd name="T31" fmla="*/ 4 h 6"/>
                <a:gd name="T32" fmla="*/ 0 w 10"/>
                <a:gd name="T33" fmla="*/ 5 h 6"/>
                <a:gd name="T34" fmla="*/ 0 w 10"/>
                <a:gd name="T35" fmla="*/ 6 h 6"/>
                <a:gd name="T36" fmla="*/ 1 w 10"/>
                <a:gd name="T3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" h="6">
                  <a:moveTo>
                    <a:pt x="1" y="6"/>
                  </a:moveTo>
                  <a:cubicBezTo>
                    <a:pt x="1" y="6"/>
                    <a:pt x="2" y="6"/>
                    <a:pt x="3" y="6"/>
                  </a:cubicBezTo>
                  <a:cubicBezTo>
                    <a:pt x="3" y="6"/>
                    <a:pt x="3" y="6"/>
                    <a:pt x="3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4"/>
                    <a:pt x="4" y="4"/>
                    <a:pt x="5" y="4"/>
                  </a:cubicBezTo>
                  <a:cubicBezTo>
                    <a:pt x="5" y="4"/>
                    <a:pt x="6" y="3"/>
                    <a:pt x="6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9" y="2"/>
                    <a:pt x="10" y="1"/>
                    <a:pt x="10" y="0"/>
                  </a:cubicBezTo>
                  <a:cubicBezTo>
                    <a:pt x="10" y="0"/>
                    <a:pt x="10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8" y="0"/>
                    <a:pt x="8" y="1"/>
                    <a:pt x="7" y="1"/>
                  </a:cubicBezTo>
                  <a:cubicBezTo>
                    <a:pt x="7" y="1"/>
                    <a:pt x="6" y="2"/>
                    <a:pt x="6" y="2"/>
                  </a:cubicBezTo>
                  <a:cubicBezTo>
                    <a:pt x="6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3"/>
                    <a:pt x="4" y="3"/>
                    <a:pt x="3" y="3"/>
                  </a:cubicBezTo>
                  <a:cubicBezTo>
                    <a:pt x="3" y="3"/>
                    <a:pt x="2" y="4"/>
                    <a:pt x="2" y="4"/>
                  </a:cubicBezTo>
                  <a:cubicBezTo>
                    <a:pt x="1" y="4"/>
                    <a:pt x="0" y="5"/>
                    <a:pt x="0" y="5"/>
                  </a:cubicBezTo>
                  <a:cubicBezTo>
                    <a:pt x="0" y="5"/>
                    <a:pt x="0" y="5"/>
                    <a:pt x="0" y="6"/>
                  </a:cubicBezTo>
                  <a:cubicBezTo>
                    <a:pt x="0" y="6"/>
                    <a:pt x="0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229">
              <a:extLst>
                <a:ext uri="{FF2B5EF4-FFF2-40B4-BE49-F238E27FC236}">
                  <a16:creationId xmlns:a16="http://schemas.microsoft.com/office/drawing/2014/main" id="{0AD315D1-9BFB-45C1-9855-577A3B32F8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08038" y="4694238"/>
              <a:ext cx="42863" cy="42863"/>
            </a:xfrm>
            <a:custGeom>
              <a:avLst/>
              <a:gdLst>
                <a:gd name="T0" fmla="*/ 5 w 6"/>
                <a:gd name="T1" fmla="*/ 3 h 6"/>
                <a:gd name="T2" fmla="*/ 4 w 6"/>
                <a:gd name="T3" fmla="*/ 3 h 6"/>
                <a:gd name="T4" fmla="*/ 5 w 6"/>
                <a:gd name="T5" fmla="*/ 3 h 6"/>
                <a:gd name="T6" fmla="*/ 5 w 6"/>
                <a:gd name="T7" fmla="*/ 2 h 6"/>
                <a:gd name="T8" fmla="*/ 6 w 6"/>
                <a:gd name="T9" fmla="*/ 1 h 6"/>
                <a:gd name="T10" fmla="*/ 4 w 6"/>
                <a:gd name="T11" fmla="*/ 0 h 6"/>
                <a:gd name="T12" fmla="*/ 3 w 6"/>
                <a:gd name="T13" fmla="*/ 1 h 6"/>
                <a:gd name="T14" fmla="*/ 1 w 6"/>
                <a:gd name="T15" fmla="*/ 2 h 6"/>
                <a:gd name="T16" fmla="*/ 0 w 6"/>
                <a:gd name="T17" fmla="*/ 3 h 6"/>
                <a:gd name="T18" fmla="*/ 1 w 6"/>
                <a:gd name="T19" fmla="*/ 3 h 6"/>
                <a:gd name="T20" fmla="*/ 2 w 6"/>
                <a:gd name="T21" fmla="*/ 2 h 6"/>
                <a:gd name="T22" fmla="*/ 3 w 6"/>
                <a:gd name="T23" fmla="*/ 2 h 6"/>
                <a:gd name="T24" fmla="*/ 3 w 6"/>
                <a:gd name="T25" fmla="*/ 2 h 6"/>
                <a:gd name="T26" fmla="*/ 3 w 6"/>
                <a:gd name="T27" fmla="*/ 3 h 6"/>
                <a:gd name="T28" fmla="*/ 3 w 6"/>
                <a:gd name="T29" fmla="*/ 3 h 6"/>
                <a:gd name="T30" fmla="*/ 2 w 6"/>
                <a:gd name="T31" fmla="*/ 3 h 6"/>
                <a:gd name="T32" fmla="*/ 2 w 6"/>
                <a:gd name="T33" fmla="*/ 4 h 6"/>
                <a:gd name="T34" fmla="*/ 2 w 6"/>
                <a:gd name="T35" fmla="*/ 5 h 6"/>
                <a:gd name="T36" fmla="*/ 3 w 6"/>
                <a:gd name="T37" fmla="*/ 5 h 6"/>
                <a:gd name="T38" fmla="*/ 4 w 6"/>
                <a:gd name="T39" fmla="*/ 5 h 6"/>
                <a:gd name="T40" fmla="*/ 5 w 6"/>
                <a:gd name="T41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" h="6">
                  <a:moveTo>
                    <a:pt x="5" y="3"/>
                  </a:moveTo>
                  <a:cubicBezTo>
                    <a:pt x="4" y="3"/>
                    <a:pt x="4" y="3"/>
                    <a:pt x="4" y="3"/>
                  </a:cubicBezTo>
                  <a:cubicBezTo>
                    <a:pt x="3" y="3"/>
                    <a:pt x="4" y="3"/>
                    <a:pt x="5" y="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6" y="2"/>
                    <a:pt x="6" y="1"/>
                  </a:cubicBezTo>
                  <a:cubicBezTo>
                    <a:pt x="5" y="1"/>
                    <a:pt x="5" y="1"/>
                    <a:pt x="4" y="0"/>
                  </a:cubicBezTo>
                  <a:cubicBezTo>
                    <a:pt x="4" y="0"/>
                    <a:pt x="4" y="1"/>
                    <a:pt x="3" y="1"/>
                  </a:cubicBezTo>
                  <a:cubicBezTo>
                    <a:pt x="3" y="1"/>
                    <a:pt x="2" y="2"/>
                    <a:pt x="1" y="2"/>
                  </a:cubicBezTo>
                  <a:cubicBezTo>
                    <a:pt x="1" y="2"/>
                    <a:pt x="0" y="3"/>
                    <a:pt x="0" y="3"/>
                  </a:cubicBezTo>
                  <a:cubicBezTo>
                    <a:pt x="0" y="4"/>
                    <a:pt x="1" y="3"/>
                    <a:pt x="1" y="3"/>
                  </a:cubicBezTo>
                  <a:cubicBezTo>
                    <a:pt x="1" y="3"/>
                    <a:pt x="2" y="3"/>
                    <a:pt x="2" y="2"/>
                  </a:cubicBezTo>
                  <a:cubicBezTo>
                    <a:pt x="2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2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1" y="5"/>
                    <a:pt x="2" y="5"/>
                  </a:cubicBezTo>
                  <a:cubicBezTo>
                    <a:pt x="2" y="6"/>
                    <a:pt x="3" y="5"/>
                    <a:pt x="3" y="5"/>
                  </a:cubicBezTo>
                  <a:cubicBezTo>
                    <a:pt x="3" y="5"/>
                    <a:pt x="4" y="5"/>
                    <a:pt x="4" y="5"/>
                  </a:cubicBezTo>
                  <a:cubicBezTo>
                    <a:pt x="5" y="4"/>
                    <a:pt x="5" y="4"/>
                    <a:pt x="5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230">
              <a:extLst>
                <a:ext uri="{FF2B5EF4-FFF2-40B4-BE49-F238E27FC236}">
                  <a16:creationId xmlns:a16="http://schemas.microsoft.com/office/drawing/2014/main" id="{6CF7D7E6-C274-40F7-8438-33C6731BFD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95338" y="4714875"/>
              <a:ext cx="20638" cy="22225"/>
            </a:xfrm>
            <a:custGeom>
              <a:avLst/>
              <a:gdLst>
                <a:gd name="T0" fmla="*/ 1 w 3"/>
                <a:gd name="T1" fmla="*/ 3 h 3"/>
                <a:gd name="T2" fmla="*/ 2 w 3"/>
                <a:gd name="T3" fmla="*/ 3 h 3"/>
                <a:gd name="T4" fmla="*/ 1 w 3"/>
                <a:gd name="T5" fmla="*/ 0 h 3"/>
                <a:gd name="T6" fmla="*/ 0 w 3"/>
                <a:gd name="T7" fmla="*/ 1 h 3"/>
                <a:gd name="T8" fmla="*/ 0 w 3"/>
                <a:gd name="T9" fmla="*/ 2 h 3"/>
                <a:gd name="T10" fmla="*/ 1 w 3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3">
                  <a:moveTo>
                    <a:pt x="1" y="3"/>
                  </a:moveTo>
                  <a:cubicBezTo>
                    <a:pt x="2" y="3"/>
                    <a:pt x="2" y="3"/>
                    <a:pt x="2" y="3"/>
                  </a:cubicBezTo>
                  <a:cubicBezTo>
                    <a:pt x="3" y="2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0" y="3"/>
                    <a:pt x="1" y="3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231">
              <a:extLst>
                <a:ext uri="{FF2B5EF4-FFF2-40B4-BE49-F238E27FC236}">
                  <a16:creationId xmlns:a16="http://schemas.microsoft.com/office/drawing/2014/main" id="{70A0A673-BF74-4E02-8268-F8F6E283271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74700" y="4737100"/>
              <a:ext cx="53975" cy="55563"/>
            </a:xfrm>
            <a:custGeom>
              <a:avLst/>
              <a:gdLst>
                <a:gd name="T0" fmla="*/ 7 w 8"/>
                <a:gd name="T1" fmla="*/ 1 h 8"/>
                <a:gd name="T2" fmla="*/ 7 w 8"/>
                <a:gd name="T3" fmla="*/ 0 h 8"/>
                <a:gd name="T4" fmla="*/ 6 w 8"/>
                <a:gd name="T5" fmla="*/ 1 h 8"/>
                <a:gd name="T6" fmla="*/ 6 w 8"/>
                <a:gd name="T7" fmla="*/ 2 h 8"/>
                <a:gd name="T8" fmla="*/ 4 w 8"/>
                <a:gd name="T9" fmla="*/ 3 h 8"/>
                <a:gd name="T10" fmla="*/ 3 w 8"/>
                <a:gd name="T11" fmla="*/ 3 h 8"/>
                <a:gd name="T12" fmla="*/ 3 w 8"/>
                <a:gd name="T13" fmla="*/ 4 h 8"/>
                <a:gd name="T14" fmla="*/ 2 w 8"/>
                <a:gd name="T15" fmla="*/ 4 h 8"/>
                <a:gd name="T16" fmla="*/ 1 w 8"/>
                <a:gd name="T17" fmla="*/ 4 h 8"/>
                <a:gd name="T18" fmla="*/ 1 w 8"/>
                <a:gd name="T19" fmla="*/ 4 h 8"/>
                <a:gd name="T20" fmla="*/ 0 w 8"/>
                <a:gd name="T21" fmla="*/ 5 h 8"/>
                <a:gd name="T22" fmla="*/ 0 w 8"/>
                <a:gd name="T23" fmla="*/ 5 h 8"/>
                <a:gd name="T24" fmla="*/ 0 w 8"/>
                <a:gd name="T25" fmla="*/ 7 h 8"/>
                <a:gd name="T26" fmla="*/ 1 w 8"/>
                <a:gd name="T27" fmla="*/ 8 h 8"/>
                <a:gd name="T28" fmla="*/ 2 w 8"/>
                <a:gd name="T29" fmla="*/ 7 h 8"/>
                <a:gd name="T30" fmla="*/ 3 w 8"/>
                <a:gd name="T31" fmla="*/ 6 h 8"/>
                <a:gd name="T32" fmla="*/ 4 w 8"/>
                <a:gd name="T33" fmla="*/ 5 h 8"/>
                <a:gd name="T34" fmla="*/ 4 w 8"/>
                <a:gd name="T35" fmla="*/ 4 h 8"/>
                <a:gd name="T36" fmla="*/ 5 w 8"/>
                <a:gd name="T37" fmla="*/ 5 h 8"/>
                <a:gd name="T38" fmla="*/ 6 w 8"/>
                <a:gd name="T39" fmla="*/ 6 h 8"/>
                <a:gd name="T40" fmla="*/ 7 w 8"/>
                <a:gd name="T41" fmla="*/ 7 h 8"/>
                <a:gd name="T42" fmla="*/ 8 w 8"/>
                <a:gd name="T43" fmla="*/ 6 h 8"/>
                <a:gd name="T44" fmla="*/ 7 w 8"/>
                <a:gd name="T45" fmla="*/ 4 h 8"/>
                <a:gd name="T46" fmla="*/ 7 w 8"/>
                <a:gd name="T47" fmla="*/ 1 h 8"/>
                <a:gd name="T48" fmla="*/ 6 w 8"/>
                <a:gd name="T49" fmla="*/ 5 h 8"/>
                <a:gd name="T50" fmla="*/ 5 w 8"/>
                <a:gd name="T51" fmla="*/ 4 h 8"/>
                <a:gd name="T52" fmla="*/ 5 w 8"/>
                <a:gd name="T53" fmla="*/ 4 h 8"/>
                <a:gd name="T54" fmla="*/ 6 w 8"/>
                <a:gd name="T55" fmla="*/ 3 h 8"/>
                <a:gd name="T56" fmla="*/ 6 w 8"/>
                <a:gd name="T57" fmla="*/ 4 h 8"/>
                <a:gd name="T58" fmla="*/ 6 w 8"/>
                <a:gd name="T59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8" h="8">
                  <a:moveTo>
                    <a:pt x="7" y="1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6" y="0"/>
                    <a:pt x="6" y="0"/>
                    <a:pt x="6" y="1"/>
                  </a:cubicBezTo>
                  <a:cubicBezTo>
                    <a:pt x="6" y="1"/>
                    <a:pt x="6" y="2"/>
                    <a:pt x="6" y="2"/>
                  </a:cubicBezTo>
                  <a:cubicBezTo>
                    <a:pt x="5" y="2"/>
                    <a:pt x="4" y="3"/>
                    <a:pt x="4" y="3"/>
                  </a:cubicBezTo>
                  <a:cubicBezTo>
                    <a:pt x="4" y="3"/>
                    <a:pt x="3" y="3"/>
                    <a:pt x="3" y="3"/>
                  </a:cubicBezTo>
                  <a:cubicBezTo>
                    <a:pt x="3" y="3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0" y="7"/>
                    <a:pt x="0" y="7"/>
                  </a:cubicBezTo>
                  <a:cubicBezTo>
                    <a:pt x="0" y="7"/>
                    <a:pt x="1" y="8"/>
                    <a:pt x="1" y="8"/>
                  </a:cubicBezTo>
                  <a:cubicBezTo>
                    <a:pt x="2" y="8"/>
                    <a:pt x="2" y="7"/>
                    <a:pt x="2" y="7"/>
                  </a:cubicBezTo>
                  <a:cubicBezTo>
                    <a:pt x="2" y="7"/>
                    <a:pt x="3" y="6"/>
                    <a:pt x="3" y="6"/>
                  </a:cubicBezTo>
                  <a:cubicBezTo>
                    <a:pt x="3" y="6"/>
                    <a:pt x="3" y="5"/>
                    <a:pt x="4" y="5"/>
                  </a:cubicBezTo>
                  <a:cubicBezTo>
                    <a:pt x="4" y="5"/>
                    <a:pt x="4" y="4"/>
                    <a:pt x="4" y="4"/>
                  </a:cubicBezTo>
                  <a:cubicBezTo>
                    <a:pt x="5" y="4"/>
                    <a:pt x="5" y="5"/>
                    <a:pt x="5" y="5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7"/>
                    <a:pt x="7" y="7"/>
                  </a:cubicBezTo>
                  <a:cubicBezTo>
                    <a:pt x="7" y="7"/>
                    <a:pt x="7" y="6"/>
                    <a:pt x="8" y="6"/>
                  </a:cubicBezTo>
                  <a:cubicBezTo>
                    <a:pt x="8" y="5"/>
                    <a:pt x="8" y="4"/>
                    <a:pt x="7" y="4"/>
                  </a:cubicBezTo>
                  <a:cubicBezTo>
                    <a:pt x="7" y="3"/>
                    <a:pt x="8" y="1"/>
                    <a:pt x="7" y="1"/>
                  </a:cubicBezTo>
                  <a:close/>
                  <a:moveTo>
                    <a:pt x="6" y="5"/>
                  </a:moveTo>
                  <a:cubicBezTo>
                    <a:pt x="6" y="5"/>
                    <a:pt x="6" y="5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3"/>
                    <a:pt x="6" y="3"/>
                  </a:cubicBezTo>
                  <a:cubicBezTo>
                    <a:pt x="6" y="2"/>
                    <a:pt x="6" y="3"/>
                    <a:pt x="6" y="4"/>
                  </a:cubicBezTo>
                  <a:cubicBezTo>
                    <a:pt x="6" y="4"/>
                    <a:pt x="6" y="4"/>
                    <a:pt x="6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232">
              <a:extLst>
                <a:ext uri="{FF2B5EF4-FFF2-40B4-BE49-F238E27FC236}">
                  <a16:creationId xmlns:a16="http://schemas.microsoft.com/office/drawing/2014/main" id="{17F7BAF8-406D-45A3-9944-21D95423814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36613" y="4743450"/>
              <a:ext cx="14288" cy="34925"/>
            </a:xfrm>
            <a:custGeom>
              <a:avLst/>
              <a:gdLst>
                <a:gd name="T0" fmla="*/ 0 w 2"/>
                <a:gd name="T1" fmla="*/ 0 h 5"/>
                <a:gd name="T2" fmla="*/ 0 w 2"/>
                <a:gd name="T3" fmla="*/ 1 h 5"/>
                <a:gd name="T4" fmla="*/ 0 w 2"/>
                <a:gd name="T5" fmla="*/ 4 h 5"/>
                <a:gd name="T6" fmla="*/ 1 w 2"/>
                <a:gd name="T7" fmla="*/ 5 h 5"/>
                <a:gd name="T8" fmla="*/ 2 w 2"/>
                <a:gd name="T9" fmla="*/ 4 h 5"/>
                <a:gd name="T10" fmla="*/ 2 w 2"/>
                <a:gd name="T11" fmla="*/ 1 h 5"/>
                <a:gd name="T12" fmla="*/ 0 w 2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5"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2"/>
                    <a:pt x="0" y="3"/>
                    <a:pt x="0" y="4"/>
                  </a:cubicBezTo>
                  <a:cubicBezTo>
                    <a:pt x="0" y="4"/>
                    <a:pt x="0" y="5"/>
                    <a:pt x="1" y="5"/>
                  </a:cubicBezTo>
                  <a:cubicBezTo>
                    <a:pt x="1" y="5"/>
                    <a:pt x="1" y="4"/>
                    <a:pt x="2" y="4"/>
                  </a:cubicBezTo>
                  <a:cubicBezTo>
                    <a:pt x="2" y="3"/>
                    <a:pt x="2" y="2"/>
                    <a:pt x="2" y="1"/>
                  </a:cubicBezTo>
                  <a:cubicBezTo>
                    <a:pt x="1" y="1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233">
              <a:extLst>
                <a:ext uri="{FF2B5EF4-FFF2-40B4-BE49-F238E27FC236}">
                  <a16:creationId xmlns:a16="http://schemas.microsoft.com/office/drawing/2014/main" id="{D76FE73B-B0D8-4CDE-8CC6-5733ECD5970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686300" y="3575050"/>
              <a:ext cx="2784475" cy="1266825"/>
            </a:xfrm>
            <a:custGeom>
              <a:avLst/>
              <a:gdLst>
                <a:gd name="T0" fmla="*/ 384 w 403"/>
                <a:gd name="T1" fmla="*/ 114 h 181"/>
                <a:gd name="T2" fmla="*/ 315 w 403"/>
                <a:gd name="T3" fmla="*/ 64 h 181"/>
                <a:gd name="T4" fmla="*/ 233 w 403"/>
                <a:gd name="T5" fmla="*/ 25 h 181"/>
                <a:gd name="T6" fmla="*/ 225 w 403"/>
                <a:gd name="T7" fmla="*/ 16 h 181"/>
                <a:gd name="T8" fmla="*/ 201 w 403"/>
                <a:gd name="T9" fmla="*/ 0 h 181"/>
                <a:gd name="T10" fmla="*/ 167 w 403"/>
                <a:gd name="T11" fmla="*/ 17 h 181"/>
                <a:gd name="T12" fmla="*/ 176 w 403"/>
                <a:gd name="T13" fmla="*/ 25 h 181"/>
                <a:gd name="T14" fmla="*/ 62 w 403"/>
                <a:gd name="T15" fmla="*/ 87 h 181"/>
                <a:gd name="T16" fmla="*/ 19 w 403"/>
                <a:gd name="T17" fmla="*/ 115 h 181"/>
                <a:gd name="T18" fmla="*/ 18 w 403"/>
                <a:gd name="T19" fmla="*/ 181 h 181"/>
                <a:gd name="T20" fmla="*/ 225 w 403"/>
                <a:gd name="T21" fmla="*/ 181 h 181"/>
                <a:gd name="T22" fmla="*/ 220 w 403"/>
                <a:gd name="T23" fmla="*/ 5 h 181"/>
                <a:gd name="T24" fmla="*/ 182 w 403"/>
                <a:gd name="T25" fmla="*/ 5 h 181"/>
                <a:gd name="T26" fmla="*/ 182 w 403"/>
                <a:gd name="T27" fmla="*/ 5 h 181"/>
                <a:gd name="T28" fmla="*/ 219 w 403"/>
                <a:gd name="T29" fmla="*/ 18 h 181"/>
                <a:gd name="T30" fmla="*/ 168 w 403"/>
                <a:gd name="T31" fmla="*/ 19 h 181"/>
                <a:gd name="T32" fmla="*/ 187 w 403"/>
                <a:gd name="T33" fmla="*/ 33 h 181"/>
                <a:gd name="T34" fmla="*/ 178 w 403"/>
                <a:gd name="T35" fmla="*/ 25 h 181"/>
                <a:gd name="T36" fmla="*/ 189 w 403"/>
                <a:gd name="T37" fmla="*/ 44 h 181"/>
                <a:gd name="T38" fmla="*/ 197 w 403"/>
                <a:gd name="T39" fmla="*/ 92 h 181"/>
                <a:gd name="T40" fmla="*/ 206 w 403"/>
                <a:gd name="T41" fmla="*/ 75 h 181"/>
                <a:gd name="T42" fmla="*/ 197 w 403"/>
                <a:gd name="T43" fmla="*/ 101 h 181"/>
                <a:gd name="T44" fmla="*/ 197 w 403"/>
                <a:gd name="T45" fmla="*/ 62 h 181"/>
                <a:gd name="T46" fmla="*/ 206 w 403"/>
                <a:gd name="T47" fmla="*/ 114 h 181"/>
                <a:gd name="T48" fmla="*/ 197 w 403"/>
                <a:gd name="T49" fmla="*/ 53 h 181"/>
                <a:gd name="T50" fmla="*/ 206 w 403"/>
                <a:gd name="T51" fmla="*/ 123 h 181"/>
                <a:gd name="T52" fmla="*/ 197 w 403"/>
                <a:gd name="T53" fmla="*/ 49 h 181"/>
                <a:gd name="T54" fmla="*/ 195 w 403"/>
                <a:gd name="T55" fmla="*/ 52 h 181"/>
                <a:gd name="T56" fmla="*/ 195 w 403"/>
                <a:gd name="T57" fmla="*/ 61 h 181"/>
                <a:gd name="T58" fmla="*/ 195 w 403"/>
                <a:gd name="T59" fmla="*/ 83 h 181"/>
                <a:gd name="T60" fmla="*/ 195 w 403"/>
                <a:gd name="T61" fmla="*/ 102 h 181"/>
                <a:gd name="T62" fmla="*/ 195 w 403"/>
                <a:gd name="T63" fmla="*/ 115 h 181"/>
                <a:gd name="T64" fmla="*/ 189 w 403"/>
                <a:gd name="T65" fmla="*/ 140 h 181"/>
                <a:gd name="T66" fmla="*/ 197 w 403"/>
                <a:gd name="T67" fmla="*/ 140 h 181"/>
                <a:gd name="T68" fmla="*/ 208 w 403"/>
                <a:gd name="T69" fmla="*/ 140 h 181"/>
                <a:gd name="T70" fmla="*/ 214 w 403"/>
                <a:gd name="T71" fmla="*/ 33 h 181"/>
                <a:gd name="T72" fmla="*/ 189 w 403"/>
                <a:gd name="T73" fmla="*/ 145 h 181"/>
                <a:gd name="T74" fmla="*/ 216 w 403"/>
                <a:gd name="T75" fmla="*/ 179 h 181"/>
                <a:gd name="T76" fmla="*/ 227 w 403"/>
                <a:gd name="T77" fmla="*/ 179 h 181"/>
                <a:gd name="T78" fmla="*/ 382 w 403"/>
                <a:gd name="T79" fmla="*/ 115 h 181"/>
                <a:gd name="T80" fmla="*/ 227 w 403"/>
                <a:gd name="T81" fmla="*/ 72 h 181"/>
                <a:gd name="T82" fmla="*/ 384 w 403"/>
                <a:gd name="T83" fmla="*/ 113 h 181"/>
                <a:gd name="T84" fmla="*/ 341 w 403"/>
                <a:gd name="T85" fmla="*/ 89 h 181"/>
                <a:gd name="T86" fmla="*/ 315 w 403"/>
                <a:gd name="T87" fmla="*/ 70 h 181"/>
                <a:gd name="T88" fmla="*/ 310 w 403"/>
                <a:gd name="T89" fmla="*/ 67 h 181"/>
                <a:gd name="T90" fmla="*/ 93 w 403"/>
                <a:gd name="T91" fmla="*/ 67 h 181"/>
                <a:gd name="T92" fmla="*/ 65 w 403"/>
                <a:gd name="T93" fmla="*/ 90 h 181"/>
                <a:gd name="T94" fmla="*/ 8 w 403"/>
                <a:gd name="T95" fmla="*/ 107 h 181"/>
                <a:gd name="T96" fmla="*/ 176 w 403"/>
                <a:gd name="T97" fmla="*/ 113 h 181"/>
                <a:gd name="T98" fmla="*/ 21 w 403"/>
                <a:gd name="T99" fmla="*/ 117 h 181"/>
                <a:gd name="T100" fmla="*/ 176 w 403"/>
                <a:gd name="T101" fmla="*/ 179 h 181"/>
                <a:gd name="T102" fmla="*/ 214 w 403"/>
                <a:gd name="T103" fmla="*/ 147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03" h="181">
                  <a:moveTo>
                    <a:pt x="384" y="179"/>
                  </a:moveTo>
                  <a:cubicBezTo>
                    <a:pt x="384" y="179"/>
                    <a:pt x="384" y="179"/>
                    <a:pt x="384" y="179"/>
                  </a:cubicBezTo>
                  <a:cubicBezTo>
                    <a:pt x="384" y="115"/>
                    <a:pt x="384" y="115"/>
                    <a:pt x="384" y="115"/>
                  </a:cubicBezTo>
                  <a:cubicBezTo>
                    <a:pt x="384" y="115"/>
                    <a:pt x="384" y="115"/>
                    <a:pt x="384" y="115"/>
                  </a:cubicBezTo>
                  <a:cubicBezTo>
                    <a:pt x="384" y="115"/>
                    <a:pt x="384" y="115"/>
                    <a:pt x="384" y="114"/>
                  </a:cubicBezTo>
                  <a:cubicBezTo>
                    <a:pt x="403" y="105"/>
                    <a:pt x="403" y="105"/>
                    <a:pt x="403" y="105"/>
                  </a:cubicBezTo>
                  <a:cubicBezTo>
                    <a:pt x="403" y="104"/>
                    <a:pt x="403" y="104"/>
                    <a:pt x="403" y="104"/>
                  </a:cubicBezTo>
                  <a:cubicBezTo>
                    <a:pt x="403" y="103"/>
                    <a:pt x="403" y="103"/>
                    <a:pt x="403" y="103"/>
                  </a:cubicBezTo>
                  <a:cubicBezTo>
                    <a:pt x="341" y="87"/>
                    <a:pt x="341" y="87"/>
                    <a:pt x="341" y="87"/>
                  </a:cubicBezTo>
                  <a:cubicBezTo>
                    <a:pt x="315" y="64"/>
                    <a:pt x="315" y="64"/>
                    <a:pt x="315" y="64"/>
                  </a:cubicBezTo>
                  <a:cubicBezTo>
                    <a:pt x="315" y="63"/>
                    <a:pt x="315" y="63"/>
                    <a:pt x="314" y="63"/>
                  </a:cubicBezTo>
                  <a:cubicBezTo>
                    <a:pt x="310" y="65"/>
                    <a:pt x="310" y="65"/>
                    <a:pt x="310" y="65"/>
                  </a:cubicBezTo>
                  <a:cubicBezTo>
                    <a:pt x="227" y="65"/>
                    <a:pt x="227" y="65"/>
                    <a:pt x="227" y="65"/>
                  </a:cubicBezTo>
                  <a:cubicBezTo>
                    <a:pt x="227" y="25"/>
                    <a:pt x="227" y="25"/>
                    <a:pt x="227" y="25"/>
                  </a:cubicBezTo>
                  <a:cubicBezTo>
                    <a:pt x="233" y="25"/>
                    <a:pt x="233" y="25"/>
                    <a:pt x="233" y="25"/>
                  </a:cubicBezTo>
                  <a:cubicBezTo>
                    <a:pt x="233" y="25"/>
                    <a:pt x="234" y="25"/>
                    <a:pt x="234" y="24"/>
                  </a:cubicBezTo>
                  <a:cubicBezTo>
                    <a:pt x="237" y="17"/>
                    <a:pt x="237" y="17"/>
                    <a:pt x="237" y="17"/>
                  </a:cubicBezTo>
                  <a:cubicBezTo>
                    <a:pt x="237" y="17"/>
                    <a:pt x="237" y="17"/>
                    <a:pt x="237" y="16"/>
                  </a:cubicBezTo>
                  <a:cubicBezTo>
                    <a:pt x="237" y="16"/>
                    <a:pt x="237" y="16"/>
                    <a:pt x="236" y="16"/>
                  </a:cubicBezTo>
                  <a:cubicBezTo>
                    <a:pt x="225" y="16"/>
                    <a:pt x="225" y="16"/>
                    <a:pt x="225" y="16"/>
                  </a:cubicBezTo>
                  <a:cubicBezTo>
                    <a:pt x="222" y="4"/>
                    <a:pt x="222" y="4"/>
                    <a:pt x="222" y="4"/>
                  </a:cubicBezTo>
                  <a:cubicBezTo>
                    <a:pt x="222" y="4"/>
                    <a:pt x="222" y="3"/>
                    <a:pt x="221" y="3"/>
                  </a:cubicBezTo>
                  <a:cubicBezTo>
                    <a:pt x="206" y="3"/>
                    <a:pt x="206" y="3"/>
                    <a:pt x="206" y="3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202" y="0"/>
                    <a:pt x="202" y="0"/>
                    <a:pt x="201" y="0"/>
                  </a:cubicBezTo>
                  <a:cubicBezTo>
                    <a:pt x="198" y="3"/>
                    <a:pt x="198" y="3"/>
                    <a:pt x="198" y="3"/>
                  </a:cubicBezTo>
                  <a:cubicBezTo>
                    <a:pt x="181" y="3"/>
                    <a:pt x="181" y="3"/>
                    <a:pt x="181" y="3"/>
                  </a:cubicBezTo>
                  <a:cubicBezTo>
                    <a:pt x="181" y="3"/>
                    <a:pt x="180" y="4"/>
                    <a:pt x="180" y="4"/>
                  </a:cubicBezTo>
                  <a:cubicBezTo>
                    <a:pt x="178" y="17"/>
                    <a:pt x="178" y="17"/>
                    <a:pt x="178" y="17"/>
                  </a:cubicBezTo>
                  <a:cubicBezTo>
                    <a:pt x="167" y="17"/>
                    <a:pt x="167" y="17"/>
                    <a:pt x="167" y="17"/>
                  </a:cubicBezTo>
                  <a:cubicBezTo>
                    <a:pt x="166" y="17"/>
                    <a:pt x="166" y="17"/>
                    <a:pt x="166" y="17"/>
                  </a:cubicBezTo>
                  <a:cubicBezTo>
                    <a:pt x="165" y="17"/>
                    <a:pt x="165" y="18"/>
                    <a:pt x="166" y="18"/>
                  </a:cubicBezTo>
                  <a:cubicBezTo>
                    <a:pt x="169" y="25"/>
                    <a:pt x="169" y="25"/>
                    <a:pt x="169" y="25"/>
                  </a:cubicBezTo>
                  <a:cubicBezTo>
                    <a:pt x="169" y="25"/>
                    <a:pt x="170" y="25"/>
                    <a:pt x="170" y="25"/>
                  </a:cubicBezTo>
                  <a:cubicBezTo>
                    <a:pt x="176" y="25"/>
                    <a:pt x="176" y="25"/>
                    <a:pt x="176" y="25"/>
                  </a:cubicBezTo>
                  <a:cubicBezTo>
                    <a:pt x="176" y="65"/>
                    <a:pt x="176" y="65"/>
                    <a:pt x="176" y="65"/>
                  </a:cubicBezTo>
                  <a:cubicBezTo>
                    <a:pt x="93" y="65"/>
                    <a:pt x="93" y="65"/>
                    <a:pt x="93" y="65"/>
                  </a:cubicBezTo>
                  <a:cubicBezTo>
                    <a:pt x="89" y="63"/>
                    <a:pt x="89" y="63"/>
                    <a:pt x="89" y="63"/>
                  </a:cubicBezTo>
                  <a:cubicBezTo>
                    <a:pt x="88" y="63"/>
                    <a:pt x="88" y="63"/>
                    <a:pt x="88" y="64"/>
                  </a:cubicBezTo>
                  <a:cubicBezTo>
                    <a:pt x="62" y="87"/>
                    <a:pt x="62" y="87"/>
                    <a:pt x="62" y="87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0" y="103"/>
                    <a:pt x="0" y="103"/>
                    <a:pt x="0" y="104"/>
                  </a:cubicBezTo>
                  <a:cubicBezTo>
                    <a:pt x="0" y="104"/>
                    <a:pt x="0" y="104"/>
                    <a:pt x="0" y="105"/>
                  </a:cubicBezTo>
                  <a:cubicBezTo>
                    <a:pt x="18" y="114"/>
                    <a:pt x="18" y="114"/>
                    <a:pt x="18" y="114"/>
                  </a:cubicBezTo>
                  <a:cubicBezTo>
                    <a:pt x="19" y="115"/>
                    <a:pt x="19" y="115"/>
                    <a:pt x="19" y="115"/>
                  </a:cubicBezTo>
                  <a:cubicBezTo>
                    <a:pt x="19" y="115"/>
                    <a:pt x="19" y="115"/>
                    <a:pt x="19" y="115"/>
                  </a:cubicBezTo>
                  <a:cubicBezTo>
                    <a:pt x="19" y="179"/>
                    <a:pt x="19" y="179"/>
                    <a:pt x="19" y="179"/>
                  </a:cubicBezTo>
                  <a:cubicBezTo>
                    <a:pt x="18" y="179"/>
                    <a:pt x="18" y="179"/>
                    <a:pt x="18" y="179"/>
                  </a:cubicBezTo>
                  <a:cubicBezTo>
                    <a:pt x="18" y="179"/>
                    <a:pt x="17" y="179"/>
                    <a:pt x="17" y="180"/>
                  </a:cubicBezTo>
                  <a:cubicBezTo>
                    <a:pt x="17" y="181"/>
                    <a:pt x="18" y="181"/>
                    <a:pt x="18" y="181"/>
                  </a:cubicBezTo>
                  <a:cubicBezTo>
                    <a:pt x="178" y="181"/>
                    <a:pt x="178" y="181"/>
                    <a:pt x="178" y="181"/>
                  </a:cubicBezTo>
                  <a:cubicBezTo>
                    <a:pt x="179" y="181"/>
                    <a:pt x="179" y="181"/>
                    <a:pt x="179" y="181"/>
                  </a:cubicBezTo>
                  <a:cubicBezTo>
                    <a:pt x="188" y="181"/>
                    <a:pt x="188" y="181"/>
                    <a:pt x="188" y="181"/>
                  </a:cubicBezTo>
                  <a:cubicBezTo>
                    <a:pt x="215" y="181"/>
                    <a:pt x="215" y="181"/>
                    <a:pt x="215" y="181"/>
                  </a:cubicBezTo>
                  <a:cubicBezTo>
                    <a:pt x="225" y="181"/>
                    <a:pt x="225" y="181"/>
                    <a:pt x="225" y="181"/>
                  </a:cubicBezTo>
                  <a:cubicBezTo>
                    <a:pt x="225" y="181"/>
                    <a:pt x="225" y="181"/>
                    <a:pt x="225" y="181"/>
                  </a:cubicBezTo>
                  <a:cubicBezTo>
                    <a:pt x="384" y="181"/>
                    <a:pt x="384" y="181"/>
                    <a:pt x="384" y="181"/>
                  </a:cubicBezTo>
                  <a:cubicBezTo>
                    <a:pt x="384" y="181"/>
                    <a:pt x="385" y="181"/>
                    <a:pt x="385" y="180"/>
                  </a:cubicBezTo>
                  <a:cubicBezTo>
                    <a:pt x="385" y="179"/>
                    <a:pt x="384" y="179"/>
                    <a:pt x="384" y="179"/>
                  </a:cubicBezTo>
                  <a:close/>
                  <a:moveTo>
                    <a:pt x="220" y="5"/>
                  </a:moveTo>
                  <a:cubicBezTo>
                    <a:pt x="223" y="16"/>
                    <a:pt x="223" y="16"/>
                    <a:pt x="223" y="16"/>
                  </a:cubicBezTo>
                  <a:cubicBezTo>
                    <a:pt x="220" y="16"/>
                    <a:pt x="220" y="16"/>
                    <a:pt x="220" y="16"/>
                  </a:cubicBezTo>
                  <a:cubicBezTo>
                    <a:pt x="208" y="5"/>
                    <a:pt x="208" y="5"/>
                    <a:pt x="208" y="5"/>
                  </a:cubicBezTo>
                  <a:lnTo>
                    <a:pt x="220" y="5"/>
                  </a:lnTo>
                  <a:close/>
                  <a:moveTo>
                    <a:pt x="182" y="5"/>
                  </a:moveTo>
                  <a:cubicBezTo>
                    <a:pt x="196" y="5"/>
                    <a:pt x="196" y="5"/>
                    <a:pt x="196" y="5"/>
                  </a:cubicBezTo>
                  <a:cubicBezTo>
                    <a:pt x="185" y="16"/>
                    <a:pt x="185" y="16"/>
                    <a:pt x="185" y="16"/>
                  </a:cubicBezTo>
                  <a:cubicBezTo>
                    <a:pt x="185" y="16"/>
                    <a:pt x="185" y="16"/>
                    <a:pt x="185" y="16"/>
                  </a:cubicBezTo>
                  <a:cubicBezTo>
                    <a:pt x="180" y="16"/>
                    <a:pt x="180" y="16"/>
                    <a:pt x="180" y="16"/>
                  </a:cubicBezTo>
                  <a:lnTo>
                    <a:pt x="182" y="5"/>
                  </a:lnTo>
                  <a:close/>
                  <a:moveTo>
                    <a:pt x="168" y="19"/>
                  </a:moveTo>
                  <a:cubicBezTo>
                    <a:pt x="185" y="19"/>
                    <a:pt x="185" y="19"/>
                    <a:pt x="185" y="19"/>
                  </a:cubicBezTo>
                  <a:cubicBezTo>
                    <a:pt x="185" y="19"/>
                    <a:pt x="185" y="19"/>
                    <a:pt x="185" y="18"/>
                  </a:cubicBezTo>
                  <a:cubicBezTo>
                    <a:pt x="202" y="2"/>
                    <a:pt x="202" y="2"/>
                    <a:pt x="202" y="2"/>
                  </a:cubicBezTo>
                  <a:cubicBezTo>
                    <a:pt x="219" y="18"/>
                    <a:pt x="219" y="18"/>
                    <a:pt x="219" y="18"/>
                  </a:cubicBezTo>
                  <a:cubicBezTo>
                    <a:pt x="219" y="18"/>
                    <a:pt x="219" y="18"/>
                    <a:pt x="219" y="18"/>
                  </a:cubicBezTo>
                  <a:cubicBezTo>
                    <a:pt x="235" y="18"/>
                    <a:pt x="235" y="18"/>
                    <a:pt x="235" y="18"/>
                  </a:cubicBezTo>
                  <a:cubicBezTo>
                    <a:pt x="232" y="23"/>
                    <a:pt x="232" y="23"/>
                    <a:pt x="232" y="23"/>
                  </a:cubicBezTo>
                  <a:cubicBezTo>
                    <a:pt x="170" y="23"/>
                    <a:pt x="170" y="23"/>
                    <a:pt x="170" y="23"/>
                  </a:cubicBezTo>
                  <a:lnTo>
                    <a:pt x="168" y="19"/>
                  </a:lnTo>
                  <a:close/>
                  <a:moveTo>
                    <a:pt x="179" y="179"/>
                  </a:moveTo>
                  <a:cubicBezTo>
                    <a:pt x="179" y="179"/>
                    <a:pt x="179" y="179"/>
                    <a:pt x="178" y="179"/>
                  </a:cubicBezTo>
                  <a:cubicBezTo>
                    <a:pt x="178" y="179"/>
                    <a:pt x="178" y="179"/>
                    <a:pt x="178" y="179"/>
                  </a:cubicBezTo>
                  <a:cubicBezTo>
                    <a:pt x="178" y="33"/>
                    <a:pt x="178" y="33"/>
                    <a:pt x="178" y="33"/>
                  </a:cubicBezTo>
                  <a:cubicBezTo>
                    <a:pt x="187" y="33"/>
                    <a:pt x="187" y="33"/>
                    <a:pt x="187" y="33"/>
                  </a:cubicBezTo>
                  <a:cubicBezTo>
                    <a:pt x="187" y="179"/>
                    <a:pt x="187" y="179"/>
                    <a:pt x="187" y="179"/>
                  </a:cubicBezTo>
                  <a:lnTo>
                    <a:pt x="179" y="179"/>
                  </a:lnTo>
                  <a:close/>
                  <a:moveTo>
                    <a:pt x="225" y="31"/>
                  </a:moveTo>
                  <a:cubicBezTo>
                    <a:pt x="178" y="31"/>
                    <a:pt x="178" y="31"/>
                    <a:pt x="178" y="31"/>
                  </a:cubicBezTo>
                  <a:cubicBezTo>
                    <a:pt x="178" y="25"/>
                    <a:pt x="178" y="25"/>
                    <a:pt x="178" y="25"/>
                  </a:cubicBezTo>
                  <a:cubicBezTo>
                    <a:pt x="225" y="25"/>
                    <a:pt x="225" y="25"/>
                    <a:pt x="225" y="25"/>
                  </a:cubicBezTo>
                  <a:lnTo>
                    <a:pt x="225" y="31"/>
                  </a:lnTo>
                  <a:close/>
                  <a:moveTo>
                    <a:pt x="214" y="47"/>
                  </a:moveTo>
                  <a:cubicBezTo>
                    <a:pt x="189" y="47"/>
                    <a:pt x="189" y="47"/>
                    <a:pt x="189" y="47"/>
                  </a:cubicBezTo>
                  <a:cubicBezTo>
                    <a:pt x="189" y="44"/>
                    <a:pt x="189" y="44"/>
                    <a:pt x="189" y="44"/>
                  </a:cubicBezTo>
                  <a:cubicBezTo>
                    <a:pt x="214" y="44"/>
                    <a:pt x="214" y="44"/>
                    <a:pt x="214" y="44"/>
                  </a:cubicBezTo>
                  <a:lnTo>
                    <a:pt x="214" y="47"/>
                  </a:lnTo>
                  <a:close/>
                  <a:moveTo>
                    <a:pt x="206" y="84"/>
                  </a:moveTo>
                  <a:cubicBezTo>
                    <a:pt x="206" y="92"/>
                    <a:pt x="206" y="92"/>
                    <a:pt x="206" y="92"/>
                  </a:cubicBezTo>
                  <a:cubicBezTo>
                    <a:pt x="197" y="92"/>
                    <a:pt x="197" y="92"/>
                    <a:pt x="197" y="92"/>
                  </a:cubicBezTo>
                  <a:cubicBezTo>
                    <a:pt x="197" y="84"/>
                    <a:pt x="197" y="84"/>
                    <a:pt x="197" y="84"/>
                  </a:cubicBezTo>
                  <a:lnTo>
                    <a:pt x="206" y="84"/>
                  </a:lnTo>
                  <a:close/>
                  <a:moveTo>
                    <a:pt x="197" y="82"/>
                  </a:moveTo>
                  <a:cubicBezTo>
                    <a:pt x="197" y="75"/>
                    <a:pt x="197" y="75"/>
                    <a:pt x="197" y="75"/>
                  </a:cubicBezTo>
                  <a:cubicBezTo>
                    <a:pt x="206" y="75"/>
                    <a:pt x="206" y="75"/>
                    <a:pt x="206" y="75"/>
                  </a:cubicBezTo>
                  <a:cubicBezTo>
                    <a:pt x="206" y="82"/>
                    <a:pt x="206" y="82"/>
                    <a:pt x="206" y="82"/>
                  </a:cubicBezTo>
                  <a:lnTo>
                    <a:pt x="197" y="82"/>
                  </a:lnTo>
                  <a:close/>
                  <a:moveTo>
                    <a:pt x="206" y="94"/>
                  </a:moveTo>
                  <a:cubicBezTo>
                    <a:pt x="206" y="101"/>
                    <a:pt x="206" y="101"/>
                    <a:pt x="206" y="101"/>
                  </a:cubicBezTo>
                  <a:cubicBezTo>
                    <a:pt x="197" y="101"/>
                    <a:pt x="197" y="101"/>
                    <a:pt x="197" y="101"/>
                  </a:cubicBezTo>
                  <a:cubicBezTo>
                    <a:pt x="197" y="94"/>
                    <a:pt x="197" y="94"/>
                    <a:pt x="197" y="94"/>
                  </a:cubicBezTo>
                  <a:lnTo>
                    <a:pt x="206" y="94"/>
                  </a:lnTo>
                  <a:close/>
                  <a:moveTo>
                    <a:pt x="206" y="73"/>
                  </a:moveTo>
                  <a:cubicBezTo>
                    <a:pt x="197" y="73"/>
                    <a:pt x="197" y="73"/>
                    <a:pt x="197" y="73"/>
                  </a:cubicBezTo>
                  <a:cubicBezTo>
                    <a:pt x="197" y="62"/>
                    <a:pt x="197" y="62"/>
                    <a:pt x="197" y="62"/>
                  </a:cubicBezTo>
                  <a:cubicBezTo>
                    <a:pt x="206" y="62"/>
                    <a:pt x="206" y="62"/>
                    <a:pt x="206" y="62"/>
                  </a:cubicBezTo>
                  <a:lnTo>
                    <a:pt x="206" y="73"/>
                  </a:lnTo>
                  <a:close/>
                  <a:moveTo>
                    <a:pt x="197" y="103"/>
                  </a:moveTo>
                  <a:cubicBezTo>
                    <a:pt x="206" y="103"/>
                    <a:pt x="206" y="103"/>
                    <a:pt x="206" y="103"/>
                  </a:cubicBezTo>
                  <a:cubicBezTo>
                    <a:pt x="206" y="114"/>
                    <a:pt x="206" y="114"/>
                    <a:pt x="206" y="114"/>
                  </a:cubicBezTo>
                  <a:cubicBezTo>
                    <a:pt x="197" y="114"/>
                    <a:pt x="197" y="114"/>
                    <a:pt x="197" y="114"/>
                  </a:cubicBezTo>
                  <a:lnTo>
                    <a:pt x="197" y="103"/>
                  </a:lnTo>
                  <a:close/>
                  <a:moveTo>
                    <a:pt x="206" y="60"/>
                  </a:moveTo>
                  <a:cubicBezTo>
                    <a:pt x="197" y="60"/>
                    <a:pt x="197" y="60"/>
                    <a:pt x="197" y="60"/>
                  </a:cubicBezTo>
                  <a:cubicBezTo>
                    <a:pt x="197" y="53"/>
                    <a:pt x="197" y="53"/>
                    <a:pt x="197" y="53"/>
                  </a:cubicBezTo>
                  <a:cubicBezTo>
                    <a:pt x="206" y="53"/>
                    <a:pt x="206" y="53"/>
                    <a:pt x="206" y="53"/>
                  </a:cubicBezTo>
                  <a:lnTo>
                    <a:pt x="206" y="60"/>
                  </a:lnTo>
                  <a:close/>
                  <a:moveTo>
                    <a:pt x="197" y="116"/>
                  </a:moveTo>
                  <a:cubicBezTo>
                    <a:pt x="206" y="116"/>
                    <a:pt x="206" y="116"/>
                    <a:pt x="206" y="116"/>
                  </a:cubicBezTo>
                  <a:cubicBezTo>
                    <a:pt x="206" y="123"/>
                    <a:pt x="206" y="123"/>
                    <a:pt x="206" y="123"/>
                  </a:cubicBezTo>
                  <a:cubicBezTo>
                    <a:pt x="197" y="123"/>
                    <a:pt x="197" y="123"/>
                    <a:pt x="197" y="123"/>
                  </a:cubicBezTo>
                  <a:lnTo>
                    <a:pt x="197" y="116"/>
                  </a:lnTo>
                  <a:close/>
                  <a:moveTo>
                    <a:pt x="206" y="51"/>
                  </a:moveTo>
                  <a:cubicBezTo>
                    <a:pt x="197" y="51"/>
                    <a:pt x="197" y="51"/>
                    <a:pt x="197" y="51"/>
                  </a:cubicBezTo>
                  <a:cubicBezTo>
                    <a:pt x="197" y="49"/>
                    <a:pt x="197" y="49"/>
                    <a:pt x="197" y="49"/>
                  </a:cubicBezTo>
                  <a:cubicBezTo>
                    <a:pt x="206" y="49"/>
                    <a:pt x="206" y="49"/>
                    <a:pt x="206" y="49"/>
                  </a:cubicBezTo>
                  <a:lnTo>
                    <a:pt x="206" y="51"/>
                  </a:lnTo>
                  <a:close/>
                  <a:moveTo>
                    <a:pt x="189" y="49"/>
                  </a:moveTo>
                  <a:cubicBezTo>
                    <a:pt x="195" y="49"/>
                    <a:pt x="195" y="49"/>
                    <a:pt x="195" y="49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93"/>
                    <a:pt x="195" y="93"/>
                    <a:pt x="195" y="93"/>
                  </a:cubicBezTo>
                  <a:cubicBezTo>
                    <a:pt x="195" y="93"/>
                    <a:pt x="195" y="93"/>
                    <a:pt x="195" y="93"/>
                  </a:cubicBezTo>
                  <a:cubicBezTo>
                    <a:pt x="195" y="94"/>
                    <a:pt x="195" y="94"/>
                    <a:pt x="195" y="94"/>
                  </a:cubicBezTo>
                  <a:cubicBezTo>
                    <a:pt x="195" y="102"/>
                    <a:pt x="195" y="102"/>
                    <a:pt x="195" y="102"/>
                  </a:cubicBezTo>
                  <a:cubicBezTo>
                    <a:pt x="195" y="102"/>
                    <a:pt x="195" y="102"/>
                    <a:pt x="195" y="102"/>
                  </a:cubicBezTo>
                  <a:cubicBezTo>
                    <a:pt x="195" y="103"/>
                    <a:pt x="195" y="103"/>
                    <a:pt x="195" y="103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40"/>
                    <a:pt x="195" y="140"/>
                    <a:pt x="195" y="140"/>
                  </a:cubicBezTo>
                  <a:cubicBezTo>
                    <a:pt x="189" y="140"/>
                    <a:pt x="189" y="140"/>
                    <a:pt x="189" y="140"/>
                  </a:cubicBezTo>
                  <a:lnTo>
                    <a:pt x="189" y="49"/>
                  </a:lnTo>
                  <a:close/>
                  <a:moveTo>
                    <a:pt x="197" y="125"/>
                  </a:moveTo>
                  <a:cubicBezTo>
                    <a:pt x="206" y="125"/>
                    <a:pt x="206" y="125"/>
                    <a:pt x="206" y="125"/>
                  </a:cubicBezTo>
                  <a:cubicBezTo>
                    <a:pt x="206" y="140"/>
                    <a:pt x="206" y="140"/>
                    <a:pt x="206" y="140"/>
                  </a:cubicBezTo>
                  <a:cubicBezTo>
                    <a:pt x="197" y="140"/>
                    <a:pt x="197" y="140"/>
                    <a:pt x="197" y="140"/>
                  </a:cubicBezTo>
                  <a:lnTo>
                    <a:pt x="197" y="125"/>
                  </a:lnTo>
                  <a:close/>
                  <a:moveTo>
                    <a:pt x="208" y="49"/>
                  </a:moveTo>
                  <a:cubicBezTo>
                    <a:pt x="214" y="49"/>
                    <a:pt x="214" y="49"/>
                    <a:pt x="214" y="49"/>
                  </a:cubicBezTo>
                  <a:cubicBezTo>
                    <a:pt x="214" y="140"/>
                    <a:pt x="214" y="140"/>
                    <a:pt x="214" y="140"/>
                  </a:cubicBezTo>
                  <a:cubicBezTo>
                    <a:pt x="208" y="140"/>
                    <a:pt x="208" y="140"/>
                    <a:pt x="208" y="140"/>
                  </a:cubicBezTo>
                  <a:lnTo>
                    <a:pt x="208" y="49"/>
                  </a:lnTo>
                  <a:close/>
                  <a:moveTo>
                    <a:pt x="214" y="42"/>
                  </a:moveTo>
                  <a:cubicBezTo>
                    <a:pt x="189" y="42"/>
                    <a:pt x="189" y="42"/>
                    <a:pt x="189" y="42"/>
                  </a:cubicBezTo>
                  <a:cubicBezTo>
                    <a:pt x="189" y="33"/>
                    <a:pt x="189" y="33"/>
                    <a:pt x="189" y="33"/>
                  </a:cubicBezTo>
                  <a:cubicBezTo>
                    <a:pt x="214" y="33"/>
                    <a:pt x="214" y="33"/>
                    <a:pt x="214" y="33"/>
                  </a:cubicBezTo>
                  <a:lnTo>
                    <a:pt x="214" y="42"/>
                  </a:lnTo>
                  <a:close/>
                  <a:moveTo>
                    <a:pt x="189" y="142"/>
                  </a:moveTo>
                  <a:cubicBezTo>
                    <a:pt x="214" y="142"/>
                    <a:pt x="214" y="142"/>
                    <a:pt x="214" y="142"/>
                  </a:cubicBezTo>
                  <a:cubicBezTo>
                    <a:pt x="214" y="145"/>
                    <a:pt x="214" y="145"/>
                    <a:pt x="214" y="145"/>
                  </a:cubicBezTo>
                  <a:cubicBezTo>
                    <a:pt x="189" y="145"/>
                    <a:pt x="189" y="145"/>
                    <a:pt x="189" y="145"/>
                  </a:cubicBezTo>
                  <a:lnTo>
                    <a:pt x="189" y="142"/>
                  </a:lnTo>
                  <a:close/>
                  <a:moveTo>
                    <a:pt x="216" y="33"/>
                  </a:moveTo>
                  <a:cubicBezTo>
                    <a:pt x="225" y="33"/>
                    <a:pt x="225" y="33"/>
                    <a:pt x="225" y="33"/>
                  </a:cubicBezTo>
                  <a:cubicBezTo>
                    <a:pt x="225" y="179"/>
                    <a:pt x="225" y="179"/>
                    <a:pt x="225" y="179"/>
                  </a:cubicBezTo>
                  <a:cubicBezTo>
                    <a:pt x="216" y="179"/>
                    <a:pt x="216" y="179"/>
                    <a:pt x="216" y="179"/>
                  </a:cubicBezTo>
                  <a:lnTo>
                    <a:pt x="216" y="33"/>
                  </a:lnTo>
                  <a:close/>
                  <a:moveTo>
                    <a:pt x="227" y="119"/>
                  </a:moveTo>
                  <a:cubicBezTo>
                    <a:pt x="382" y="119"/>
                    <a:pt x="382" y="119"/>
                    <a:pt x="382" y="119"/>
                  </a:cubicBezTo>
                  <a:cubicBezTo>
                    <a:pt x="382" y="179"/>
                    <a:pt x="382" y="179"/>
                    <a:pt x="382" y="179"/>
                  </a:cubicBezTo>
                  <a:cubicBezTo>
                    <a:pt x="227" y="179"/>
                    <a:pt x="227" y="179"/>
                    <a:pt x="227" y="179"/>
                  </a:cubicBezTo>
                  <a:lnTo>
                    <a:pt x="227" y="119"/>
                  </a:lnTo>
                  <a:close/>
                  <a:moveTo>
                    <a:pt x="382" y="117"/>
                  </a:moveTo>
                  <a:cubicBezTo>
                    <a:pt x="227" y="117"/>
                    <a:pt x="227" y="117"/>
                    <a:pt x="227" y="117"/>
                  </a:cubicBezTo>
                  <a:cubicBezTo>
                    <a:pt x="227" y="115"/>
                    <a:pt x="227" y="115"/>
                    <a:pt x="227" y="115"/>
                  </a:cubicBezTo>
                  <a:cubicBezTo>
                    <a:pt x="382" y="115"/>
                    <a:pt x="382" y="115"/>
                    <a:pt x="382" y="115"/>
                  </a:cubicBezTo>
                  <a:lnTo>
                    <a:pt x="382" y="117"/>
                  </a:lnTo>
                  <a:close/>
                  <a:moveTo>
                    <a:pt x="384" y="113"/>
                  </a:moveTo>
                  <a:cubicBezTo>
                    <a:pt x="227" y="113"/>
                    <a:pt x="227" y="113"/>
                    <a:pt x="227" y="113"/>
                  </a:cubicBezTo>
                  <a:cubicBezTo>
                    <a:pt x="227" y="72"/>
                    <a:pt x="227" y="72"/>
                    <a:pt x="227" y="72"/>
                  </a:cubicBezTo>
                  <a:cubicBezTo>
                    <a:pt x="227" y="72"/>
                    <a:pt x="227" y="72"/>
                    <a:pt x="227" y="72"/>
                  </a:cubicBezTo>
                  <a:cubicBezTo>
                    <a:pt x="314" y="72"/>
                    <a:pt x="314" y="72"/>
                    <a:pt x="314" y="72"/>
                  </a:cubicBezTo>
                  <a:cubicBezTo>
                    <a:pt x="336" y="92"/>
                    <a:pt x="336" y="92"/>
                    <a:pt x="336" y="92"/>
                  </a:cubicBezTo>
                  <a:cubicBezTo>
                    <a:pt x="337" y="92"/>
                    <a:pt x="337" y="92"/>
                    <a:pt x="337" y="92"/>
                  </a:cubicBezTo>
                  <a:cubicBezTo>
                    <a:pt x="394" y="107"/>
                    <a:pt x="394" y="107"/>
                    <a:pt x="394" y="107"/>
                  </a:cubicBezTo>
                  <a:lnTo>
                    <a:pt x="384" y="113"/>
                  </a:lnTo>
                  <a:close/>
                  <a:moveTo>
                    <a:pt x="310" y="67"/>
                  </a:moveTo>
                  <a:cubicBezTo>
                    <a:pt x="310" y="67"/>
                    <a:pt x="310" y="67"/>
                    <a:pt x="310" y="67"/>
                  </a:cubicBezTo>
                  <a:cubicBezTo>
                    <a:pt x="314" y="66"/>
                    <a:pt x="314" y="66"/>
                    <a:pt x="314" y="66"/>
                  </a:cubicBezTo>
                  <a:cubicBezTo>
                    <a:pt x="340" y="89"/>
                    <a:pt x="340" y="89"/>
                    <a:pt x="340" y="89"/>
                  </a:cubicBezTo>
                  <a:cubicBezTo>
                    <a:pt x="340" y="89"/>
                    <a:pt x="340" y="89"/>
                    <a:pt x="341" y="89"/>
                  </a:cubicBezTo>
                  <a:cubicBezTo>
                    <a:pt x="400" y="104"/>
                    <a:pt x="400" y="104"/>
                    <a:pt x="400" y="104"/>
                  </a:cubicBezTo>
                  <a:cubicBezTo>
                    <a:pt x="397" y="105"/>
                    <a:pt x="397" y="105"/>
                    <a:pt x="397" y="105"/>
                  </a:cubicBezTo>
                  <a:cubicBezTo>
                    <a:pt x="397" y="105"/>
                    <a:pt x="397" y="105"/>
                    <a:pt x="397" y="105"/>
                  </a:cubicBezTo>
                  <a:cubicBezTo>
                    <a:pt x="338" y="90"/>
                    <a:pt x="338" y="90"/>
                    <a:pt x="338" y="90"/>
                  </a:cubicBezTo>
                  <a:cubicBezTo>
                    <a:pt x="315" y="70"/>
                    <a:pt x="315" y="70"/>
                    <a:pt x="315" y="70"/>
                  </a:cubicBezTo>
                  <a:cubicBezTo>
                    <a:pt x="315" y="70"/>
                    <a:pt x="315" y="70"/>
                    <a:pt x="314" y="70"/>
                  </a:cubicBezTo>
                  <a:cubicBezTo>
                    <a:pt x="227" y="70"/>
                    <a:pt x="227" y="70"/>
                    <a:pt x="227" y="70"/>
                  </a:cubicBezTo>
                  <a:cubicBezTo>
                    <a:pt x="227" y="70"/>
                    <a:pt x="227" y="70"/>
                    <a:pt x="227" y="70"/>
                  </a:cubicBezTo>
                  <a:cubicBezTo>
                    <a:pt x="227" y="67"/>
                    <a:pt x="227" y="67"/>
                    <a:pt x="227" y="67"/>
                  </a:cubicBezTo>
                  <a:lnTo>
                    <a:pt x="310" y="67"/>
                  </a:lnTo>
                  <a:close/>
                  <a:moveTo>
                    <a:pt x="62" y="89"/>
                  </a:moveTo>
                  <a:cubicBezTo>
                    <a:pt x="63" y="89"/>
                    <a:pt x="63" y="89"/>
                    <a:pt x="63" y="89"/>
                  </a:cubicBezTo>
                  <a:cubicBezTo>
                    <a:pt x="89" y="66"/>
                    <a:pt x="89" y="66"/>
                    <a:pt x="89" y="66"/>
                  </a:cubicBezTo>
                  <a:cubicBezTo>
                    <a:pt x="93" y="67"/>
                    <a:pt x="93" y="67"/>
                    <a:pt x="93" y="67"/>
                  </a:cubicBezTo>
                  <a:cubicBezTo>
                    <a:pt x="93" y="67"/>
                    <a:pt x="93" y="67"/>
                    <a:pt x="93" y="67"/>
                  </a:cubicBezTo>
                  <a:cubicBezTo>
                    <a:pt x="176" y="67"/>
                    <a:pt x="176" y="67"/>
                    <a:pt x="176" y="67"/>
                  </a:cubicBezTo>
                  <a:cubicBezTo>
                    <a:pt x="176" y="70"/>
                    <a:pt x="176" y="70"/>
                    <a:pt x="176" y="70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65" y="90"/>
                    <a:pt x="65" y="90"/>
                    <a:pt x="65" y="90"/>
                  </a:cubicBezTo>
                  <a:cubicBezTo>
                    <a:pt x="6" y="105"/>
                    <a:pt x="6" y="105"/>
                    <a:pt x="6" y="105"/>
                  </a:cubicBezTo>
                  <a:cubicBezTo>
                    <a:pt x="6" y="105"/>
                    <a:pt x="6" y="105"/>
                    <a:pt x="6" y="105"/>
                  </a:cubicBezTo>
                  <a:cubicBezTo>
                    <a:pt x="3" y="104"/>
                    <a:pt x="3" y="104"/>
                    <a:pt x="3" y="104"/>
                  </a:cubicBezTo>
                  <a:lnTo>
                    <a:pt x="62" y="89"/>
                  </a:lnTo>
                  <a:close/>
                  <a:moveTo>
                    <a:pt x="8" y="107"/>
                  </a:moveTo>
                  <a:cubicBezTo>
                    <a:pt x="66" y="92"/>
                    <a:pt x="66" y="92"/>
                    <a:pt x="66" y="92"/>
                  </a:cubicBezTo>
                  <a:cubicBezTo>
                    <a:pt x="66" y="92"/>
                    <a:pt x="66" y="92"/>
                    <a:pt x="66" y="92"/>
                  </a:cubicBezTo>
                  <a:cubicBezTo>
                    <a:pt x="89" y="72"/>
                    <a:pt x="89" y="72"/>
                    <a:pt x="89" y="72"/>
                  </a:cubicBezTo>
                  <a:cubicBezTo>
                    <a:pt x="176" y="72"/>
                    <a:pt x="176" y="72"/>
                    <a:pt x="176" y="72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9" y="113"/>
                    <a:pt x="19" y="113"/>
                    <a:pt x="19" y="113"/>
                  </a:cubicBezTo>
                  <a:lnTo>
                    <a:pt x="8" y="107"/>
                  </a:lnTo>
                  <a:close/>
                  <a:moveTo>
                    <a:pt x="176" y="115"/>
                  </a:moveTo>
                  <a:cubicBezTo>
                    <a:pt x="176" y="117"/>
                    <a:pt x="176" y="117"/>
                    <a:pt x="176" y="117"/>
                  </a:cubicBezTo>
                  <a:cubicBezTo>
                    <a:pt x="21" y="117"/>
                    <a:pt x="21" y="117"/>
                    <a:pt x="21" y="117"/>
                  </a:cubicBezTo>
                  <a:cubicBezTo>
                    <a:pt x="21" y="115"/>
                    <a:pt x="21" y="115"/>
                    <a:pt x="21" y="115"/>
                  </a:cubicBezTo>
                  <a:lnTo>
                    <a:pt x="176" y="115"/>
                  </a:lnTo>
                  <a:close/>
                  <a:moveTo>
                    <a:pt x="21" y="119"/>
                  </a:moveTo>
                  <a:cubicBezTo>
                    <a:pt x="176" y="119"/>
                    <a:pt x="176" y="119"/>
                    <a:pt x="176" y="119"/>
                  </a:cubicBezTo>
                  <a:cubicBezTo>
                    <a:pt x="176" y="179"/>
                    <a:pt x="176" y="179"/>
                    <a:pt x="176" y="179"/>
                  </a:cubicBezTo>
                  <a:cubicBezTo>
                    <a:pt x="21" y="179"/>
                    <a:pt x="21" y="179"/>
                    <a:pt x="21" y="179"/>
                  </a:cubicBezTo>
                  <a:lnTo>
                    <a:pt x="21" y="119"/>
                  </a:lnTo>
                  <a:close/>
                  <a:moveTo>
                    <a:pt x="189" y="179"/>
                  </a:moveTo>
                  <a:cubicBezTo>
                    <a:pt x="189" y="147"/>
                    <a:pt x="189" y="147"/>
                    <a:pt x="189" y="147"/>
                  </a:cubicBezTo>
                  <a:cubicBezTo>
                    <a:pt x="214" y="147"/>
                    <a:pt x="214" y="147"/>
                    <a:pt x="214" y="147"/>
                  </a:cubicBezTo>
                  <a:cubicBezTo>
                    <a:pt x="214" y="179"/>
                    <a:pt x="214" y="179"/>
                    <a:pt x="214" y="179"/>
                  </a:cubicBezTo>
                  <a:lnTo>
                    <a:pt x="189" y="1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234">
              <a:extLst>
                <a:ext uri="{FF2B5EF4-FFF2-40B4-BE49-F238E27FC236}">
                  <a16:creationId xmlns:a16="http://schemas.microsoft.com/office/drawing/2014/main" id="{82C8F238-9DED-47FE-84B2-7E135001520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34088" y="3622675"/>
              <a:ext cx="96838" cy="92075"/>
            </a:xfrm>
            <a:custGeom>
              <a:avLst/>
              <a:gdLst>
                <a:gd name="T0" fmla="*/ 39 w 61"/>
                <a:gd name="T1" fmla="*/ 22 h 58"/>
                <a:gd name="T2" fmla="*/ 30 w 61"/>
                <a:gd name="T3" fmla="*/ 0 h 58"/>
                <a:gd name="T4" fmla="*/ 22 w 61"/>
                <a:gd name="T5" fmla="*/ 22 h 58"/>
                <a:gd name="T6" fmla="*/ 0 w 61"/>
                <a:gd name="T7" fmla="*/ 22 h 58"/>
                <a:gd name="T8" fmla="*/ 17 w 61"/>
                <a:gd name="T9" fmla="*/ 36 h 58"/>
                <a:gd name="T10" fmla="*/ 13 w 61"/>
                <a:gd name="T11" fmla="*/ 58 h 58"/>
                <a:gd name="T12" fmla="*/ 30 w 61"/>
                <a:gd name="T13" fmla="*/ 44 h 58"/>
                <a:gd name="T14" fmla="*/ 48 w 61"/>
                <a:gd name="T15" fmla="*/ 58 h 58"/>
                <a:gd name="T16" fmla="*/ 43 w 61"/>
                <a:gd name="T17" fmla="*/ 36 h 58"/>
                <a:gd name="T18" fmla="*/ 61 w 61"/>
                <a:gd name="T19" fmla="*/ 22 h 58"/>
                <a:gd name="T20" fmla="*/ 39 w 61"/>
                <a:gd name="T21" fmla="*/ 2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" h="58">
                  <a:moveTo>
                    <a:pt x="39" y="22"/>
                  </a:moveTo>
                  <a:lnTo>
                    <a:pt x="30" y="0"/>
                  </a:lnTo>
                  <a:lnTo>
                    <a:pt x="22" y="22"/>
                  </a:lnTo>
                  <a:lnTo>
                    <a:pt x="0" y="22"/>
                  </a:lnTo>
                  <a:lnTo>
                    <a:pt x="17" y="36"/>
                  </a:lnTo>
                  <a:lnTo>
                    <a:pt x="13" y="58"/>
                  </a:lnTo>
                  <a:lnTo>
                    <a:pt x="30" y="44"/>
                  </a:lnTo>
                  <a:lnTo>
                    <a:pt x="48" y="58"/>
                  </a:lnTo>
                  <a:lnTo>
                    <a:pt x="43" y="36"/>
                  </a:lnTo>
                  <a:lnTo>
                    <a:pt x="61" y="22"/>
                  </a:lnTo>
                  <a:lnTo>
                    <a:pt x="39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235">
              <a:extLst>
                <a:ext uri="{FF2B5EF4-FFF2-40B4-BE49-F238E27FC236}">
                  <a16:creationId xmlns:a16="http://schemas.microsoft.com/office/drawing/2014/main" id="{313DB6CD-53BD-4467-BAC2-9574B29118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34088" y="4630738"/>
              <a:ext cx="14288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0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236">
              <a:extLst>
                <a:ext uri="{FF2B5EF4-FFF2-40B4-BE49-F238E27FC236}">
                  <a16:creationId xmlns:a16="http://schemas.microsoft.com/office/drawing/2014/main" id="{ED810CEC-F018-4C0B-9810-1E73F23587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10288" y="4630738"/>
              <a:ext cx="12700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0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237">
              <a:extLst>
                <a:ext uri="{FF2B5EF4-FFF2-40B4-BE49-F238E27FC236}">
                  <a16:creationId xmlns:a16="http://schemas.microsoft.com/office/drawing/2014/main" id="{1AB2A739-793D-485B-BE23-3F533BC9D92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69013" y="4630738"/>
              <a:ext cx="12700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1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238">
              <a:extLst>
                <a:ext uri="{FF2B5EF4-FFF2-40B4-BE49-F238E27FC236}">
                  <a16:creationId xmlns:a16="http://schemas.microsoft.com/office/drawing/2014/main" id="{3A8A59DA-0F25-4124-AC8C-5E1AD48093F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40438" y="3811588"/>
              <a:ext cx="14288" cy="42863"/>
            </a:xfrm>
            <a:custGeom>
              <a:avLst/>
              <a:gdLst>
                <a:gd name="T0" fmla="*/ 1 w 2"/>
                <a:gd name="T1" fmla="*/ 6 h 6"/>
                <a:gd name="T2" fmla="*/ 2 w 2"/>
                <a:gd name="T3" fmla="*/ 5 h 6"/>
                <a:gd name="T4" fmla="*/ 2 w 2"/>
                <a:gd name="T5" fmla="*/ 1 h 6"/>
                <a:gd name="T6" fmla="*/ 1 w 2"/>
                <a:gd name="T7" fmla="*/ 0 h 6"/>
                <a:gd name="T8" fmla="*/ 0 w 2"/>
                <a:gd name="T9" fmla="*/ 1 h 6"/>
                <a:gd name="T10" fmla="*/ 0 w 2"/>
                <a:gd name="T11" fmla="*/ 5 h 6"/>
                <a:gd name="T12" fmla="*/ 1 w 2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6">
                  <a:moveTo>
                    <a:pt x="1" y="6"/>
                  </a:moveTo>
                  <a:cubicBezTo>
                    <a:pt x="2" y="6"/>
                    <a:pt x="2" y="6"/>
                    <a:pt x="2" y="5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1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239">
              <a:extLst>
                <a:ext uri="{FF2B5EF4-FFF2-40B4-BE49-F238E27FC236}">
                  <a16:creationId xmlns:a16="http://schemas.microsoft.com/office/drawing/2014/main" id="{56CE7D27-7F5A-427A-9AF3-48B3C3F434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02350" y="3811588"/>
              <a:ext cx="14288" cy="42863"/>
            </a:xfrm>
            <a:custGeom>
              <a:avLst/>
              <a:gdLst>
                <a:gd name="T0" fmla="*/ 1 w 2"/>
                <a:gd name="T1" fmla="*/ 6 h 6"/>
                <a:gd name="T2" fmla="*/ 2 w 2"/>
                <a:gd name="T3" fmla="*/ 5 h 6"/>
                <a:gd name="T4" fmla="*/ 2 w 2"/>
                <a:gd name="T5" fmla="*/ 1 h 6"/>
                <a:gd name="T6" fmla="*/ 1 w 2"/>
                <a:gd name="T7" fmla="*/ 0 h 6"/>
                <a:gd name="T8" fmla="*/ 0 w 2"/>
                <a:gd name="T9" fmla="*/ 1 h 6"/>
                <a:gd name="T10" fmla="*/ 0 w 2"/>
                <a:gd name="T11" fmla="*/ 5 h 6"/>
                <a:gd name="T12" fmla="*/ 1 w 2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6">
                  <a:moveTo>
                    <a:pt x="1" y="6"/>
                  </a:moveTo>
                  <a:cubicBezTo>
                    <a:pt x="1" y="6"/>
                    <a:pt x="2" y="6"/>
                    <a:pt x="2" y="5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0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240">
              <a:extLst>
                <a:ext uri="{FF2B5EF4-FFF2-40B4-BE49-F238E27FC236}">
                  <a16:creationId xmlns:a16="http://schemas.microsoft.com/office/drawing/2014/main" id="{84049F3B-2E1E-4862-A97F-83EB7820A4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05488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241">
              <a:extLst>
                <a:ext uri="{FF2B5EF4-FFF2-40B4-BE49-F238E27FC236}">
                  <a16:creationId xmlns:a16="http://schemas.microsoft.com/office/drawing/2014/main" id="{A06C720D-649A-4CAC-B9E9-49B17D108F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02300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242">
              <a:extLst>
                <a:ext uri="{FF2B5EF4-FFF2-40B4-BE49-F238E27FC236}">
                  <a16:creationId xmlns:a16="http://schemas.microsoft.com/office/drawing/2014/main" id="{40F7C9B7-244D-476B-99C3-FD9BB4B8A7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99113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243">
              <a:extLst>
                <a:ext uri="{FF2B5EF4-FFF2-40B4-BE49-F238E27FC236}">
                  <a16:creationId xmlns:a16="http://schemas.microsoft.com/office/drawing/2014/main" id="{A8552E29-45C6-4A79-971A-2EB63CF5CDE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94338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244">
              <a:extLst>
                <a:ext uri="{FF2B5EF4-FFF2-40B4-BE49-F238E27FC236}">
                  <a16:creationId xmlns:a16="http://schemas.microsoft.com/office/drawing/2014/main" id="{57B4B2F7-6F83-4365-83EA-5FEDEF63663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91150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245">
              <a:extLst>
                <a:ext uri="{FF2B5EF4-FFF2-40B4-BE49-F238E27FC236}">
                  <a16:creationId xmlns:a16="http://schemas.microsoft.com/office/drawing/2014/main" id="{3CD431FE-DB73-4156-9312-DE937190A5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87963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246">
              <a:extLst>
                <a:ext uri="{FF2B5EF4-FFF2-40B4-BE49-F238E27FC236}">
                  <a16:creationId xmlns:a16="http://schemas.microsoft.com/office/drawing/2014/main" id="{E1548B52-C122-4A0E-898A-EC0047BD919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83188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247">
              <a:extLst>
                <a:ext uri="{FF2B5EF4-FFF2-40B4-BE49-F238E27FC236}">
                  <a16:creationId xmlns:a16="http://schemas.microsoft.com/office/drawing/2014/main" id="{4A6B2D17-A08F-43CA-9112-D9A9ACF814D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80000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248">
              <a:extLst>
                <a:ext uri="{FF2B5EF4-FFF2-40B4-BE49-F238E27FC236}">
                  <a16:creationId xmlns:a16="http://schemas.microsoft.com/office/drawing/2014/main" id="{9A6AC67A-8CB8-447D-B4F0-EA360434AC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76813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249">
              <a:extLst>
                <a:ext uri="{FF2B5EF4-FFF2-40B4-BE49-F238E27FC236}">
                  <a16:creationId xmlns:a16="http://schemas.microsoft.com/office/drawing/2014/main" id="{82D32F8D-4565-4424-8477-91840B2CC9E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7997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250">
              <a:extLst>
                <a:ext uri="{FF2B5EF4-FFF2-40B4-BE49-F238E27FC236}">
                  <a16:creationId xmlns:a16="http://schemas.microsoft.com/office/drawing/2014/main" id="{E6613F31-341A-48D5-81E4-01F51CA90E7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05488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251">
              <a:extLst>
                <a:ext uri="{FF2B5EF4-FFF2-40B4-BE49-F238E27FC236}">
                  <a16:creationId xmlns:a16="http://schemas.microsoft.com/office/drawing/2014/main" id="{BD5A78C7-BF98-4AFD-A82B-761B1E2F2D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02300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252">
              <a:extLst>
                <a:ext uri="{FF2B5EF4-FFF2-40B4-BE49-F238E27FC236}">
                  <a16:creationId xmlns:a16="http://schemas.microsoft.com/office/drawing/2014/main" id="{4F06DC2F-7F32-4027-B966-3152485BB05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99113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253">
              <a:extLst>
                <a:ext uri="{FF2B5EF4-FFF2-40B4-BE49-F238E27FC236}">
                  <a16:creationId xmlns:a16="http://schemas.microsoft.com/office/drawing/2014/main" id="{167D37AA-C734-4DF5-8386-3FDE1B248D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94338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254">
              <a:extLst>
                <a:ext uri="{FF2B5EF4-FFF2-40B4-BE49-F238E27FC236}">
                  <a16:creationId xmlns:a16="http://schemas.microsoft.com/office/drawing/2014/main" id="{E40345C0-94B5-431A-9A1A-B064FC838F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91150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255">
              <a:extLst>
                <a:ext uri="{FF2B5EF4-FFF2-40B4-BE49-F238E27FC236}">
                  <a16:creationId xmlns:a16="http://schemas.microsoft.com/office/drawing/2014/main" id="{08E01F0E-FF0A-4966-9E36-3E1FBCC3E1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87963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256">
              <a:extLst>
                <a:ext uri="{FF2B5EF4-FFF2-40B4-BE49-F238E27FC236}">
                  <a16:creationId xmlns:a16="http://schemas.microsoft.com/office/drawing/2014/main" id="{CAE41AF7-2565-42A1-864D-BB6D61D65B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83188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257">
              <a:extLst>
                <a:ext uri="{FF2B5EF4-FFF2-40B4-BE49-F238E27FC236}">
                  <a16:creationId xmlns:a16="http://schemas.microsoft.com/office/drawing/2014/main" id="{18FA28F1-675B-464D-9BA7-CCAD1971B60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80000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258">
              <a:extLst>
                <a:ext uri="{FF2B5EF4-FFF2-40B4-BE49-F238E27FC236}">
                  <a16:creationId xmlns:a16="http://schemas.microsoft.com/office/drawing/2014/main" id="{24496CCA-DE07-4B9F-9E29-0E1757CFC97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76813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259">
              <a:extLst>
                <a:ext uri="{FF2B5EF4-FFF2-40B4-BE49-F238E27FC236}">
                  <a16:creationId xmlns:a16="http://schemas.microsoft.com/office/drawing/2014/main" id="{E752C36D-131D-4E14-8B50-AFD81625BE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7997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260">
              <a:extLst>
                <a:ext uri="{FF2B5EF4-FFF2-40B4-BE49-F238E27FC236}">
                  <a16:creationId xmlns:a16="http://schemas.microsoft.com/office/drawing/2014/main" id="{DB1428D3-77FD-4393-9766-D4275B4C67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312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261">
              <a:extLst>
                <a:ext uri="{FF2B5EF4-FFF2-40B4-BE49-F238E27FC236}">
                  <a16:creationId xmlns:a16="http://schemas.microsoft.com/office/drawing/2014/main" id="{D3A888D8-006D-420A-A0A0-8F79CD6AC9F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8350" y="4435475"/>
              <a:ext cx="63500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262">
              <a:extLst>
                <a:ext uri="{FF2B5EF4-FFF2-40B4-BE49-F238E27FC236}">
                  <a16:creationId xmlns:a16="http://schemas.microsoft.com/office/drawing/2014/main" id="{311FC0C3-1726-4467-A242-20CD43055C0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15163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263">
              <a:extLst>
                <a:ext uri="{FF2B5EF4-FFF2-40B4-BE49-F238E27FC236}">
                  <a16:creationId xmlns:a16="http://schemas.microsoft.com/office/drawing/2014/main" id="{CE0DA6B1-EA8B-4C11-AAEF-5BB8CAE8CD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1197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264">
              <a:extLst>
                <a:ext uri="{FF2B5EF4-FFF2-40B4-BE49-F238E27FC236}">
                  <a16:creationId xmlns:a16="http://schemas.microsoft.com/office/drawing/2014/main" id="{608896A8-1F35-452E-B5C8-ECF55E9BA87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07200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265">
              <a:extLst>
                <a:ext uri="{FF2B5EF4-FFF2-40B4-BE49-F238E27FC236}">
                  <a16:creationId xmlns:a16="http://schemas.microsoft.com/office/drawing/2014/main" id="{E65A469B-D1E6-42AB-94BD-769F710B60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04013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266">
              <a:extLst>
                <a:ext uri="{FF2B5EF4-FFF2-40B4-BE49-F238E27FC236}">
                  <a16:creationId xmlns:a16="http://schemas.microsoft.com/office/drawing/2014/main" id="{B1EBCD36-D658-412E-B290-E693A46363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00825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267">
              <a:extLst>
                <a:ext uri="{FF2B5EF4-FFF2-40B4-BE49-F238E27FC236}">
                  <a16:creationId xmlns:a16="http://schemas.microsoft.com/office/drawing/2014/main" id="{F5CD7711-BD07-46F4-9D29-2F14BD0AF45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97638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268">
              <a:extLst>
                <a:ext uri="{FF2B5EF4-FFF2-40B4-BE49-F238E27FC236}">
                  <a16:creationId xmlns:a16="http://schemas.microsoft.com/office/drawing/2014/main" id="{BBA8388C-2FCA-4FF6-B601-DEE58F0363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92863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269">
              <a:extLst>
                <a:ext uri="{FF2B5EF4-FFF2-40B4-BE49-F238E27FC236}">
                  <a16:creationId xmlns:a16="http://schemas.microsoft.com/office/drawing/2014/main" id="{C3EA6332-C892-42B1-B651-96DF9ACD28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9602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Freeform 270">
              <a:extLst>
                <a:ext uri="{FF2B5EF4-FFF2-40B4-BE49-F238E27FC236}">
                  <a16:creationId xmlns:a16="http://schemas.microsoft.com/office/drawing/2014/main" id="{205D020F-2EB1-42EF-AD8E-823AC956D8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312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Freeform 271">
              <a:extLst>
                <a:ext uri="{FF2B5EF4-FFF2-40B4-BE49-F238E27FC236}">
                  <a16:creationId xmlns:a16="http://schemas.microsoft.com/office/drawing/2014/main" id="{C1F30E08-C5AB-43CF-84FA-B7909BC5415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8350" y="4603750"/>
              <a:ext cx="63500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Freeform 272">
              <a:extLst>
                <a:ext uri="{FF2B5EF4-FFF2-40B4-BE49-F238E27FC236}">
                  <a16:creationId xmlns:a16="http://schemas.microsoft.com/office/drawing/2014/main" id="{4F8ABF3F-7AF3-4074-AC21-A553FAD39C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15163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Freeform 273">
              <a:extLst>
                <a:ext uri="{FF2B5EF4-FFF2-40B4-BE49-F238E27FC236}">
                  <a16:creationId xmlns:a16="http://schemas.microsoft.com/office/drawing/2014/main" id="{ECF0BCAD-221B-45FE-AAB8-0C0DE035988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1197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Freeform 274">
              <a:extLst>
                <a:ext uri="{FF2B5EF4-FFF2-40B4-BE49-F238E27FC236}">
                  <a16:creationId xmlns:a16="http://schemas.microsoft.com/office/drawing/2014/main" id="{62F18E42-CA71-42AE-9A6A-19F199C1AE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07200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" name="Freeform 275">
              <a:extLst>
                <a:ext uri="{FF2B5EF4-FFF2-40B4-BE49-F238E27FC236}">
                  <a16:creationId xmlns:a16="http://schemas.microsoft.com/office/drawing/2014/main" id="{7C55A56C-A68B-440F-B856-F4FF50B73C8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04013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" name="Freeform 276">
              <a:extLst>
                <a:ext uri="{FF2B5EF4-FFF2-40B4-BE49-F238E27FC236}">
                  <a16:creationId xmlns:a16="http://schemas.microsoft.com/office/drawing/2014/main" id="{C7D61C23-D820-42D4-9F7D-52FF32F4EE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00825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" name="Freeform 277">
              <a:extLst>
                <a:ext uri="{FF2B5EF4-FFF2-40B4-BE49-F238E27FC236}">
                  <a16:creationId xmlns:a16="http://schemas.microsoft.com/office/drawing/2014/main" id="{6BAE79E9-470A-45B7-A483-EC78A9DDDD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97638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9" name="Freeform 278">
              <a:extLst>
                <a:ext uri="{FF2B5EF4-FFF2-40B4-BE49-F238E27FC236}">
                  <a16:creationId xmlns:a16="http://schemas.microsoft.com/office/drawing/2014/main" id="{340C4CF3-B05A-4CDD-91FD-40BDEEDF8E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92863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0" name="Freeform 279">
              <a:extLst>
                <a:ext uri="{FF2B5EF4-FFF2-40B4-BE49-F238E27FC236}">
                  <a16:creationId xmlns:a16="http://schemas.microsoft.com/office/drawing/2014/main" id="{6A5549BC-60CE-4B5E-8D9A-6569A95842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9602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1" name="Freeform 280">
              <a:extLst>
                <a:ext uri="{FF2B5EF4-FFF2-40B4-BE49-F238E27FC236}">
                  <a16:creationId xmlns:a16="http://schemas.microsoft.com/office/drawing/2014/main" id="{D7D3C2EC-382E-4FA6-946B-098B0D1C736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101850" y="4162425"/>
              <a:ext cx="2170113" cy="679450"/>
            </a:xfrm>
            <a:custGeom>
              <a:avLst/>
              <a:gdLst>
                <a:gd name="T0" fmla="*/ 164 w 314"/>
                <a:gd name="T1" fmla="*/ 68 h 97"/>
                <a:gd name="T2" fmla="*/ 111 w 314"/>
                <a:gd name="T3" fmla="*/ 20 h 97"/>
                <a:gd name="T4" fmla="*/ 83 w 314"/>
                <a:gd name="T5" fmla="*/ 60 h 97"/>
                <a:gd name="T6" fmla="*/ 64 w 314"/>
                <a:gd name="T7" fmla="*/ 72 h 97"/>
                <a:gd name="T8" fmla="*/ 44 w 314"/>
                <a:gd name="T9" fmla="*/ 60 h 97"/>
                <a:gd name="T10" fmla="*/ 36 w 314"/>
                <a:gd name="T11" fmla="*/ 60 h 97"/>
                <a:gd name="T12" fmla="*/ 21 w 314"/>
                <a:gd name="T13" fmla="*/ 79 h 97"/>
                <a:gd name="T14" fmla="*/ 113 w 314"/>
                <a:gd name="T15" fmla="*/ 87 h 97"/>
                <a:gd name="T16" fmla="*/ 163 w 314"/>
                <a:gd name="T17" fmla="*/ 86 h 97"/>
                <a:gd name="T18" fmla="*/ 261 w 314"/>
                <a:gd name="T19" fmla="*/ 40 h 97"/>
                <a:gd name="T20" fmla="*/ 261 w 314"/>
                <a:gd name="T21" fmla="*/ 59 h 97"/>
                <a:gd name="T22" fmla="*/ 261 w 314"/>
                <a:gd name="T23" fmla="*/ 87 h 97"/>
                <a:gd name="T24" fmla="*/ 313 w 314"/>
                <a:gd name="T25" fmla="*/ 97 h 97"/>
                <a:gd name="T26" fmla="*/ 73 w 314"/>
                <a:gd name="T27" fmla="*/ 95 h 97"/>
                <a:gd name="T28" fmla="*/ 67 w 314"/>
                <a:gd name="T29" fmla="*/ 77 h 97"/>
                <a:gd name="T30" fmla="*/ 84 w 314"/>
                <a:gd name="T31" fmla="*/ 58 h 97"/>
                <a:gd name="T32" fmla="*/ 75 w 314"/>
                <a:gd name="T33" fmla="*/ 94 h 97"/>
                <a:gd name="T34" fmla="*/ 48 w 314"/>
                <a:gd name="T35" fmla="*/ 58 h 97"/>
                <a:gd name="T36" fmla="*/ 62 w 314"/>
                <a:gd name="T37" fmla="*/ 73 h 97"/>
                <a:gd name="T38" fmla="*/ 39 w 314"/>
                <a:gd name="T39" fmla="*/ 74 h 97"/>
                <a:gd name="T40" fmla="*/ 22 w 314"/>
                <a:gd name="T41" fmla="*/ 64 h 97"/>
                <a:gd name="T42" fmla="*/ 32 w 314"/>
                <a:gd name="T43" fmla="*/ 64 h 97"/>
                <a:gd name="T44" fmla="*/ 23 w 314"/>
                <a:gd name="T45" fmla="*/ 77 h 97"/>
                <a:gd name="T46" fmla="*/ 28 w 314"/>
                <a:gd name="T47" fmla="*/ 95 h 97"/>
                <a:gd name="T48" fmla="*/ 132 w 314"/>
                <a:gd name="T49" fmla="*/ 53 h 97"/>
                <a:gd name="T50" fmla="*/ 144 w 314"/>
                <a:gd name="T51" fmla="*/ 63 h 97"/>
                <a:gd name="T52" fmla="*/ 113 w 314"/>
                <a:gd name="T53" fmla="*/ 43 h 97"/>
                <a:gd name="T54" fmla="*/ 145 w 314"/>
                <a:gd name="T55" fmla="*/ 32 h 97"/>
                <a:gd name="T56" fmla="*/ 163 w 314"/>
                <a:gd name="T57" fmla="*/ 37 h 97"/>
                <a:gd name="T58" fmla="*/ 163 w 314"/>
                <a:gd name="T59" fmla="*/ 45 h 97"/>
                <a:gd name="T60" fmla="*/ 113 w 314"/>
                <a:gd name="T61" fmla="*/ 30 h 97"/>
                <a:gd name="T62" fmla="*/ 154 w 314"/>
                <a:gd name="T63" fmla="*/ 68 h 97"/>
                <a:gd name="T64" fmla="*/ 163 w 314"/>
                <a:gd name="T65" fmla="*/ 20 h 97"/>
                <a:gd name="T66" fmla="*/ 113 w 314"/>
                <a:gd name="T67" fmla="*/ 79 h 97"/>
                <a:gd name="T68" fmla="*/ 113 w 314"/>
                <a:gd name="T69" fmla="*/ 79 h 97"/>
                <a:gd name="T70" fmla="*/ 287 w 314"/>
                <a:gd name="T71" fmla="*/ 48 h 97"/>
                <a:gd name="T72" fmla="*/ 288 w 314"/>
                <a:gd name="T73" fmla="*/ 41 h 97"/>
                <a:gd name="T74" fmla="*/ 312 w 314"/>
                <a:gd name="T75" fmla="*/ 41 h 97"/>
                <a:gd name="T76" fmla="*/ 288 w 314"/>
                <a:gd name="T77" fmla="*/ 60 h 97"/>
                <a:gd name="T78" fmla="*/ 297 w 314"/>
                <a:gd name="T79" fmla="*/ 60 h 97"/>
                <a:gd name="T80" fmla="*/ 272 w 314"/>
                <a:gd name="T81" fmla="*/ 67 h 97"/>
                <a:gd name="T82" fmla="*/ 272 w 314"/>
                <a:gd name="T83" fmla="*/ 69 h 97"/>
                <a:gd name="T84" fmla="*/ 288 w 314"/>
                <a:gd name="T85" fmla="*/ 69 h 97"/>
                <a:gd name="T86" fmla="*/ 304 w 314"/>
                <a:gd name="T87" fmla="*/ 77 h 97"/>
                <a:gd name="T88" fmla="*/ 305 w 314"/>
                <a:gd name="T89" fmla="*/ 69 h 97"/>
                <a:gd name="T90" fmla="*/ 305 w 314"/>
                <a:gd name="T91" fmla="*/ 50 h 97"/>
                <a:gd name="T92" fmla="*/ 304 w 314"/>
                <a:gd name="T93" fmla="*/ 50 h 97"/>
                <a:gd name="T94" fmla="*/ 287 w 314"/>
                <a:gd name="T95" fmla="*/ 58 h 97"/>
                <a:gd name="T96" fmla="*/ 272 w 314"/>
                <a:gd name="T97" fmla="*/ 50 h 97"/>
                <a:gd name="T98" fmla="*/ 270 w 314"/>
                <a:gd name="T99" fmla="*/ 58 h 97"/>
                <a:gd name="T100" fmla="*/ 270 w 314"/>
                <a:gd name="T101" fmla="*/ 77 h 97"/>
                <a:gd name="T102" fmla="*/ 263 w 314"/>
                <a:gd name="T103" fmla="*/ 79 h 97"/>
                <a:gd name="T104" fmla="*/ 280 w 314"/>
                <a:gd name="T105" fmla="*/ 79 h 97"/>
                <a:gd name="T106" fmla="*/ 295 w 314"/>
                <a:gd name="T107" fmla="*/ 86 h 97"/>
                <a:gd name="T108" fmla="*/ 297 w 314"/>
                <a:gd name="T109" fmla="*/ 79 h 97"/>
                <a:gd name="T110" fmla="*/ 263 w 314"/>
                <a:gd name="T111" fmla="*/ 48 h 97"/>
                <a:gd name="T112" fmla="*/ 263 w 314"/>
                <a:gd name="T113" fmla="*/ 95 h 97"/>
                <a:gd name="T114" fmla="*/ 280 w 314"/>
                <a:gd name="T115" fmla="*/ 88 h 97"/>
                <a:gd name="T116" fmla="*/ 295 w 314"/>
                <a:gd name="T117" fmla="*/ 95 h 97"/>
                <a:gd name="T118" fmla="*/ 297 w 314"/>
                <a:gd name="T119" fmla="*/ 88 h 97"/>
                <a:gd name="T120" fmla="*/ 312 w 314"/>
                <a:gd name="T121" fmla="*/ 39 h 97"/>
                <a:gd name="T122" fmla="*/ 288 w 314"/>
                <a:gd name="T123" fmla="*/ 39 h 97"/>
                <a:gd name="T124" fmla="*/ 271 w 314"/>
                <a:gd name="T125" fmla="*/ 39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14" h="97">
                  <a:moveTo>
                    <a:pt x="263" y="1"/>
                  </a:moveTo>
                  <a:cubicBezTo>
                    <a:pt x="263" y="0"/>
                    <a:pt x="262" y="0"/>
                    <a:pt x="262" y="1"/>
                  </a:cubicBezTo>
                  <a:cubicBezTo>
                    <a:pt x="173" y="63"/>
                    <a:pt x="173" y="63"/>
                    <a:pt x="173" y="63"/>
                  </a:cubicBezTo>
                  <a:cubicBezTo>
                    <a:pt x="172" y="63"/>
                    <a:pt x="172" y="63"/>
                    <a:pt x="172" y="64"/>
                  </a:cubicBezTo>
                  <a:cubicBezTo>
                    <a:pt x="172" y="84"/>
                    <a:pt x="172" y="84"/>
                    <a:pt x="172" y="84"/>
                  </a:cubicBezTo>
                  <a:cubicBezTo>
                    <a:pt x="164" y="84"/>
                    <a:pt x="164" y="84"/>
                    <a:pt x="164" y="84"/>
                  </a:cubicBezTo>
                  <a:cubicBezTo>
                    <a:pt x="164" y="68"/>
                    <a:pt x="164" y="68"/>
                    <a:pt x="164" y="68"/>
                  </a:cubicBezTo>
                  <a:cubicBezTo>
                    <a:pt x="164" y="68"/>
                    <a:pt x="164" y="68"/>
                    <a:pt x="164" y="68"/>
                  </a:cubicBezTo>
                  <a:cubicBezTo>
                    <a:pt x="164" y="19"/>
                    <a:pt x="164" y="19"/>
                    <a:pt x="164" y="19"/>
                  </a:cubicBezTo>
                  <a:cubicBezTo>
                    <a:pt x="164" y="19"/>
                    <a:pt x="164" y="18"/>
                    <a:pt x="164" y="18"/>
                  </a:cubicBezTo>
                  <a:cubicBezTo>
                    <a:pt x="146" y="7"/>
                    <a:pt x="146" y="7"/>
                    <a:pt x="146" y="7"/>
                  </a:cubicBezTo>
                  <a:cubicBezTo>
                    <a:pt x="145" y="7"/>
                    <a:pt x="145" y="7"/>
                    <a:pt x="145" y="7"/>
                  </a:cubicBezTo>
                  <a:cubicBezTo>
                    <a:pt x="112" y="19"/>
                    <a:pt x="112" y="19"/>
                    <a:pt x="112" y="19"/>
                  </a:cubicBezTo>
                  <a:cubicBezTo>
                    <a:pt x="111" y="19"/>
                    <a:pt x="111" y="20"/>
                    <a:pt x="111" y="20"/>
                  </a:cubicBezTo>
                  <a:cubicBezTo>
                    <a:pt x="111" y="95"/>
                    <a:pt x="111" y="95"/>
                    <a:pt x="111" y="95"/>
                  </a:cubicBezTo>
                  <a:cubicBezTo>
                    <a:pt x="80" y="95"/>
                    <a:pt x="80" y="95"/>
                    <a:pt x="80" y="95"/>
                  </a:cubicBezTo>
                  <a:cubicBezTo>
                    <a:pt x="80" y="79"/>
                    <a:pt x="80" y="79"/>
                    <a:pt x="80" y="79"/>
                  </a:cubicBezTo>
                  <a:cubicBezTo>
                    <a:pt x="96" y="79"/>
                    <a:pt x="96" y="79"/>
                    <a:pt x="96" y="79"/>
                  </a:cubicBezTo>
                  <a:cubicBezTo>
                    <a:pt x="83" y="66"/>
                    <a:pt x="83" y="66"/>
                    <a:pt x="83" y="66"/>
                  </a:cubicBezTo>
                  <a:cubicBezTo>
                    <a:pt x="89" y="66"/>
                    <a:pt x="89" y="66"/>
                    <a:pt x="89" y="66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9" y="60"/>
                    <a:pt x="89" y="60"/>
                    <a:pt x="89" y="60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64" y="60"/>
                    <a:pt x="64" y="60"/>
                    <a:pt x="64" y="60"/>
                  </a:cubicBezTo>
                  <a:cubicBezTo>
                    <a:pt x="70" y="60"/>
                    <a:pt x="70" y="60"/>
                    <a:pt x="70" y="60"/>
                  </a:cubicBezTo>
                  <a:cubicBezTo>
                    <a:pt x="64" y="66"/>
                    <a:pt x="64" y="66"/>
                    <a:pt x="64" y="66"/>
                  </a:cubicBezTo>
                  <a:cubicBezTo>
                    <a:pt x="70" y="66"/>
                    <a:pt x="70" y="66"/>
                    <a:pt x="70" y="66"/>
                  </a:cubicBezTo>
                  <a:cubicBezTo>
                    <a:pt x="64" y="72"/>
                    <a:pt x="64" y="72"/>
                    <a:pt x="64" y="72"/>
                  </a:cubicBezTo>
                  <a:cubicBezTo>
                    <a:pt x="58" y="66"/>
                    <a:pt x="58" y="66"/>
                    <a:pt x="58" y="66"/>
                  </a:cubicBezTo>
                  <a:cubicBezTo>
                    <a:pt x="63" y="66"/>
                    <a:pt x="63" y="66"/>
                    <a:pt x="63" y="66"/>
                  </a:cubicBezTo>
                  <a:cubicBezTo>
                    <a:pt x="58" y="60"/>
                    <a:pt x="58" y="60"/>
                    <a:pt x="58" y="60"/>
                  </a:cubicBezTo>
                  <a:cubicBezTo>
                    <a:pt x="63" y="60"/>
                    <a:pt x="63" y="60"/>
                    <a:pt x="63" y="60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44" y="60"/>
                    <a:pt x="44" y="60"/>
                    <a:pt x="44" y="60"/>
                  </a:cubicBezTo>
                  <a:cubicBezTo>
                    <a:pt x="39" y="66"/>
                    <a:pt x="39" y="66"/>
                    <a:pt x="39" y="66"/>
                  </a:cubicBezTo>
                  <a:cubicBezTo>
                    <a:pt x="44" y="66"/>
                    <a:pt x="44" y="66"/>
                    <a:pt x="44" y="66"/>
                  </a:cubicBezTo>
                  <a:cubicBezTo>
                    <a:pt x="38" y="72"/>
                    <a:pt x="38" y="72"/>
                    <a:pt x="38" y="72"/>
                  </a:cubicBezTo>
                  <a:cubicBezTo>
                    <a:pt x="31" y="66"/>
                    <a:pt x="31" y="66"/>
                    <a:pt x="31" y="66"/>
                  </a:cubicBezTo>
                  <a:cubicBezTo>
                    <a:pt x="36" y="66"/>
                    <a:pt x="36" y="66"/>
                    <a:pt x="36" y="66"/>
                  </a:cubicBezTo>
                  <a:cubicBezTo>
                    <a:pt x="31" y="60"/>
                    <a:pt x="31" y="60"/>
                    <a:pt x="31" y="60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12" y="60"/>
                    <a:pt x="12" y="60"/>
                    <a:pt x="12" y="60"/>
                  </a:cubicBezTo>
                  <a:cubicBezTo>
                    <a:pt x="17" y="60"/>
                    <a:pt x="17" y="60"/>
                    <a:pt x="17" y="60"/>
                  </a:cubicBezTo>
                  <a:cubicBezTo>
                    <a:pt x="12" y="66"/>
                    <a:pt x="12" y="66"/>
                    <a:pt x="12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4" y="79"/>
                    <a:pt x="4" y="79"/>
                    <a:pt x="4" y="79"/>
                  </a:cubicBezTo>
                  <a:cubicBezTo>
                    <a:pt x="21" y="79"/>
                    <a:pt x="21" y="79"/>
                    <a:pt x="21" y="79"/>
                  </a:cubicBezTo>
                  <a:cubicBezTo>
                    <a:pt x="21" y="95"/>
                    <a:pt x="21" y="95"/>
                    <a:pt x="21" y="95"/>
                  </a:cubicBezTo>
                  <a:cubicBezTo>
                    <a:pt x="1" y="95"/>
                    <a:pt x="1" y="95"/>
                    <a:pt x="1" y="95"/>
                  </a:cubicBezTo>
                  <a:cubicBezTo>
                    <a:pt x="1" y="95"/>
                    <a:pt x="0" y="96"/>
                    <a:pt x="0" y="96"/>
                  </a:cubicBezTo>
                  <a:cubicBezTo>
                    <a:pt x="0" y="97"/>
                    <a:pt x="1" y="97"/>
                    <a:pt x="1" y="97"/>
                  </a:cubicBezTo>
                  <a:cubicBezTo>
                    <a:pt x="112" y="97"/>
                    <a:pt x="112" y="97"/>
                    <a:pt x="112" y="97"/>
                  </a:cubicBezTo>
                  <a:cubicBezTo>
                    <a:pt x="113" y="97"/>
                    <a:pt x="113" y="97"/>
                    <a:pt x="113" y="96"/>
                  </a:cubicBezTo>
                  <a:cubicBezTo>
                    <a:pt x="113" y="87"/>
                    <a:pt x="113" y="87"/>
                    <a:pt x="113" y="87"/>
                  </a:cubicBezTo>
                  <a:cubicBezTo>
                    <a:pt x="143" y="79"/>
                    <a:pt x="143" y="79"/>
                    <a:pt x="143" y="79"/>
                  </a:cubicBezTo>
                  <a:cubicBezTo>
                    <a:pt x="143" y="96"/>
                    <a:pt x="143" y="96"/>
                    <a:pt x="143" y="96"/>
                  </a:cubicBezTo>
                  <a:cubicBezTo>
                    <a:pt x="143" y="97"/>
                    <a:pt x="144" y="97"/>
                    <a:pt x="144" y="97"/>
                  </a:cubicBezTo>
                  <a:cubicBezTo>
                    <a:pt x="145" y="97"/>
                    <a:pt x="145" y="97"/>
                    <a:pt x="145" y="96"/>
                  </a:cubicBezTo>
                  <a:cubicBezTo>
                    <a:pt x="145" y="79"/>
                    <a:pt x="145" y="79"/>
                    <a:pt x="145" y="79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73" y="86"/>
                    <a:pt x="173" y="86"/>
                    <a:pt x="173" y="86"/>
                  </a:cubicBezTo>
                  <a:cubicBezTo>
                    <a:pt x="174" y="86"/>
                    <a:pt x="174" y="85"/>
                    <a:pt x="174" y="85"/>
                  </a:cubicBezTo>
                  <a:cubicBezTo>
                    <a:pt x="174" y="64"/>
                    <a:pt x="174" y="64"/>
                    <a:pt x="174" y="64"/>
                  </a:cubicBezTo>
                  <a:cubicBezTo>
                    <a:pt x="261" y="4"/>
                    <a:pt x="261" y="4"/>
                    <a:pt x="261" y="4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9"/>
                    <a:pt x="261" y="49"/>
                    <a:pt x="261" y="49"/>
                  </a:cubicBezTo>
                  <a:cubicBezTo>
                    <a:pt x="261" y="49"/>
                    <a:pt x="261" y="49"/>
                    <a:pt x="261" y="49"/>
                  </a:cubicBezTo>
                  <a:cubicBezTo>
                    <a:pt x="261" y="49"/>
                    <a:pt x="261" y="49"/>
                    <a:pt x="261" y="50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77"/>
                    <a:pt x="261" y="77"/>
                    <a:pt x="261" y="77"/>
                  </a:cubicBezTo>
                  <a:cubicBezTo>
                    <a:pt x="261" y="77"/>
                    <a:pt x="261" y="77"/>
                    <a:pt x="261" y="78"/>
                  </a:cubicBezTo>
                  <a:cubicBezTo>
                    <a:pt x="261" y="78"/>
                    <a:pt x="261" y="78"/>
                    <a:pt x="261" y="78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96"/>
                    <a:pt x="261" y="96"/>
                    <a:pt x="261" y="96"/>
                  </a:cubicBezTo>
                  <a:cubicBezTo>
                    <a:pt x="261" y="96"/>
                    <a:pt x="261" y="96"/>
                    <a:pt x="261" y="96"/>
                  </a:cubicBezTo>
                  <a:cubicBezTo>
                    <a:pt x="261" y="97"/>
                    <a:pt x="261" y="97"/>
                    <a:pt x="262" y="97"/>
                  </a:cubicBezTo>
                  <a:cubicBezTo>
                    <a:pt x="312" y="97"/>
                    <a:pt x="312" y="97"/>
                    <a:pt x="312" y="97"/>
                  </a:cubicBezTo>
                  <a:cubicBezTo>
                    <a:pt x="313" y="97"/>
                    <a:pt x="313" y="97"/>
                    <a:pt x="313" y="97"/>
                  </a:cubicBezTo>
                  <a:cubicBezTo>
                    <a:pt x="314" y="96"/>
                    <a:pt x="314" y="96"/>
                    <a:pt x="314" y="96"/>
                  </a:cubicBezTo>
                  <a:cubicBezTo>
                    <a:pt x="314" y="35"/>
                    <a:pt x="314" y="35"/>
                    <a:pt x="314" y="35"/>
                  </a:cubicBezTo>
                  <a:cubicBezTo>
                    <a:pt x="314" y="35"/>
                    <a:pt x="314" y="34"/>
                    <a:pt x="313" y="34"/>
                  </a:cubicBezTo>
                  <a:lnTo>
                    <a:pt x="263" y="1"/>
                  </a:lnTo>
                  <a:close/>
                  <a:moveTo>
                    <a:pt x="71" y="79"/>
                  </a:moveTo>
                  <a:cubicBezTo>
                    <a:pt x="73" y="79"/>
                    <a:pt x="73" y="79"/>
                    <a:pt x="73" y="79"/>
                  </a:cubicBezTo>
                  <a:cubicBezTo>
                    <a:pt x="73" y="95"/>
                    <a:pt x="73" y="95"/>
                    <a:pt x="73" y="95"/>
                  </a:cubicBezTo>
                  <a:cubicBezTo>
                    <a:pt x="54" y="95"/>
                    <a:pt x="54" y="95"/>
                    <a:pt x="54" y="95"/>
                  </a:cubicBezTo>
                  <a:cubicBezTo>
                    <a:pt x="54" y="79"/>
                    <a:pt x="54" y="79"/>
                    <a:pt x="54" y="79"/>
                  </a:cubicBezTo>
                  <a:cubicBezTo>
                    <a:pt x="56" y="79"/>
                    <a:pt x="56" y="79"/>
                    <a:pt x="56" y="79"/>
                  </a:cubicBezTo>
                  <a:lnTo>
                    <a:pt x="71" y="79"/>
                  </a:lnTo>
                  <a:close/>
                  <a:moveTo>
                    <a:pt x="61" y="77"/>
                  </a:moveTo>
                  <a:cubicBezTo>
                    <a:pt x="64" y="74"/>
                    <a:pt x="64" y="74"/>
                    <a:pt x="64" y="74"/>
                  </a:cubicBezTo>
                  <a:cubicBezTo>
                    <a:pt x="67" y="77"/>
                    <a:pt x="67" y="77"/>
                    <a:pt x="67" y="77"/>
                  </a:cubicBezTo>
                  <a:lnTo>
                    <a:pt x="61" y="77"/>
                  </a:lnTo>
                  <a:close/>
                  <a:moveTo>
                    <a:pt x="74" y="64"/>
                  </a:moveTo>
                  <a:cubicBezTo>
                    <a:pt x="69" y="64"/>
                    <a:pt x="69" y="64"/>
                    <a:pt x="69" y="64"/>
                  </a:cubicBezTo>
                  <a:cubicBezTo>
                    <a:pt x="74" y="58"/>
                    <a:pt x="74" y="58"/>
                    <a:pt x="74" y="58"/>
                  </a:cubicBezTo>
                  <a:cubicBezTo>
                    <a:pt x="69" y="58"/>
                    <a:pt x="69" y="58"/>
                    <a:pt x="69" y="58"/>
                  </a:cubicBezTo>
                  <a:cubicBezTo>
                    <a:pt x="76" y="50"/>
                    <a:pt x="76" y="50"/>
                    <a:pt x="76" y="50"/>
                  </a:cubicBezTo>
                  <a:cubicBezTo>
                    <a:pt x="84" y="58"/>
                    <a:pt x="84" y="58"/>
                    <a:pt x="84" y="58"/>
                  </a:cubicBezTo>
                  <a:cubicBezTo>
                    <a:pt x="79" y="58"/>
                    <a:pt x="79" y="58"/>
                    <a:pt x="79" y="58"/>
                  </a:cubicBezTo>
                  <a:cubicBezTo>
                    <a:pt x="84" y="64"/>
                    <a:pt x="84" y="64"/>
                    <a:pt x="84" y="64"/>
                  </a:cubicBezTo>
                  <a:cubicBezTo>
                    <a:pt x="79" y="64"/>
                    <a:pt x="79" y="64"/>
                    <a:pt x="79" y="64"/>
                  </a:cubicBezTo>
                  <a:cubicBezTo>
                    <a:pt x="92" y="77"/>
                    <a:pt x="92" y="77"/>
                    <a:pt x="92" y="77"/>
                  </a:cubicBezTo>
                  <a:cubicBezTo>
                    <a:pt x="78" y="77"/>
                    <a:pt x="78" y="77"/>
                    <a:pt x="78" y="77"/>
                  </a:cubicBezTo>
                  <a:cubicBezTo>
                    <a:pt x="78" y="94"/>
                    <a:pt x="78" y="94"/>
                    <a:pt x="78" y="94"/>
                  </a:cubicBezTo>
                  <a:cubicBezTo>
                    <a:pt x="75" y="94"/>
                    <a:pt x="75" y="94"/>
                    <a:pt x="75" y="94"/>
                  </a:cubicBezTo>
                  <a:cubicBezTo>
                    <a:pt x="75" y="77"/>
                    <a:pt x="75" y="77"/>
                    <a:pt x="75" y="77"/>
                  </a:cubicBezTo>
                  <a:cubicBezTo>
                    <a:pt x="69" y="77"/>
                    <a:pt x="69" y="77"/>
                    <a:pt x="69" y="77"/>
                  </a:cubicBezTo>
                  <a:cubicBezTo>
                    <a:pt x="65" y="73"/>
                    <a:pt x="65" y="73"/>
                    <a:pt x="65" y="73"/>
                  </a:cubicBezTo>
                  <a:lnTo>
                    <a:pt x="74" y="64"/>
                  </a:lnTo>
                  <a:close/>
                  <a:moveTo>
                    <a:pt x="49" y="64"/>
                  </a:moveTo>
                  <a:cubicBezTo>
                    <a:pt x="43" y="64"/>
                    <a:pt x="43" y="64"/>
                    <a:pt x="43" y="64"/>
                  </a:cubicBezTo>
                  <a:cubicBezTo>
                    <a:pt x="48" y="58"/>
                    <a:pt x="48" y="58"/>
                    <a:pt x="48" y="58"/>
                  </a:cubicBezTo>
                  <a:cubicBezTo>
                    <a:pt x="43" y="58"/>
                    <a:pt x="43" y="58"/>
                    <a:pt x="43" y="58"/>
                  </a:cubicBezTo>
                  <a:cubicBezTo>
                    <a:pt x="51" y="50"/>
                    <a:pt x="51" y="50"/>
                    <a:pt x="51" y="50"/>
                  </a:cubicBezTo>
                  <a:cubicBezTo>
                    <a:pt x="59" y="58"/>
                    <a:pt x="59" y="58"/>
                    <a:pt x="59" y="58"/>
                  </a:cubicBezTo>
                  <a:cubicBezTo>
                    <a:pt x="53" y="58"/>
                    <a:pt x="53" y="58"/>
                    <a:pt x="53" y="58"/>
                  </a:cubicBezTo>
                  <a:cubicBezTo>
                    <a:pt x="59" y="64"/>
                    <a:pt x="59" y="64"/>
                    <a:pt x="59" y="64"/>
                  </a:cubicBezTo>
                  <a:cubicBezTo>
                    <a:pt x="54" y="64"/>
                    <a:pt x="54" y="64"/>
                    <a:pt x="54" y="64"/>
                  </a:cubicBezTo>
                  <a:cubicBezTo>
                    <a:pt x="62" y="73"/>
                    <a:pt x="62" y="73"/>
                    <a:pt x="62" y="73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2" y="77"/>
                    <a:pt x="52" y="77"/>
                    <a:pt x="52" y="77"/>
                  </a:cubicBezTo>
                  <a:cubicBezTo>
                    <a:pt x="52" y="94"/>
                    <a:pt x="52" y="94"/>
                    <a:pt x="52" y="94"/>
                  </a:cubicBezTo>
                  <a:cubicBezTo>
                    <a:pt x="49" y="94"/>
                    <a:pt x="49" y="94"/>
                    <a:pt x="49" y="94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42" y="77"/>
                    <a:pt x="42" y="77"/>
                    <a:pt x="42" y="77"/>
                  </a:cubicBezTo>
                  <a:cubicBezTo>
                    <a:pt x="39" y="74"/>
                    <a:pt x="39" y="74"/>
                    <a:pt x="39" y="74"/>
                  </a:cubicBezTo>
                  <a:lnTo>
                    <a:pt x="49" y="64"/>
                  </a:lnTo>
                  <a:close/>
                  <a:moveTo>
                    <a:pt x="40" y="77"/>
                  </a:moveTo>
                  <a:cubicBezTo>
                    <a:pt x="35" y="77"/>
                    <a:pt x="35" y="77"/>
                    <a:pt x="35" y="77"/>
                  </a:cubicBezTo>
                  <a:cubicBezTo>
                    <a:pt x="38" y="75"/>
                    <a:pt x="38" y="75"/>
                    <a:pt x="38" y="75"/>
                  </a:cubicBezTo>
                  <a:lnTo>
                    <a:pt x="40" y="77"/>
                  </a:lnTo>
                  <a:close/>
                  <a:moveTo>
                    <a:pt x="8" y="77"/>
                  </a:moveTo>
                  <a:cubicBezTo>
                    <a:pt x="22" y="64"/>
                    <a:pt x="22" y="64"/>
                    <a:pt x="22" y="64"/>
                  </a:cubicBezTo>
                  <a:cubicBezTo>
                    <a:pt x="16" y="64"/>
                    <a:pt x="16" y="64"/>
                    <a:pt x="16" y="64"/>
                  </a:cubicBezTo>
                  <a:cubicBezTo>
                    <a:pt x="22" y="58"/>
                    <a:pt x="22" y="58"/>
                    <a:pt x="22" y="58"/>
                  </a:cubicBezTo>
                  <a:cubicBezTo>
                    <a:pt x="16" y="58"/>
                    <a:pt x="16" y="58"/>
                    <a:pt x="16" y="58"/>
                  </a:cubicBezTo>
                  <a:cubicBezTo>
                    <a:pt x="24" y="50"/>
                    <a:pt x="24" y="50"/>
                    <a:pt x="24" y="50"/>
                  </a:cubicBezTo>
                  <a:cubicBezTo>
                    <a:pt x="32" y="58"/>
                    <a:pt x="32" y="58"/>
                    <a:pt x="32" y="58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32" y="64"/>
                    <a:pt x="32" y="64"/>
                    <a:pt x="32" y="64"/>
                  </a:cubicBezTo>
                  <a:cubicBezTo>
                    <a:pt x="27" y="64"/>
                    <a:pt x="27" y="64"/>
                    <a:pt x="27" y="64"/>
                  </a:cubicBezTo>
                  <a:cubicBezTo>
                    <a:pt x="36" y="74"/>
                    <a:pt x="36" y="74"/>
                    <a:pt x="36" y="74"/>
                  </a:cubicBezTo>
                  <a:cubicBezTo>
                    <a:pt x="33" y="77"/>
                    <a:pt x="33" y="77"/>
                    <a:pt x="33" y="77"/>
                  </a:cubicBezTo>
                  <a:cubicBezTo>
                    <a:pt x="26" y="77"/>
                    <a:pt x="26" y="77"/>
                    <a:pt x="26" y="77"/>
                  </a:cubicBezTo>
                  <a:cubicBezTo>
                    <a:pt x="26" y="94"/>
                    <a:pt x="26" y="94"/>
                    <a:pt x="26" y="94"/>
                  </a:cubicBezTo>
                  <a:cubicBezTo>
                    <a:pt x="23" y="94"/>
                    <a:pt x="23" y="94"/>
                    <a:pt x="23" y="94"/>
                  </a:cubicBezTo>
                  <a:cubicBezTo>
                    <a:pt x="23" y="77"/>
                    <a:pt x="23" y="77"/>
                    <a:pt x="23" y="77"/>
                  </a:cubicBezTo>
                  <a:lnTo>
                    <a:pt x="8" y="77"/>
                  </a:lnTo>
                  <a:close/>
                  <a:moveTo>
                    <a:pt x="28" y="79"/>
                  </a:moveTo>
                  <a:cubicBezTo>
                    <a:pt x="31" y="79"/>
                    <a:pt x="31" y="79"/>
                    <a:pt x="31" y="79"/>
                  </a:cubicBezTo>
                  <a:cubicBezTo>
                    <a:pt x="44" y="79"/>
                    <a:pt x="44" y="79"/>
                    <a:pt x="44" y="79"/>
                  </a:cubicBezTo>
                  <a:cubicBezTo>
                    <a:pt x="48" y="79"/>
                    <a:pt x="48" y="79"/>
                    <a:pt x="48" y="79"/>
                  </a:cubicBezTo>
                  <a:cubicBezTo>
                    <a:pt x="48" y="95"/>
                    <a:pt x="48" y="95"/>
                    <a:pt x="48" y="95"/>
                  </a:cubicBezTo>
                  <a:cubicBezTo>
                    <a:pt x="28" y="95"/>
                    <a:pt x="28" y="95"/>
                    <a:pt x="28" y="95"/>
                  </a:cubicBezTo>
                  <a:lnTo>
                    <a:pt x="28" y="79"/>
                  </a:lnTo>
                  <a:close/>
                  <a:moveTo>
                    <a:pt x="113" y="45"/>
                  </a:moveTo>
                  <a:cubicBezTo>
                    <a:pt x="129" y="51"/>
                    <a:pt x="129" y="51"/>
                    <a:pt x="129" y="51"/>
                  </a:cubicBezTo>
                  <a:cubicBezTo>
                    <a:pt x="113" y="56"/>
                    <a:pt x="113" y="56"/>
                    <a:pt x="113" y="56"/>
                  </a:cubicBezTo>
                  <a:lnTo>
                    <a:pt x="113" y="45"/>
                  </a:lnTo>
                  <a:close/>
                  <a:moveTo>
                    <a:pt x="113" y="58"/>
                  </a:moveTo>
                  <a:cubicBezTo>
                    <a:pt x="132" y="53"/>
                    <a:pt x="132" y="53"/>
                    <a:pt x="132" y="53"/>
                  </a:cubicBezTo>
                  <a:cubicBezTo>
                    <a:pt x="140" y="56"/>
                    <a:pt x="140" y="56"/>
                    <a:pt x="140" y="56"/>
                  </a:cubicBezTo>
                  <a:cubicBezTo>
                    <a:pt x="113" y="63"/>
                    <a:pt x="113" y="63"/>
                    <a:pt x="113" y="63"/>
                  </a:cubicBezTo>
                  <a:lnTo>
                    <a:pt x="113" y="58"/>
                  </a:lnTo>
                  <a:close/>
                  <a:moveTo>
                    <a:pt x="113" y="65"/>
                  </a:moveTo>
                  <a:cubicBezTo>
                    <a:pt x="142" y="57"/>
                    <a:pt x="142" y="57"/>
                    <a:pt x="142" y="57"/>
                  </a:cubicBezTo>
                  <a:cubicBezTo>
                    <a:pt x="151" y="65"/>
                    <a:pt x="151" y="65"/>
                    <a:pt x="151" y="65"/>
                  </a:cubicBezTo>
                  <a:cubicBezTo>
                    <a:pt x="144" y="63"/>
                    <a:pt x="144" y="63"/>
                    <a:pt x="144" y="63"/>
                  </a:cubicBezTo>
                  <a:cubicBezTo>
                    <a:pt x="144" y="63"/>
                    <a:pt x="144" y="63"/>
                    <a:pt x="144" y="63"/>
                  </a:cubicBezTo>
                  <a:cubicBezTo>
                    <a:pt x="113" y="71"/>
                    <a:pt x="113" y="71"/>
                    <a:pt x="113" y="71"/>
                  </a:cubicBezTo>
                  <a:lnTo>
                    <a:pt x="113" y="65"/>
                  </a:lnTo>
                  <a:close/>
                  <a:moveTo>
                    <a:pt x="143" y="55"/>
                  </a:moveTo>
                  <a:cubicBezTo>
                    <a:pt x="143" y="55"/>
                    <a:pt x="143" y="55"/>
                    <a:pt x="143" y="55"/>
                  </a:cubicBezTo>
                  <a:cubicBezTo>
                    <a:pt x="143" y="55"/>
                    <a:pt x="143" y="55"/>
                    <a:pt x="143" y="55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37"/>
                    <a:pt x="113" y="37"/>
                    <a:pt x="113" y="37"/>
                  </a:cubicBezTo>
                  <a:cubicBezTo>
                    <a:pt x="142" y="50"/>
                    <a:pt x="142" y="50"/>
                    <a:pt x="142" y="50"/>
                  </a:cubicBezTo>
                  <a:cubicBezTo>
                    <a:pt x="163" y="69"/>
                    <a:pt x="163" y="69"/>
                    <a:pt x="163" y="69"/>
                  </a:cubicBezTo>
                  <a:cubicBezTo>
                    <a:pt x="163" y="73"/>
                    <a:pt x="163" y="73"/>
                    <a:pt x="163" y="73"/>
                  </a:cubicBezTo>
                  <a:lnTo>
                    <a:pt x="143" y="55"/>
                  </a:lnTo>
                  <a:close/>
                  <a:moveTo>
                    <a:pt x="163" y="43"/>
                  </a:moveTo>
                  <a:cubicBezTo>
                    <a:pt x="145" y="32"/>
                    <a:pt x="145" y="32"/>
                    <a:pt x="145" y="32"/>
                  </a:cubicBezTo>
                  <a:cubicBezTo>
                    <a:pt x="144" y="32"/>
                    <a:pt x="144" y="32"/>
                    <a:pt x="144" y="32"/>
                  </a:cubicBezTo>
                  <a:cubicBezTo>
                    <a:pt x="122" y="39"/>
                    <a:pt x="122" y="39"/>
                    <a:pt x="122" y="39"/>
                  </a:cubicBezTo>
                  <a:cubicBezTo>
                    <a:pt x="122" y="39"/>
                    <a:pt x="122" y="39"/>
                    <a:pt x="122" y="39"/>
                  </a:cubicBezTo>
                  <a:cubicBezTo>
                    <a:pt x="115" y="36"/>
                    <a:pt x="115" y="36"/>
                    <a:pt x="115" y="36"/>
                  </a:cubicBezTo>
                  <a:cubicBezTo>
                    <a:pt x="144" y="25"/>
                    <a:pt x="144" y="25"/>
                    <a:pt x="144" y="25"/>
                  </a:cubicBezTo>
                  <a:cubicBezTo>
                    <a:pt x="162" y="37"/>
                    <a:pt x="162" y="37"/>
                    <a:pt x="162" y="37"/>
                  </a:cubicBezTo>
                  <a:cubicBezTo>
                    <a:pt x="162" y="37"/>
                    <a:pt x="163" y="37"/>
                    <a:pt x="163" y="37"/>
                  </a:cubicBezTo>
                  <a:lnTo>
                    <a:pt x="163" y="43"/>
                  </a:lnTo>
                  <a:close/>
                  <a:moveTo>
                    <a:pt x="144" y="48"/>
                  </a:moveTo>
                  <a:cubicBezTo>
                    <a:pt x="143" y="48"/>
                    <a:pt x="143" y="48"/>
                    <a:pt x="143" y="48"/>
                  </a:cubicBezTo>
                  <a:cubicBezTo>
                    <a:pt x="125" y="40"/>
                    <a:pt x="125" y="40"/>
                    <a:pt x="125" y="40"/>
                  </a:cubicBezTo>
                  <a:cubicBezTo>
                    <a:pt x="144" y="34"/>
                    <a:pt x="144" y="34"/>
                    <a:pt x="144" y="34"/>
                  </a:cubicBezTo>
                  <a:cubicBezTo>
                    <a:pt x="162" y="45"/>
                    <a:pt x="162" y="45"/>
                    <a:pt x="162" y="45"/>
                  </a:cubicBezTo>
                  <a:cubicBezTo>
                    <a:pt x="162" y="45"/>
                    <a:pt x="163" y="45"/>
                    <a:pt x="163" y="45"/>
                  </a:cubicBezTo>
                  <a:cubicBezTo>
                    <a:pt x="163" y="66"/>
                    <a:pt x="163" y="66"/>
                    <a:pt x="163" y="66"/>
                  </a:cubicBezTo>
                  <a:lnTo>
                    <a:pt x="144" y="48"/>
                  </a:lnTo>
                  <a:close/>
                  <a:moveTo>
                    <a:pt x="163" y="35"/>
                  </a:moveTo>
                  <a:cubicBezTo>
                    <a:pt x="145" y="23"/>
                    <a:pt x="145" y="23"/>
                    <a:pt x="145" y="23"/>
                  </a:cubicBezTo>
                  <a:cubicBezTo>
                    <a:pt x="144" y="23"/>
                    <a:pt x="144" y="23"/>
                    <a:pt x="144" y="23"/>
                  </a:cubicBezTo>
                  <a:cubicBezTo>
                    <a:pt x="113" y="35"/>
                    <a:pt x="113" y="35"/>
                    <a:pt x="113" y="35"/>
                  </a:cubicBezTo>
                  <a:cubicBezTo>
                    <a:pt x="113" y="30"/>
                    <a:pt x="113" y="30"/>
                    <a:pt x="113" y="30"/>
                  </a:cubicBezTo>
                  <a:cubicBezTo>
                    <a:pt x="144" y="18"/>
                    <a:pt x="144" y="18"/>
                    <a:pt x="144" y="18"/>
                  </a:cubicBezTo>
                  <a:cubicBezTo>
                    <a:pt x="162" y="30"/>
                    <a:pt x="162" y="30"/>
                    <a:pt x="162" y="30"/>
                  </a:cubicBezTo>
                  <a:cubicBezTo>
                    <a:pt x="162" y="30"/>
                    <a:pt x="163" y="30"/>
                    <a:pt x="163" y="30"/>
                  </a:cubicBezTo>
                  <a:lnTo>
                    <a:pt x="163" y="35"/>
                  </a:lnTo>
                  <a:close/>
                  <a:moveTo>
                    <a:pt x="113" y="73"/>
                  </a:moveTo>
                  <a:cubicBezTo>
                    <a:pt x="144" y="64"/>
                    <a:pt x="144" y="64"/>
                    <a:pt x="144" y="64"/>
                  </a:cubicBezTo>
                  <a:cubicBezTo>
                    <a:pt x="154" y="68"/>
                    <a:pt x="154" y="68"/>
                    <a:pt x="154" y="68"/>
                  </a:cubicBezTo>
                  <a:cubicBezTo>
                    <a:pt x="162" y="76"/>
                    <a:pt x="162" y="76"/>
                    <a:pt x="162" y="76"/>
                  </a:cubicBezTo>
                  <a:cubicBezTo>
                    <a:pt x="144" y="69"/>
                    <a:pt x="144" y="69"/>
                    <a:pt x="144" y="69"/>
                  </a:cubicBezTo>
                  <a:cubicBezTo>
                    <a:pt x="144" y="69"/>
                    <a:pt x="144" y="69"/>
                    <a:pt x="144" y="69"/>
                  </a:cubicBezTo>
                  <a:cubicBezTo>
                    <a:pt x="113" y="77"/>
                    <a:pt x="113" y="77"/>
                    <a:pt x="113" y="77"/>
                  </a:cubicBezTo>
                  <a:lnTo>
                    <a:pt x="113" y="73"/>
                  </a:lnTo>
                  <a:close/>
                  <a:moveTo>
                    <a:pt x="145" y="9"/>
                  </a:moveTo>
                  <a:cubicBezTo>
                    <a:pt x="163" y="20"/>
                    <a:pt x="163" y="20"/>
                    <a:pt x="163" y="20"/>
                  </a:cubicBezTo>
                  <a:cubicBezTo>
                    <a:pt x="163" y="28"/>
                    <a:pt x="163" y="28"/>
                    <a:pt x="163" y="28"/>
                  </a:cubicBezTo>
                  <a:cubicBezTo>
                    <a:pt x="145" y="17"/>
                    <a:pt x="145" y="17"/>
                    <a:pt x="145" y="17"/>
                  </a:cubicBezTo>
                  <a:cubicBezTo>
                    <a:pt x="144" y="16"/>
                    <a:pt x="144" y="16"/>
                    <a:pt x="144" y="16"/>
                  </a:cubicBezTo>
                  <a:cubicBezTo>
                    <a:pt x="113" y="28"/>
                    <a:pt x="113" y="28"/>
                    <a:pt x="113" y="28"/>
                  </a:cubicBezTo>
                  <a:cubicBezTo>
                    <a:pt x="113" y="21"/>
                    <a:pt x="113" y="21"/>
                    <a:pt x="113" y="21"/>
                  </a:cubicBezTo>
                  <a:lnTo>
                    <a:pt x="145" y="9"/>
                  </a:lnTo>
                  <a:close/>
                  <a:moveTo>
                    <a:pt x="113" y="79"/>
                  </a:moveTo>
                  <a:cubicBezTo>
                    <a:pt x="144" y="71"/>
                    <a:pt x="144" y="71"/>
                    <a:pt x="144" y="71"/>
                  </a:cubicBezTo>
                  <a:cubicBezTo>
                    <a:pt x="163" y="78"/>
                    <a:pt x="163" y="78"/>
                    <a:pt x="163" y="78"/>
                  </a:cubicBezTo>
                  <a:cubicBezTo>
                    <a:pt x="163" y="84"/>
                    <a:pt x="163" y="84"/>
                    <a:pt x="163" y="84"/>
                  </a:cubicBezTo>
                  <a:cubicBezTo>
                    <a:pt x="144" y="77"/>
                    <a:pt x="144" y="77"/>
                    <a:pt x="144" y="77"/>
                  </a:cubicBezTo>
                  <a:cubicBezTo>
                    <a:pt x="144" y="77"/>
                    <a:pt x="144" y="77"/>
                    <a:pt x="144" y="77"/>
                  </a:cubicBezTo>
                  <a:cubicBezTo>
                    <a:pt x="113" y="85"/>
                    <a:pt x="113" y="85"/>
                    <a:pt x="113" y="85"/>
                  </a:cubicBezTo>
                  <a:lnTo>
                    <a:pt x="113" y="79"/>
                  </a:lnTo>
                  <a:close/>
                  <a:moveTo>
                    <a:pt x="278" y="41"/>
                  </a:moveTo>
                  <a:cubicBezTo>
                    <a:pt x="278" y="48"/>
                    <a:pt x="278" y="48"/>
                    <a:pt x="278" y="48"/>
                  </a:cubicBezTo>
                  <a:cubicBezTo>
                    <a:pt x="272" y="48"/>
                    <a:pt x="272" y="48"/>
                    <a:pt x="272" y="48"/>
                  </a:cubicBezTo>
                  <a:cubicBezTo>
                    <a:pt x="272" y="41"/>
                    <a:pt x="272" y="41"/>
                    <a:pt x="272" y="41"/>
                  </a:cubicBezTo>
                  <a:lnTo>
                    <a:pt x="278" y="41"/>
                  </a:lnTo>
                  <a:close/>
                  <a:moveTo>
                    <a:pt x="287" y="41"/>
                  </a:moveTo>
                  <a:cubicBezTo>
                    <a:pt x="287" y="48"/>
                    <a:pt x="287" y="48"/>
                    <a:pt x="287" y="48"/>
                  </a:cubicBezTo>
                  <a:cubicBezTo>
                    <a:pt x="280" y="48"/>
                    <a:pt x="280" y="48"/>
                    <a:pt x="280" y="48"/>
                  </a:cubicBezTo>
                  <a:cubicBezTo>
                    <a:pt x="280" y="41"/>
                    <a:pt x="280" y="41"/>
                    <a:pt x="280" y="41"/>
                  </a:cubicBezTo>
                  <a:lnTo>
                    <a:pt x="287" y="41"/>
                  </a:lnTo>
                  <a:close/>
                  <a:moveTo>
                    <a:pt x="295" y="41"/>
                  </a:moveTo>
                  <a:cubicBezTo>
                    <a:pt x="295" y="48"/>
                    <a:pt x="295" y="48"/>
                    <a:pt x="295" y="48"/>
                  </a:cubicBezTo>
                  <a:cubicBezTo>
                    <a:pt x="288" y="48"/>
                    <a:pt x="288" y="48"/>
                    <a:pt x="288" y="48"/>
                  </a:cubicBezTo>
                  <a:cubicBezTo>
                    <a:pt x="288" y="41"/>
                    <a:pt x="288" y="41"/>
                    <a:pt x="288" y="41"/>
                  </a:cubicBezTo>
                  <a:lnTo>
                    <a:pt x="295" y="41"/>
                  </a:lnTo>
                  <a:close/>
                  <a:moveTo>
                    <a:pt x="304" y="41"/>
                  </a:moveTo>
                  <a:cubicBezTo>
                    <a:pt x="304" y="48"/>
                    <a:pt x="304" y="48"/>
                    <a:pt x="304" y="48"/>
                  </a:cubicBezTo>
                  <a:cubicBezTo>
                    <a:pt x="297" y="48"/>
                    <a:pt x="297" y="48"/>
                    <a:pt x="297" y="48"/>
                  </a:cubicBezTo>
                  <a:cubicBezTo>
                    <a:pt x="297" y="41"/>
                    <a:pt x="297" y="41"/>
                    <a:pt x="297" y="41"/>
                  </a:cubicBezTo>
                  <a:lnTo>
                    <a:pt x="304" y="41"/>
                  </a:lnTo>
                  <a:close/>
                  <a:moveTo>
                    <a:pt x="312" y="41"/>
                  </a:moveTo>
                  <a:cubicBezTo>
                    <a:pt x="312" y="48"/>
                    <a:pt x="312" y="48"/>
                    <a:pt x="312" y="48"/>
                  </a:cubicBezTo>
                  <a:cubicBezTo>
                    <a:pt x="305" y="48"/>
                    <a:pt x="305" y="48"/>
                    <a:pt x="305" y="48"/>
                  </a:cubicBezTo>
                  <a:cubicBezTo>
                    <a:pt x="305" y="41"/>
                    <a:pt x="305" y="41"/>
                    <a:pt x="305" y="41"/>
                  </a:cubicBezTo>
                  <a:lnTo>
                    <a:pt x="312" y="41"/>
                  </a:lnTo>
                  <a:close/>
                  <a:moveTo>
                    <a:pt x="295" y="67"/>
                  </a:moveTo>
                  <a:cubicBezTo>
                    <a:pt x="288" y="67"/>
                    <a:pt x="288" y="67"/>
                    <a:pt x="288" y="67"/>
                  </a:cubicBezTo>
                  <a:cubicBezTo>
                    <a:pt x="288" y="60"/>
                    <a:pt x="288" y="60"/>
                    <a:pt x="288" y="60"/>
                  </a:cubicBezTo>
                  <a:cubicBezTo>
                    <a:pt x="295" y="60"/>
                    <a:pt x="295" y="60"/>
                    <a:pt x="295" y="60"/>
                  </a:cubicBezTo>
                  <a:lnTo>
                    <a:pt x="295" y="67"/>
                  </a:lnTo>
                  <a:close/>
                  <a:moveTo>
                    <a:pt x="297" y="60"/>
                  </a:moveTo>
                  <a:cubicBezTo>
                    <a:pt x="304" y="60"/>
                    <a:pt x="304" y="60"/>
                    <a:pt x="304" y="60"/>
                  </a:cubicBezTo>
                  <a:cubicBezTo>
                    <a:pt x="304" y="67"/>
                    <a:pt x="304" y="67"/>
                    <a:pt x="304" y="67"/>
                  </a:cubicBezTo>
                  <a:cubicBezTo>
                    <a:pt x="297" y="67"/>
                    <a:pt x="297" y="67"/>
                    <a:pt x="297" y="67"/>
                  </a:cubicBezTo>
                  <a:lnTo>
                    <a:pt x="297" y="60"/>
                  </a:lnTo>
                  <a:close/>
                  <a:moveTo>
                    <a:pt x="287" y="67"/>
                  </a:moveTo>
                  <a:cubicBezTo>
                    <a:pt x="280" y="67"/>
                    <a:pt x="280" y="67"/>
                    <a:pt x="280" y="67"/>
                  </a:cubicBezTo>
                  <a:cubicBezTo>
                    <a:pt x="280" y="60"/>
                    <a:pt x="280" y="60"/>
                    <a:pt x="280" y="60"/>
                  </a:cubicBezTo>
                  <a:cubicBezTo>
                    <a:pt x="287" y="60"/>
                    <a:pt x="287" y="60"/>
                    <a:pt x="287" y="60"/>
                  </a:cubicBezTo>
                  <a:lnTo>
                    <a:pt x="287" y="67"/>
                  </a:lnTo>
                  <a:close/>
                  <a:moveTo>
                    <a:pt x="278" y="67"/>
                  </a:moveTo>
                  <a:cubicBezTo>
                    <a:pt x="272" y="67"/>
                    <a:pt x="272" y="67"/>
                    <a:pt x="272" y="67"/>
                  </a:cubicBezTo>
                  <a:cubicBezTo>
                    <a:pt x="272" y="60"/>
                    <a:pt x="272" y="60"/>
                    <a:pt x="272" y="60"/>
                  </a:cubicBezTo>
                  <a:cubicBezTo>
                    <a:pt x="278" y="60"/>
                    <a:pt x="278" y="60"/>
                    <a:pt x="278" y="60"/>
                  </a:cubicBezTo>
                  <a:lnTo>
                    <a:pt x="278" y="67"/>
                  </a:lnTo>
                  <a:close/>
                  <a:moveTo>
                    <a:pt x="278" y="69"/>
                  </a:moveTo>
                  <a:cubicBezTo>
                    <a:pt x="278" y="77"/>
                    <a:pt x="278" y="77"/>
                    <a:pt x="278" y="77"/>
                  </a:cubicBezTo>
                  <a:cubicBezTo>
                    <a:pt x="272" y="77"/>
                    <a:pt x="272" y="77"/>
                    <a:pt x="272" y="77"/>
                  </a:cubicBezTo>
                  <a:cubicBezTo>
                    <a:pt x="272" y="69"/>
                    <a:pt x="272" y="69"/>
                    <a:pt x="272" y="69"/>
                  </a:cubicBezTo>
                  <a:lnTo>
                    <a:pt x="278" y="69"/>
                  </a:lnTo>
                  <a:close/>
                  <a:moveTo>
                    <a:pt x="280" y="69"/>
                  </a:moveTo>
                  <a:cubicBezTo>
                    <a:pt x="287" y="69"/>
                    <a:pt x="287" y="69"/>
                    <a:pt x="287" y="69"/>
                  </a:cubicBezTo>
                  <a:cubicBezTo>
                    <a:pt x="287" y="77"/>
                    <a:pt x="287" y="77"/>
                    <a:pt x="287" y="77"/>
                  </a:cubicBezTo>
                  <a:cubicBezTo>
                    <a:pt x="280" y="77"/>
                    <a:pt x="280" y="77"/>
                    <a:pt x="280" y="77"/>
                  </a:cubicBezTo>
                  <a:lnTo>
                    <a:pt x="280" y="69"/>
                  </a:lnTo>
                  <a:close/>
                  <a:moveTo>
                    <a:pt x="288" y="69"/>
                  </a:moveTo>
                  <a:cubicBezTo>
                    <a:pt x="295" y="69"/>
                    <a:pt x="295" y="69"/>
                    <a:pt x="295" y="69"/>
                  </a:cubicBezTo>
                  <a:cubicBezTo>
                    <a:pt x="295" y="77"/>
                    <a:pt x="295" y="77"/>
                    <a:pt x="295" y="77"/>
                  </a:cubicBezTo>
                  <a:cubicBezTo>
                    <a:pt x="288" y="77"/>
                    <a:pt x="288" y="77"/>
                    <a:pt x="288" y="77"/>
                  </a:cubicBezTo>
                  <a:lnTo>
                    <a:pt x="288" y="69"/>
                  </a:lnTo>
                  <a:close/>
                  <a:moveTo>
                    <a:pt x="297" y="69"/>
                  </a:moveTo>
                  <a:cubicBezTo>
                    <a:pt x="304" y="69"/>
                    <a:pt x="304" y="69"/>
                    <a:pt x="304" y="69"/>
                  </a:cubicBezTo>
                  <a:cubicBezTo>
                    <a:pt x="304" y="77"/>
                    <a:pt x="304" y="77"/>
                    <a:pt x="304" y="77"/>
                  </a:cubicBezTo>
                  <a:cubicBezTo>
                    <a:pt x="297" y="77"/>
                    <a:pt x="297" y="77"/>
                    <a:pt x="297" y="77"/>
                  </a:cubicBezTo>
                  <a:lnTo>
                    <a:pt x="297" y="69"/>
                  </a:lnTo>
                  <a:close/>
                  <a:moveTo>
                    <a:pt x="305" y="69"/>
                  </a:moveTo>
                  <a:cubicBezTo>
                    <a:pt x="312" y="69"/>
                    <a:pt x="312" y="69"/>
                    <a:pt x="312" y="69"/>
                  </a:cubicBezTo>
                  <a:cubicBezTo>
                    <a:pt x="312" y="77"/>
                    <a:pt x="312" y="77"/>
                    <a:pt x="312" y="77"/>
                  </a:cubicBezTo>
                  <a:cubicBezTo>
                    <a:pt x="305" y="77"/>
                    <a:pt x="305" y="77"/>
                    <a:pt x="305" y="77"/>
                  </a:cubicBezTo>
                  <a:lnTo>
                    <a:pt x="305" y="69"/>
                  </a:lnTo>
                  <a:close/>
                  <a:moveTo>
                    <a:pt x="305" y="67"/>
                  </a:moveTo>
                  <a:cubicBezTo>
                    <a:pt x="305" y="60"/>
                    <a:pt x="305" y="60"/>
                    <a:pt x="305" y="60"/>
                  </a:cubicBezTo>
                  <a:cubicBezTo>
                    <a:pt x="312" y="60"/>
                    <a:pt x="312" y="60"/>
                    <a:pt x="312" y="60"/>
                  </a:cubicBezTo>
                  <a:cubicBezTo>
                    <a:pt x="312" y="67"/>
                    <a:pt x="312" y="67"/>
                    <a:pt x="312" y="67"/>
                  </a:cubicBezTo>
                  <a:lnTo>
                    <a:pt x="305" y="67"/>
                  </a:lnTo>
                  <a:close/>
                  <a:moveTo>
                    <a:pt x="305" y="58"/>
                  </a:moveTo>
                  <a:cubicBezTo>
                    <a:pt x="305" y="50"/>
                    <a:pt x="305" y="50"/>
                    <a:pt x="305" y="50"/>
                  </a:cubicBezTo>
                  <a:cubicBezTo>
                    <a:pt x="312" y="50"/>
                    <a:pt x="312" y="50"/>
                    <a:pt x="312" y="50"/>
                  </a:cubicBezTo>
                  <a:cubicBezTo>
                    <a:pt x="312" y="58"/>
                    <a:pt x="312" y="58"/>
                    <a:pt x="312" y="58"/>
                  </a:cubicBezTo>
                  <a:lnTo>
                    <a:pt x="305" y="58"/>
                  </a:lnTo>
                  <a:close/>
                  <a:moveTo>
                    <a:pt x="304" y="58"/>
                  </a:moveTo>
                  <a:cubicBezTo>
                    <a:pt x="297" y="58"/>
                    <a:pt x="297" y="58"/>
                    <a:pt x="297" y="58"/>
                  </a:cubicBezTo>
                  <a:cubicBezTo>
                    <a:pt x="297" y="50"/>
                    <a:pt x="297" y="50"/>
                    <a:pt x="297" y="50"/>
                  </a:cubicBezTo>
                  <a:cubicBezTo>
                    <a:pt x="304" y="50"/>
                    <a:pt x="304" y="50"/>
                    <a:pt x="304" y="50"/>
                  </a:cubicBezTo>
                  <a:lnTo>
                    <a:pt x="304" y="58"/>
                  </a:lnTo>
                  <a:close/>
                  <a:moveTo>
                    <a:pt x="295" y="58"/>
                  </a:moveTo>
                  <a:cubicBezTo>
                    <a:pt x="288" y="58"/>
                    <a:pt x="288" y="58"/>
                    <a:pt x="288" y="58"/>
                  </a:cubicBezTo>
                  <a:cubicBezTo>
                    <a:pt x="288" y="50"/>
                    <a:pt x="288" y="50"/>
                    <a:pt x="288" y="50"/>
                  </a:cubicBezTo>
                  <a:cubicBezTo>
                    <a:pt x="295" y="50"/>
                    <a:pt x="295" y="50"/>
                    <a:pt x="295" y="50"/>
                  </a:cubicBezTo>
                  <a:lnTo>
                    <a:pt x="295" y="58"/>
                  </a:lnTo>
                  <a:close/>
                  <a:moveTo>
                    <a:pt x="287" y="58"/>
                  </a:moveTo>
                  <a:cubicBezTo>
                    <a:pt x="280" y="58"/>
                    <a:pt x="280" y="58"/>
                    <a:pt x="280" y="58"/>
                  </a:cubicBezTo>
                  <a:cubicBezTo>
                    <a:pt x="280" y="50"/>
                    <a:pt x="280" y="50"/>
                    <a:pt x="280" y="50"/>
                  </a:cubicBezTo>
                  <a:cubicBezTo>
                    <a:pt x="287" y="50"/>
                    <a:pt x="287" y="50"/>
                    <a:pt x="287" y="50"/>
                  </a:cubicBezTo>
                  <a:lnTo>
                    <a:pt x="287" y="58"/>
                  </a:lnTo>
                  <a:close/>
                  <a:moveTo>
                    <a:pt x="278" y="58"/>
                  </a:moveTo>
                  <a:cubicBezTo>
                    <a:pt x="272" y="58"/>
                    <a:pt x="272" y="58"/>
                    <a:pt x="272" y="58"/>
                  </a:cubicBezTo>
                  <a:cubicBezTo>
                    <a:pt x="272" y="50"/>
                    <a:pt x="272" y="50"/>
                    <a:pt x="272" y="50"/>
                  </a:cubicBezTo>
                  <a:cubicBezTo>
                    <a:pt x="278" y="50"/>
                    <a:pt x="278" y="50"/>
                    <a:pt x="278" y="50"/>
                  </a:cubicBezTo>
                  <a:lnTo>
                    <a:pt x="278" y="58"/>
                  </a:lnTo>
                  <a:close/>
                  <a:moveTo>
                    <a:pt x="270" y="58"/>
                  </a:moveTo>
                  <a:cubicBezTo>
                    <a:pt x="263" y="58"/>
                    <a:pt x="263" y="58"/>
                    <a:pt x="263" y="58"/>
                  </a:cubicBezTo>
                  <a:cubicBezTo>
                    <a:pt x="263" y="50"/>
                    <a:pt x="263" y="50"/>
                    <a:pt x="263" y="50"/>
                  </a:cubicBezTo>
                  <a:cubicBezTo>
                    <a:pt x="270" y="50"/>
                    <a:pt x="270" y="50"/>
                    <a:pt x="270" y="50"/>
                  </a:cubicBezTo>
                  <a:lnTo>
                    <a:pt x="270" y="58"/>
                  </a:lnTo>
                  <a:close/>
                  <a:moveTo>
                    <a:pt x="270" y="60"/>
                  </a:moveTo>
                  <a:cubicBezTo>
                    <a:pt x="270" y="67"/>
                    <a:pt x="270" y="67"/>
                    <a:pt x="270" y="67"/>
                  </a:cubicBezTo>
                  <a:cubicBezTo>
                    <a:pt x="263" y="67"/>
                    <a:pt x="263" y="67"/>
                    <a:pt x="263" y="67"/>
                  </a:cubicBezTo>
                  <a:cubicBezTo>
                    <a:pt x="263" y="60"/>
                    <a:pt x="263" y="60"/>
                    <a:pt x="263" y="60"/>
                  </a:cubicBezTo>
                  <a:lnTo>
                    <a:pt x="270" y="60"/>
                  </a:lnTo>
                  <a:close/>
                  <a:moveTo>
                    <a:pt x="270" y="69"/>
                  </a:moveTo>
                  <a:cubicBezTo>
                    <a:pt x="270" y="77"/>
                    <a:pt x="270" y="77"/>
                    <a:pt x="270" y="77"/>
                  </a:cubicBezTo>
                  <a:cubicBezTo>
                    <a:pt x="263" y="77"/>
                    <a:pt x="263" y="77"/>
                    <a:pt x="263" y="77"/>
                  </a:cubicBezTo>
                  <a:cubicBezTo>
                    <a:pt x="263" y="69"/>
                    <a:pt x="263" y="69"/>
                    <a:pt x="263" y="69"/>
                  </a:cubicBezTo>
                  <a:lnTo>
                    <a:pt x="270" y="69"/>
                  </a:lnTo>
                  <a:close/>
                  <a:moveTo>
                    <a:pt x="270" y="79"/>
                  </a:moveTo>
                  <a:cubicBezTo>
                    <a:pt x="270" y="86"/>
                    <a:pt x="270" y="86"/>
                    <a:pt x="270" y="86"/>
                  </a:cubicBezTo>
                  <a:cubicBezTo>
                    <a:pt x="263" y="86"/>
                    <a:pt x="263" y="86"/>
                    <a:pt x="263" y="86"/>
                  </a:cubicBezTo>
                  <a:cubicBezTo>
                    <a:pt x="263" y="79"/>
                    <a:pt x="263" y="79"/>
                    <a:pt x="263" y="79"/>
                  </a:cubicBezTo>
                  <a:lnTo>
                    <a:pt x="270" y="79"/>
                  </a:lnTo>
                  <a:close/>
                  <a:moveTo>
                    <a:pt x="272" y="79"/>
                  </a:moveTo>
                  <a:cubicBezTo>
                    <a:pt x="278" y="79"/>
                    <a:pt x="278" y="79"/>
                    <a:pt x="278" y="79"/>
                  </a:cubicBezTo>
                  <a:cubicBezTo>
                    <a:pt x="278" y="86"/>
                    <a:pt x="278" y="86"/>
                    <a:pt x="278" y="86"/>
                  </a:cubicBezTo>
                  <a:cubicBezTo>
                    <a:pt x="272" y="86"/>
                    <a:pt x="272" y="86"/>
                    <a:pt x="272" y="86"/>
                  </a:cubicBezTo>
                  <a:lnTo>
                    <a:pt x="272" y="79"/>
                  </a:lnTo>
                  <a:close/>
                  <a:moveTo>
                    <a:pt x="280" y="79"/>
                  </a:moveTo>
                  <a:cubicBezTo>
                    <a:pt x="287" y="79"/>
                    <a:pt x="287" y="79"/>
                    <a:pt x="287" y="79"/>
                  </a:cubicBezTo>
                  <a:cubicBezTo>
                    <a:pt x="287" y="86"/>
                    <a:pt x="287" y="86"/>
                    <a:pt x="287" y="86"/>
                  </a:cubicBezTo>
                  <a:cubicBezTo>
                    <a:pt x="280" y="86"/>
                    <a:pt x="280" y="86"/>
                    <a:pt x="280" y="86"/>
                  </a:cubicBezTo>
                  <a:lnTo>
                    <a:pt x="280" y="79"/>
                  </a:lnTo>
                  <a:close/>
                  <a:moveTo>
                    <a:pt x="288" y="79"/>
                  </a:moveTo>
                  <a:cubicBezTo>
                    <a:pt x="295" y="79"/>
                    <a:pt x="295" y="79"/>
                    <a:pt x="295" y="79"/>
                  </a:cubicBezTo>
                  <a:cubicBezTo>
                    <a:pt x="295" y="86"/>
                    <a:pt x="295" y="86"/>
                    <a:pt x="295" y="86"/>
                  </a:cubicBezTo>
                  <a:cubicBezTo>
                    <a:pt x="288" y="86"/>
                    <a:pt x="288" y="86"/>
                    <a:pt x="288" y="86"/>
                  </a:cubicBezTo>
                  <a:lnTo>
                    <a:pt x="288" y="79"/>
                  </a:lnTo>
                  <a:close/>
                  <a:moveTo>
                    <a:pt x="297" y="79"/>
                  </a:moveTo>
                  <a:cubicBezTo>
                    <a:pt x="304" y="79"/>
                    <a:pt x="304" y="79"/>
                    <a:pt x="304" y="79"/>
                  </a:cubicBezTo>
                  <a:cubicBezTo>
                    <a:pt x="304" y="86"/>
                    <a:pt x="304" y="86"/>
                    <a:pt x="304" y="86"/>
                  </a:cubicBezTo>
                  <a:cubicBezTo>
                    <a:pt x="297" y="86"/>
                    <a:pt x="297" y="86"/>
                    <a:pt x="297" y="86"/>
                  </a:cubicBezTo>
                  <a:lnTo>
                    <a:pt x="297" y="79"/>
                  </a:lnTo>
                  <a:close/>
                  <a:moveTo>
                    <a:pt x="305" y="79"/>
                  </a:moveTo>
                  <a:cubicBezTo>
                    <a:pt x="312" y="79"/>
                    <a:pt x="312" y="79"/>
                    <a:pt x="312" y="79"/>
                  </a:cubicBezTo>
                  <a:cubicBezTo>
                    <a:pt x="312" y="86"/>
                    <a:pt x="312" y="86"/>
                    <a:pt x="312" y="86"/>
                  </a:cubicBezTo>
                  <a:cubicBezTo>
                    <a:pt x="305" y="86"/>
                    <a:pt x="305" y="86"/>
                    <a:pt x="305" y="86"/>
                  </a:cubicBezTo>
                  <a:lnTo>
                    <a:pt x="305" y="79"/>
                  </a:lnTo>
                  <a:close/>
                  <a:moveTo>
                    <a:pt x="270" y="48"/>
                  </a:moveTo>
                  <a:cubicBezTo>
                    <a:pt x="263" y="48"/>
                    <a:pt x="263" y="48"/>
                    <a:pt x="263" y="48"/>
                  </a:cubicBezTo>
                  <a:cubicBezTo>
                    <a:pt x="263" y="41"/>
                    <a:pt x="263" y="41"/>
                    <a:pt x="263" y="41"/>
                  </a:cubicBezTo>
                  <a:cubicBezTo>
                    <a:pt x="270" y="41"/>
                    <a:pt x="270" y="41"/>
                    <a:pt x="270" y="41"/>
                  </a:cubicBezTo>
                  <a:lnTo>
                    <a:pt x="270" y="48"/>
                  </a:lnTo>
                  <a:close/>
                  <a:moveTo>
                    <a:pt x="263" y="88"/>
                  </a:moveTo>
                  <a:cubicBezTo>
                    <a:pt x="270" y="88"/>
                    <a:pt x="270" y="88"/>
                    <a:pt x="270" y="88"/>
                  </a:cubicBezTo>
                  <a:cubicBezTo>
                    <a:pt x="270" y="95"/>
                    <a:pt x="270" y="95"/>
                    <a:pt x="270" y="95"/>
                  </a:cubicBezTo>
                  <a:cubicBezTo>
                    <a:pt x="263" y="95"/>
                    <a:pt x="263" y="95"/>
                    <a:pt x="263" y="95"/>
                  </a:cubicBezTo>
                  <a:lnTo>
                    <a:pt x="263" y="88"/>
                  </a:lnTo>
                  <a:close/>
                  <a:moveTo>
                    <a:pt x="272" y="88"/>
                  </a:moveTo>
                  <a:cubicBezTo>
                    <a:pt x="278" y="88"/>
                    <a:pt x="278" y="88"/>
                    <a:pt x="278" y="88"/>
                  </a:cubicBezTo>
                  <a:cubicBezTo>
                    <a:pt x="278" y="95"/>
                    <a:pt x="278" y="95"/>
                    <a:pt x="278" y="95"/>
                  </a:cubicBezTo>
                  <a:cubicBezTo>
                    <a:pt x="272" y="95"/>
                    <a:pt x="272" y="95"/>
                    <a:pt x="272" y="95"/>
                  </a:cubicBezTo>
                  <a:lnTo>
                    <a:pt x="272" y="88"/>
                  </a:lnTo>
                  <a:close/>
                  <a:moveTo>
                    <a:pt x="280" y="88"/>
                  </a:moveTo>
                  <a:cubicBezTo>
                    <a:pt x="287" y="88"/>
                    <a:pt x="287" y="88"/>
                    <a:pt x="287" y="88"/>
                  </a:cubicBezTo>
                  <a:cubicBezTo>
                    <a:pt x="287" y="95"/>
                    <a:pt x="287" y="95"/>
                    <a:pt x="287" y="95"/>
                  </a:cubicBezTo>
                  <a:cubicBezTo>
                    <a:pt x="280" y="95"/>
                    <a:pt x="280" y="95"/>
                    <a:pt x="280" y="95"/>
                  </a:cubicBezTo>
                  <a:lnTo>
                    <a:pt x="280" y="88"/>
                  </a:lnTo>
                  <a:close/>
                  <a:moveTo>
                    <a:pt x="288" y="88"/>
                  </a:moveTo>
                  <a:cubicBezTo>
                    <a:pt x="295" y="88"/>
                    <a:pt x="295" y="88"/>
                    <a:pt x="295" y="88"/>
                  </a:cubicBezTo>
                  <a:cubicBezTo>
                    <a:pt x="295" y="95"/>
                    <a:pt x="295" y="95"/>
                    <a:pt x="295" y="95"/>
                  </a:cubicBezTo>
                  <a:cubicBezTo>
                    <a:pt x="288" y="95"/>
                    <a:pt x="288" y="95"/>
                    <a:pt x="288" y="95"/>
                  </a:cubicBezTo>
                  <a:lnTo>
                    <a:pt x="288" y="88"/>
                  </a:lnTo>
                  <a:close/>
                  <a:moveTo>
                    <a:pt x="297" y="88"/>
                  </a:moveTo>
                  <a:cubicBezTo>
                    <a:pt x="304" y="88"/>
                    <a:pt x="304" y="88"/>
                    <a:pt x="304" y="88"/>
                  </a:cubicBezTo>
                  <a:cubicBezTo>
                    <a:pt x="304" y="95"/>
                    <a:pt x="304" y="95"/>
                    <a:pt x="304" y="95"/>
                  </a:cubicBezTo>
                  <a:cubicBezTo>
                    <a:pt x="297" y="95"/>
                    <a:pt x="297" y="95"/>
                    <a:pt x="297" y="95"/>
                  </a:cubicBezTo>
                  <a:lnTo>
                    <a:pt x="297" y="88"/>
                  </a:lnTo>
                  <a:close/>
                  <a:moveTo>
                    <a:pt x="305" y="88"/>
                  </a:moveTo>
                  <a:cubicBezTo>
                    <a:pt x="312" y="88"/>
                    <a:pt x="312" y="88"/>
                    <a:pt x="312" y="88"/>
                  </a:cubicBezTo>
                  <a:cubicBezTo>
                    <a:pt x="312" y="95"/>
                    <a:pt x="312" y="95"/>
                    <a:pt x="312" y="95"/>
                  </a:cubicBezTo>
                  <a:cubicBezTo>
                    <a:pt x="305" y="95"/>
                    <a:pt x="305" y="95"/>
                    <a:pt x="305" y="95"/>
                  </a:cubicBezTo>
                  <a:lnTo>
                    <a:pt x="305" y="88"/>
                  </a:lnTo>
                  <a:close/>
                  <a:moveTo>
                    <a:pt x="312" y="36"/>
                  </a:moveTo>
                  <a:cubicBezTo>
                    <a:pt x="312" y="39"/>
                    <a:pt x="312" y="39"/>
                    <a:pt x="312" y="39"/>
                  </a:cubicBezTo>
                  <a:cubicBezTo>
                    <a:pt x="305" y="39"/>
                    <a:pt x="305" y="39"/>
                    <a:pt x="305" y="39"/>
                  </a:cubicBezTo>
                  <a:cubicBezTo>
                    <a:pt x="305" y="39"/>
                    <a:pt x="304" y="39"/>
                    <a:pt x="304" y="39"/>
                  </a:cubicBezTo>
                  <a:cubicBezTo>
                    <a:pt x="304" y="39"/>
                    <a:pt x="304" y="39"/>
                    <a:pt x="304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88" y="39"/>
                    <a:pt x="288" y="39"/>
                    <a:pt x="288" y="39"/>
                  </a:cubicBezTo>
                  <a:cubicBezTo>
                    <a:pt x="288" y="39"/>
                    <a:pt x="288" y="39"/>
                    <a:pt x="288" y="39"/>
                  </a:cubicBezTo>
                  <a:cubicBezTo>
                    <a:pt x="287" y="39"/>
                    <a:pt x="287" y="39"/>
                    <a:pt x="287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1" y="39"/>
                    <a:pt x="271" y="39"/>
                    <a:pt x="271" y="39"/>
                  </a:cubicBezTo>
                  <a:cubicBezTo>
                    <a:pt x="271" y="39"/>
                    <a:pt x="271" y="39"/>
                    <a:pt x="271" y="39"/>
                  </a:cubicBezTo>
                  <a:cubicBezTo>
                    <a:pt x="271" y="39"/>
                    <a:pt x="271" y="39"/>
                    <a:pt x="270" y="39"/>
                  </a:cubicBezTo>
                  <a:cubicBezTo>
                    <a:pt x="263" y="39"/>
                    <a:pt x="263" y="39"/>
                    <a:pt x="263" y="39"/>
                  </a:cubicBezTo>
                  <a:cubicBezTo>
                    <a:pt x="263" y="3"/>
                    <a:pt x="263" y="3"/>
                    <a:pt x="263" y="3"/>
                  </a:cubicBezTo>
                  <a:lnTo>
                    <a:pt x="312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" name="Freeform 281">
              <a:extLst>
                <a:ext uri="{FF2B5EF4-FFF2-40B4-BE49-F238E27FC236}">
                  <a16:creationId xmlns:a16="http://schemas.microsoft.com/office/drawing/2014/main" id="{16BC58F0-6CC0-413E-BE4E-8816EE6892E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313238" y="4302125"/>
              <a:ext cx="434975" cy="531813"/>
            </a:xfrm>
            <a:custGeom>
              <a:avLst/>
              <a:gdLst>
                <a:gd name="T0" fmla="*/ 217 w 274"/>
                <a:gd name="T1" fmla="*/ 119 h 335"/>
                <a:gd name="T2" fmla="*/ 178 w 274"/>
                <a:gd name="T3" fmla="*/ 80 h 335"/>
                <a:gd name="T4" fmla="*/ 217 w 274"/>
                <a:gd name="T5" fmla="*/ 80 h 335"/>
                <a:gd name="T6" fmla="*/ 139 w 274"/>
                <a:gd name="T7" fmla="*/ 0 h 335"/>
                <a:gd name="T8" fmla="*/ 56 w 274"/>
                <a:gd name="T9" fmla="*/ 80 h 335"/>
                <a:gd name="T10" fmla="*/ 96 w 274"/>
                <a:gd name="T11" fmla="*/ 80 h 335"/>
                <a:gd name="T12" fmla="*/ 56 w 274"/>
                <a:gd name="T13" fmla="*/ 119 h 335"/>
                <a:gd name="T14" fmla="*/ 96 w 274"/>
                <a:gd name="T15" fmla="*/ 119 h 335"/>
                <a:gd name="T16" fmla="*/ 0 w 274"/>
                <a:gd name="T17" fmla="*/ 216 h 335"/>
                <a:gd name="T18" fmla="*/ 117 w 274"/>
                <a:gd name="T19" fmla="*/ 216 h 335"/>
                <a:gd name="T20" fmla="*/ 117 w 274"/>
                <a:gd name="T21" fmla="*/ 335 h 335"/>
                <a:gd name="T22" fmla="*/ 156 w 274"/>
                <a:gd name="T23" fmla="*/ 335 h 335"/>
                <a:gd name="T24" fmla="*/ 156 w 274"/>
                <a:gd name="T25" fmla="*/ 216 h 335"/>
                <a:gd name="T26" fmla="*/ 274 w 274"/>
                <a:gd name="T27" fmla="*/ 216 h 335"/>
                <a:gd name="T28" fmla="*/ 183 w 274"/>
                <a:gd name="T29" fmla="*/ 119 h 335"/>
                <a:gd name="T30" fmla="*/ 217 w 274"/>
                <a:gd name="T31" fmla="*/ 119 h 335"/>
                <a:gd name="T32" fmla="*/ 252 w 274"/>
                <a:gd name="T33" fmla="*/ 207 h 335"/>
                <a:gd name="T34" fmla="*/ 152 w 274"/>
                <a:gd name="T35" fmla="*/ 207 h 335"/>
                <a:gd name="T36" fmla="*/ 152 w 274"/>
                <a:gd name="T37" fmla="*/ 331 h 335"/>
                <a:gd name="T38" fmla="*/ 122 w 274"/>
                <a:gd name="T39" fmla="*/ 331 h 335"/>
                <a:gd name="T40" fmla="*/ 122 w 274"/>
                <a:gd name="T41" fmla="*/ 207 h 335"/>
                <a:gd name="T42" fmla="*/ 21 w 274"/>
                <a:gd name="T43" fmla="*/ 207 h 335"/>
                <a:gd name="T44" fmla="*/ 113 w 274"/>
                <a:gd name="T45" fmla="*/ 110 h 335"/>
                <a:gd name="T46" fmla="*/ 78 w 274"/>
                <a:gd name="T47" fmla="*/ 110 h 335"/>
                <a:gd name="T48" fmla="*/ 113 w 274"/>
                <a:gd name="T49" fmla="*/ 75 h 335"/>
                <a:gd name="T50" fmla="*/ 78 w 274"/>
                <a:gd name="T51" fmla="*/ 75 h 335"/>
                <a:gd name="T52" fmla="*/ 139 w 274"/>
                <a:gd name="T53" fmla="*/ 9 h 335"/>
                <a:gd name="T54" fmla="*/ 200 w 274"/>
                <a:gd name="T55" fmla="*/ 75 h 335"/>
                <a:gd name="T56" fmla="*/ 161 w 274"/>
                <a:gd name="T57" fmla="*/ 75 h 335"/>
                <a:gd name="T58" fmla="*/ 200 w 274"/>
                <a:gd name="T59" fmla="*/ 110 h 335"/>
                <a:gd name="T60" fmla="*/ 161 w 274"/>
                <a:gd name="T61" fmla="*/ 110 h 335"/>
                <a:gd name="T62" fmla="*/ 252 w 274"/>
                <a:gd name="T63" fmla="*/ 207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4" h="335">
                  <a:moveTo>
                    <a:pt x="217" y="119"/>
                  </a:moveTo>
                  <a:lnTo>
                    <a:pt x="178" y="80"/>
                  </a:lnTo>
                  <a:lnTo>
                    <a:pt x="217" y="80"/>
                  </a:lnTo>
                  <a:lnTo>
                    <a:pt x="139" y="0"/>
                  </a:lnTo>
                  <a:lnTo>
                    <a:pt x="56" y="80"/>
                  </a:lnTo>
                  <a:lnTo>
                    <a:pt x="96" y="80"/>
                  </a:lnTo>
                  <a:lnTo>
                    <a:pt x="56" y="119"/>
                  </a:lnTo>
                  <a:lnTo>
                    <a:pt x="96" y="119"/>
                  </a:lnTo>
                  <a:lnTo>
                    <a:pt x="0" y="216"/>
                  </a:lnTo>
                  <a:lnTo>
                    <a:pt x="117" y="216"/>
                  </a:lnTo>
                  <a:lnTo>
                    <a:pt x="117" y="335"/>
                  </a:lnTo>
                  <a:lnTo>
                    <a:pt x="156" y="335"/>
                  </a:lnTo>
                  <a:lnTo>
                    <a:pt x="156" y="216"/>
                  </a:lnTo>
                  <a:lnTo>
                    <a:pt x="274" y="216"/>
                  </a:lnTo>
                  <a:lnTo>
                    <a:pt x="183" y="119"/>
                  </a:lnTo>
                  <a:lnTo>
                    <a:pt x="217" y="119"/>
                  </a:lnTo>
                  <a:close/>
                  <a:moveTo>
                    <a:pt x="252" y="207"/>
                  </a:moveTo>
                  <a:lnTo>
                    <a:pt x="152" y="207"/>
                  </a:lnTo>
                  <a:lnTo>
                    <a:pt x="152" y="331"/>
                  </a:lnTo>
                  <a:lnTo>
                    <a:pt x="122" y="331"/>
                  </a:lnTo>
                  <a:lnTo>
                    <a:pt x="122" y="207"/>
                  </a:lnTo>
                  <a:lnTo>
                    <a:pt x="21" y="207"/>
                  </a:lnTo>
                  <a:lnTo>
                    <a:pt x="113" y="110"/>
                  </a:lnTo>
                  <a:lnTo>
                    <a:pt x="78" y="110"/>
                  </a:lnTo>
                  <a:lnTo>
                    <a:pt x="113" y="75"/>
                  </a:lnTo>
                  <a:lnTo>
                    <a:pt x="78" y="75"/>
                  </a:lnTo>
                  <a:lnTo>
                    <a:pt x="139" y="9"/>
                  </a:lnTo>
                  <a:lnTo>
                    <a:pt x="200" y="75"/>
                  </a:lnTo>
                  <a:lnTo>
                    <a:pt x="161" y="75"/>
                  </a:lnTo>
                  <a:lnTo>
                    <a:pt x="200" y="110"/>
                  </a:lnTo>
                  <a:lnTo>
                    <a:pt x="161" y="110"/>
                  </a:lnTo>
                  <a:lnTo>
                    <a:pt x="252" y="2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" name="Freeform 282">
              <a:extLst>
                <a:ext uri="{FF2B5EF4-FFF2-40B4-BE49-F238E27FC236}">
                  <a16:creationId xmlns:a16="http://schemas.microsoft.com/office/drawing/2014/main" id="{1821E3E8-7F32-4498-BE0E-80442040CFE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381875" y="4302125"/>
              <a:ext cx="428625" cy="531813"/>
            </a:xfrm>
            <a:custGeom>
              <a:avLst/>
              <a:gdLst>
                <a:gd name="T0" fmla="*/ 217 w 270"/>
                <a:gd name="T1" fmla="*/ 119 h 335"/>
                <a:gd name="T2" fmla="*/ 178 w 270"/>
                <a:gd name="T3" fmla="*/ 80 h 335"/>
                <a:gd name="T4" fmla="*/ 217 w 270"/>
                <a:gd name="T5" fmla="*/ 80 h 335"/>
                <a:gd name="T6" fmla="*/ 139 w 270"/>
                <a:gd name="T7" fmla="*/ 0 h 335"/>
                <a:gd name="T8" fmla="*/ 56 w 270"/>
                <a:gd name="T9" fmla="*/ 80 h 335"/>
                <a:gd name="T10" fmla="*/ 96 w 270"/>
                <a:gd name="T11" fmla="*/ 80 h 335"/>
                <a:gd name="T12" fmla="*/ 56 w 270"/>
                <a:gd name="T13" fmla="*/ 119 h 335"/>
                <a:gd name="T14" fmla="*/ 96 w 270"/>
                <a:gd name="T15" fmla="*/ 119 h 335"/>
                <a:gd name="T16" fmla="*/ 0 w 270"/>
                <a:gd name="T17" fmla="*/ 216 h 335"/>
                <a:gd name="T18" fmla="*/ 113 w 270"/>
                <a:gd name="T19" fmla="*/ 216 h 335"/>
                <a:gd name="T20" fmla="*/ 113 w 270"/>
                <a:gd name="T21" fmla="*/ 335 h 335"/>
                <a:gd name="T22" fmla="*/ 157 w 270"/>
                <a:gd name="T23" fmla="*/ 335 h 335"/>
                <a:gd name="T24" fmla="*/ 157 w 270"/>
                <a:gd name="T25" fmla="*/ 216 h 335"/>
                <a:gd name="T26" fmla="*/ 270 w 270"/>
                <a:gd name="T27" fmla="*/ 216 h 335"/>
                <a:gd name="T28" fmla="*/ 178 w 270"/>
                <a:gd name="T29" fmla="*/ 119 h 335"/>
                <a:gd name="T30" fmla="*/ 217 w 270"/>
                <a:gd name="T31" fmla="*/ 119 h 335"/>
                <a:gd name="T32" fmla="*/ 252 w 270"/>
                <a:gd name="T33" fmla="*/ 207 h 335"/>
                <a:gd name="T34" fmla="*/ 148 w 270"/>
                <a:gd name="T35" fmla="*/ 207 h 335"/>
                <a:gd name="T36" fmla="*/ 148 w 270"/>
                <a:gd name="T37" fmla="*/ 331 h 335"/>
                <a:gd name="T38" fmla="*/ 122 w 270"/>
                <a:gd name="T39" fmla="*/ 331 h 335"/>
                <a:gd name="T40" fmla="*/ 122 w 270"/>
                <a:gd name="T41" fmla="*/ 207 h 335"/>
                <a:gd name="T42" fmla="*/ 22 w 270"/>
                <a:gd name="T43" fmla="*/ 207 h 335"/>
                <a:gd name="T44" fmla="*/ 113 w 270"/>
                <a:gd name="T45" fmla="*/ 110 h 335"/>
                <a:gd name="T46" fmla="*/ 74 w 270"/>
                <a:gd name="T47" fmla="*/ 110 h 335"/>
                <a:gd name="T48" fmla="*/ 113 w 270"/>
                <a:gd name="T49" fmla="*/ 75 h 335"/>
                <a:gd name="T50" fmla="*/ 74 w 270"/>
                <a:gd name="T51" fmla="*/ 75 h 335"/>
                <a:gd name="T52" fmla="*/ 139 w 270"/>
                <a:gd name="T53" fmla="*/ 9 h 335"/>
                <a:gd name="T54" fmla="*/ 196 w 270"/>
                <a:gd name="T55" fmla="*/ 75 h 335"/>
                <a:gd name="T56" fmla="*/ 161 w 270"/>
                <a:gd name="T57" fmla="*/ 75 h 335"/>
                <a:gd name="T58" fmla="*/ 196 w 270"/>
                <a:gd name="T59" fmla="*/ 110 h 335"/>
                <a:gd name="T60" fmla="*/ 161 w 270"/>
                <a:gd name="T61" fmla="*/ 110 h 335"/>
                <a:gd name="T62" fmla="*/ 252 w 270"/>
                <a:gd name="T63" fmla="*/ 207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0" h="335">
                  <a:moveTo>
                    <a:pt x="217" y="119"/>
                  </a:moveTo>
                  <a:lnTo>
                    <a:pt x="178" y="80"/>
                  </a:lnTo>
                  <a:lnTo>
                    <a:pt x="217" y="80"/>
                  </a:lnTo>
                  <a:lnTo>
                    <a:pt x="139" y="0"/>
                  </a:lnTo>
                  <a:lnTo>
                    <a:pt x="56" y="80"/>
                  </a:lnTo>
                  <a:lnTo>
                    <a:pt x="96" y="80"/>
                  </a:lnTo>
                  <a:lnTo>
                    <a:pt x="56" y="119"/>
                  </a:lnTo>
                  <a:lnTo>
                    <a:pt x="96" y="119"/>
                  </a:lnTo>
                  <a:lnTo>
                    <a:pt x="0" y="216"/>
                  </a:lnTo>
                  <a:lnTo>
                    <a:pt x="113" y="216"/>
                  </a:lnTo>
                  <a:lnTo>
                    <a:pt x="113" y="335"/>
                  </a:lnTo>
                  <a:lnTo>
                    <a:pt x="157" y="335"/>
                  </a:lnTo>
                  <a:lnTo>
                    <a:pt x="157" y="216"/>
                  </a:lnTo>
                  <a:lnTo>
                    <a:pt x="270" y="216"/>
                  </a:lnTo>
                  <a:lnTo>
                    <a:pt x="178" y="119"/>
                  </a:lnTo>
                  <a:lnTo>
                    <a:pt x="217" y="119"/>
                  </a:lnTo>
                  <a:close/>
                  <a:moveTo>
                    <a:pt x="252" y="207"/>
                  </a:moveTo>
                  <a:lnTo>
                    <a:pt x="148" y="207"/>
                  </a:lnTo>
                  <a:lnTo>
                    <a:pt x="148" y="331"/>
                  </a:lnTo>
                  <a:lnTo>
                    <a:pt x="122" y="331"/>
                  </a:lnTo>
                  <a:lnTo>
                    <a:pt x="122" y="207"/>
                  </a:lnTo>
                  <a:lnTo>
                    <a:pt x="22" y="207"/>
                  </a:lnTo>
                  <a:lnTo>
                    <a:pt x="113" y="110"/>
                  </a:lnTo>
                  <a:lnTo>
                    <a:pt x="74" y="110"/>
                  </a:lnTo>
                  <a:lnTo>
                    <a:pt x="113" y="75"/>
                  </a:lnTo>
                  <a:lnTo>
                    <a:pt x="74" y="75"/>
                  </a:lnTo>
                  <a:lnTo>
                    <a:pt x="139" y="9"/>
                  </a:lnTo>
                  <a:lnTo>
                    <a:pt x="196" y="75"/>
                  </a:lnTo>
                  <a:lnTo>
                    <a:pt x="161" y="75"/>
                  </a:lnTo>
                  <a:lnTo>
                    <a:pt x="196" y="110"/>
                  </a:lnTo>
                  <a:lnTo>
                    <a:pt x="161" y="110"/>
                  </a:lnTo>
                  <a:lnTo>
                    <a:pt x="252" y="2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4" name="Freeform 283">
              <a:extLst>
                <a:ext uri="{FF2B5EF4-FFF2-40B4-BE49-F238E27FC236}">
                  <a16:creationId xmlns:a16="http://schemas.microsoft.com/office/drawing/2014/main" id="{87769C4B-50E5-4722-9DF6-894B31A0959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722100" y="4714875"/>
              <a:ext cx="26988" cy="34925"/>
            </a:xfrm>
            <a:custGeom>
              <a:avLst/>
              <a:gdLst>
                <a:gd name="T0" fmla="*/ 2 w 4"/>
                <a:gd name="T1" fmla="*/ 0 h 5"/>
                <a:gd name="T2" fmla="*/ 0 w 4"/>
                <a:gd name="T3" fmla="*/ 1 h 5"/>
                <a:gd name="T4" fmla="*/ 1 w 4"/>
                <a:gd name="T5" fmla="*/ 4 h 5"/>
                <a:gd name="T6" fmla="*/ 2 w 4"/>
                <a:gd name="T7" fmla="*/ 5 h 5"/>
                <a:gd name="T8" fmla="*/ 3 w 4"/>
                <a:gd name="T9" fmla="*/ 4 h 5"/>
                <a:gd name="T10" fmla="*/ 3 w 4"/>
                <a:gd name="T11" fmla="*/ 1 h 5"/>
                <a:gd name="T12" fmla="*/ 2 w 4"/>
                <a:gd name="T13" fmla="*/ 0 h 5"/>
                <a:gd name="T14" fmla="*/ 2 w 4"/>
                <a:gd name="T15" fmla="*/ 4 h 5"/>
                <a:gd name="T16" fmla="*/ 1 w 4"/>
                <a:gd name="T17" fmla="*/ 3 h 5"/>
                <a:gd name="T18" fmla="*/ 1 w 4"/>
                <a:gd name="T19" fmla="*/ 1 h 5"/>
                <a:gd name="T20" fmla="*/ 2 w 4"/>
                <a:gd name="T21" fmla="*/ 1 h 5"/>
                <a:gd name="T22" fmla="*/ 2 w 4"/>
                <a:gd name="T23" fmla="*/ 1 h 5"/>
                <a:gd name="T24" fmla="*/ 2 w 4"/>
                <a:gd name="T2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" h="5">
                  <a:moveTo>
                    <a:pt x="2" y="0"/>
                  </a:moveTo>
                  <a:cubicBezTo>
                    <a:pt x="1" y="0"/>
                    <a:pt x="1" y="0"/>
                    <a:pt x="0" y="1"/>
                  </a:cubicBezTo>
                  <a:cubicBezTo>
                    <a:pt x="0" y="1"/>
                    <a:pt x="0" y="4"/>
                    <a:pt x="1" y="4"/>
                  </a:cubicBezTo>
                  <a:cubicBezTo>
                    <a:pt x="1" y="4"/>
                    <a:pt x="2" y="5"/>
                    <a:pt x="2" y="5"/>
                  </a:cubicBezTo>
                  <a:cubicBezTo>
                    <a:pt x="2" y="5"/>
                    <a:pt x="2" y="4"/>
                    <a:pt x="3" y="4"/>
                  </a:cubicBezTo>
                  <a:cubicBezTo>
                    <a:pt x="4" y="4"/>
                    <a:pt x="4" y="2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lose/>
                  <a:moveTo>
                    <a:pt x="2" y="4"/>
                  </a:moveTo>
                  <a:cubicBezTo>
                    <a:pt x="2" y="4"/>
                    <a:pt x="2" y="4"/>
                    <a:pt x="1" y="3"/>
                  </a:cubicBezTo>
                  <a:cubicBezTo>
                    <a:pt x="1" y="3"/>
                    <a:pt x="1" y="2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3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5" name="Freeform 284">
              <a:extLst>
                <a:ext uri="{FF2B5EF4-FFF2-40B4-BE49-F238E27FC236}">
                  <a16:creationId xmlns:a16="http://schemas.microsoft.com/office/drawing/2014/main" id="{BE8DB1D6-450F-4E40-A27D-F36B2DBD9C0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798300" y="4778375"/>
              <a:ext cx="20638" cy="34925"/>
            </a:xfrm>
            <a:custGeom>
              <a:avLst/>
              <a:gdLst>
                <a:gd name="T0" fmla="*/ 0 w 3"/>
                <a:gd name="T1" fmla="*/ 3 h 5"/>
                <a:gd name="T2" fmla="*/ 1 w 3"/>
                <a:gd name="T3" fmla="*/ 5 h 5"/>
                <a:gd name="T4" fmla="*/ 2 w 3"/>
                <a:gd name="T5" fmla="*/ 5 h 5"/>
                <a:gd name="T6" fmla="*/ 3 w 3"/>
                <a:gd name="T7" fmla="*/ 4 h 5"/>
                <a:gd name="T8" fmla="*/ 3 w 3"/>
                <a:gd name="T9" fmla="*/ 1 h 5"/>
                <a:gd name="T10" fmla="*/ 1 w 3"/>
                <a:gd name="T11" fmla="*/ 0 h 5"/>
                <a:gd name="T12" fmla="*/ 0 w 3"/>
                <a:gd name="T13" fmla="*/ 3 h 5"/>
                <a:gd name="T14" fmla="*/ 2 w 3"/>
                <a:gd name="T15" fmla="*/ 1 h 5"/>
                <a:gd name="T16" fmla="*/ 2 w 3"/>
                <a:gd name="T17" fmla="*/ 2 h 5"/>
                <a:gd name="T18" fmla="*/ 2 w 3"/>
                <a:gd name="T19" fmla="*/ 4 h 5"/>
                <a:gd name="T20" fmla="*/ 2 w 3"/>
                <a:gd name="T21" fmla="*/ 4 h 5"/>
                <a:gd name="T22" fmla="*/ 1 w 3"/>
                <a:gd name="T23" fmla="*/ 4 h 5"/>
                <a:gd name="T24" fmla="*/ 1 w 3"/>
                <a:gd name="T25" fmla="*/ 3 h 5"/>
                <a:gd name="T26" fmla="*/ 1 w 3"/>
                <a:gd name="T27" fmla="*/ 1 h 5"/>
                <a:gd name="T28" fmla="*/ 2 w 3"/>
                <a:gd name="T2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" h="5">
                  <a:moveTo>
                    <a:pt x="0" y="3"/>
                  </a:moveTo>
                  <a:cubicBezTo>
                    <a:pt x="0" y="4"/>
                    <a:pt x="1" y="5"/>
                    <a:pt x="1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3" y="4"/>
                  </a:cubicBezTo>
                  <a:cubicBezTo>
                    <a:pt x="3" y="4"/>
                    <a:pt x="3" y="2"/>
                    <a:pt x="3" y="1"/>
                  </a:cubicBezTo>
                  <a:cubicBezTo>
                    <a:pt x="3" y="1"/>
                    <a:pt x="2" y="0"/>
                    <a:pt x="1" y="0"/>
                  </a:cubicBezTo>
                  <a:cubicBezTo>
                    <a:pt x="0" y="1"/>
                    <a:pt x="0" y="2"/>
                    <a:pt x="0" y="3"/>
                  </a:cubicBezTo>
                  <a:close/>
                  <a:moveTo>
                    <a:pt x="2" y="1"/>
                  </a:moveTo>
                  <a:cubicBezTo>
                    <a:pt x="2" y="1"/>
                    <a:pt x="2" y="1"/>
                    <a:pt x="2" y="2"/>
                  </a:cubicBezTo>
                  <a:cubicBezTo>
                    <a:pt x="2" y="2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1" y="4"/>
                    <a:pt x="1" y="4"/>
                  </a:cubicBezTo>
                  <a:cubicBezTo>
                    <a:pt x="1" y="4"/>
                    <a:pt x="1" y="3"/>
                    <a:pt x="1" y="3"/>
                  </a:cubicBezTo>
                  <a:cubicBezTo>
                    <a:pt x="1" y="2"/>
                    <a:pt x="1" y="1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6" name="Freeform 285">
              <a:extLst>
                <a:ext uri="{FF2B5EF4-FFF2-40B4-BE49-F238E27FC236}">
                  <a16:creationId xmlns:a16="http://schemas.microsoft.com/office/drawing/2014/main" id="{AE417526-85EC-404A-AA70-52135222E3B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941050" y="4232275"/>
              <a:ext cx="1244600" cy="615950"/>
            </a:xfrm>
            <a:custGeom>
              <a:avLst/>
              <a:gdLst>
                <a:gd name="T0" fmla="*/ 175 w 180"/>
                <a:gd name="T1" fmla="*/ 84 h 88"/>
                <a:gd name="T2" fmla="*/ 168 w 180"/>
                <a:gd name="T3" fmla="*/ 84 h 88"/>
                <a:gd name="T4" fmla="*/ 168 w 180"/>
                <a:gd name="T5" fmla="*/ 3 h 88"/>
                <a:gd name="T6" fmla="*/ 165 w 180"/>
                <a:gd name="T7" fmla="*/ 0 h 88"/>
                <a:gd name="T8" fmla="*/ 56 w 180"/>
                <a:gd name="T9" fmla="*/ 0 h 88"/>
                <a:gd name="T10" fmla="*/ 52 w 180"/>
                <a:gd name="T11" fmla="*/ 5 h 88"/>
                <a:gd name="T12" fmla="*/ 52 w 180"/>
                <a:gd name="T13" fmla="*/ 42 h 88"/>
                <a:gd name="T14" fmla="*/ 125 w 180"/>
                <a:gd name="T15" fmla="*/ 43 h 88"/>
                <a:gd name="T16" fmla="*/ 127 w 180"/>
                <a:gd name="T17" fmla="*/ 65 h 88"/>
                <a:gd name="T18" fmla="*/ 165 w 180"/>
                <a:gd name="T19" fmla="*/ 66 h 88"/>
                <a:gd name="T20" fmla="*/ 107 w 180"/>
                <a:gd name="T21" fmla="*/ 85 h 88"/>
                <a:gd name="T22" fmla="*/ 126 w 180"/>
                <a:gd name="T23" fmla="*/ 66 h 88"/>
                <a:gd name="T24" fmla="*/ 126 w 180"/>
                <a:gd name="T25" fmla="*/ 45 h 88"/>
                <a:gd name="T26" fmla="*/ 21 w 180"/>
                <a:gd name="T27" fmla="*/ 43 h 88"/>
                <a:gd name="T28" fmla="*/ 17 w 180"/>
                <a:gd name="T29" fmla="*/ 44 h 88"/>
                <a:gd name="T30" fmla="*/ 16 w 180"/>
                <a:gd name="T31" fmla="*/ 49 h 88"/>
                <a:gd name="T32" fmla="*/ 15 w 180"/>
                <a:gd name="T33" fmla="*/ 65 h 88"/>
                <a:gd name="T34" fmla="*/ 13 w 180"/>
                <a:gd name="T35" fmla="*/ 64 h 88"/>
                <a:gd name="T36" fmla="*/ 10 w 180"/>
                <a:gd name="T37" fmla="*/ 62 h 88"/>
                <a:gd name="T38" fmla="*/ 6 w 180"/>
                <a:gd name="T39" fmla="*/ 62 h 88"/>
                <a:gd name="T40" fmla="*/ 5 w 180"/>
                <a:gd name="T41" fmla="*/ 68 h 88"/>
                <a:gd name="T42" fmla="*/ 5 w 180"/>
                <a:gd name="T43" fmla="*/ 84 h 88"/>
                <a:gd name="T44" fmla="*/ 0 w 180"/>
                <a:gd name="T45" fmla="*/ 86 h 88"/>
                <a:gd name="T46" fmla="*/ 3 w 180"/>
                <a:gd name="T47" fmla="*/ 88 h 88"/>
                <a:gd name="T48" fmla="*/ 6 w 180"/>
                <a:gd name="T49" fmla="*/ 88 h 88"/>
                <a:gd name="T50" fmla="*/ 172 w 180"/>
                <a:gd name="T51" fmla="*/ 88 h 88"/>
                <a:gd name="T52" fmla="*/ 180 w 180"/>
                <a:gd name="T53" fmla="*/ 87 h 88"/>
                <a:gd name="T54" fmla="*/ 178 w 180"/>
                <a:gd name="T55" fmla="*/ 87 h 88"/>
                <a:gd name="T56" fmla="*/ 169 w 180"/>
                <a:gd name="T57" fmla="*/ 87 h 88"/>
                <a:gd name="T58" fmla="*/ 5 w 180"/>
                <a:gd name="T59" fmla="*/ 87 h 88"/>
                <a:gd name="T60" fmla="*/ 1 w 180"/>
                <a:gd name="T61" fmla="*/ 86 h 88"/>
                <a:gd name="T62" fmla="*/ 4 w 180"/>
                <a:gd name="T63" fmla="*/ 85 h 88"/>
                <a:gd name="T64" fmla="*/ 6 w 180"/>
                <a:gd name="T65" fmla="*/ 85 h 88"/>
                <a:gd name="T66" fmla="*/ 6 w 180"/>
                <a:gd name="T67" fmla="*/ 68 h 88"/>
                <a:gd name="T68" fmla="*/ 7 w 180"/>
                <a:gd name="T69" fmla="*/ 63 h 88"/>
                <a:gd name="T70" fmla="*/ 10 w 180"/>
                <a:gd name="T71" fmla="*/ 63 h 88"/>
                <a:gd name="T72" fmla="*/ 12 w 180"/>
                <a:gd name="T73" fmla="*/ 64 h 88"/>
                <a:gd name="T74" fmla="*/ 13 w 180"/>
                <a:gd name="T75" fmla="*/ 66 h 88"/>
                <a:gd name="T76" fmla="*/ 17 w 180"/>
                <a:gd name="T77" fmla="*/ 66 h 88"/>
                <a:gd name="T78" fmla="*/ 17 w 180"/>
                <a:gd name="T79" fmla="*/ 66 h 88"/>
                <a:gd name="T80" fmla="*/ 17 w 180"/>
                <a:gd name="T81" fmla="*/ 48 h 88"/>
                <a:gd name="T82" fmla="*/ 20 w 180"/>
                <a:gd name="T83" fmla="*/ 44 h 88"/>
                <a:gd name="T84" fmla="*/ 125 w 180"/>
                <a:gd name="T85" fmla="*/ 44 h 88"/>
                <a:gd name="T86" fmla="*/ 126 w 180"/>
                <a:gd name="T87" fmla="*/ 65 h 88"/>
                <a:gd name="T88" fmla="*/ 106 w 180"/>
                <a:gd name="T89" fmla="*/ 66 h 88"/>
                <a:gd name="T90" fmla="*/ 107 w 180"/>
                <a:gd name="T91" fmla="*/ 85 h 88"/>
                <a:gd name="T92" fmla="*/ 166 w 180"/>
                <a:gd name="T93" fmla="*/ 85 h 88"/>
                <a:gd name="T94" fmla="*/ 166 w 180"/>
                <a:gd name="T95" fmla="*/ 65 h 88"/>
                <a:gd name="T96" fmla="*/ 128 w 180"/>
                <a:gd name="T97" fmla="*/ 45 h 88"/>
                <a:gd name="T98" fmla="*/ 53 w 180"/>
                <a:gd name="T99" fmla="*/ 42 h 88"/>
                <a:gd name="T100" fmla="*/ 53 w 180"/>
                <a:gd name="T101" fmla="*/ 5 h 88"/>
                <a:gd name="T102" fmla="*/ 56 w 180"/>
                <a:gd name="T103" fmla="*/ 1 h 88"/>
                <a:gd name="T104" fmla="*/ 165 w 180"/>
                <a:gd name="T105" fmla="*/ 1 h 88"/>
                <a:gd name="T106" fmla="*/ 167 w 180"/>
                <a:gd name="T107" fmla="*/ 3 h 88"/>
                <a:gd name="T108" fmla="*/ 167 w 180"/>
                <a:gd name="T109" fmla="*/ 85 h 88"/>
                <a:gd name="T110" fmla="*/ 174 w 180"/>
                <a:gd name="T111" fmla="*/ 85 h 88"/>
                <a:gd name="T112" fmla="*/ 179 w 180"/>
                <a:gd name="T113" fmla="*/ 86 h 88"/>
                <a:gd name="T114" fmla="*/ 178 w 180"/>
                <a:gd name="T115" fmla="*/ 87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80" h="88">
                  <a:moveTo>
                    <a:pt x="180" y="85"/>
                  </a:moveTo>
                  <a:cubicBezTo>
                    <a:pt x="179" y="84"/>
                    <a:pt x="177" y="84"/>
                    <a:pt x="175" y="84"/>
                  </a:cubicBezTo>
                  <a:cubicBezTo>
                    <a:pt x="175" y="84"/>
                    <a:pt x="175" y="84"/>
                    <a:pt x="174" y="84"/>
                  </a:cubicBezTo>
                  <a:cubicBezTo>
                    <a:pt x="168" y="84"/>
                    <a:pt x="168" y="84"/>
                    <a:pt x="168" y="84"/>
                  </a:cubicBezTo>
                  <a:cubicBezTo>
                    <a:pt x="168" y="80"/>
                    <a:pt x="168" y="73"/>
                    <a:pt x="168" y="64"/>
                  </a:cubicBezTo>
                  <a:cubicBezTo>
                    <a:pt x="168" y="40"/>
                    <a:pt x="168" y="4"/>
                    <a:pt x="168" y="3"/>
                  </a:cubicBezTo>
                  <a:cubicBezTo>
                    <a:pt x="168" y="3"/>
                    <a:pt x="168" y="2"/>
                    <a:pt x="167" y="1"/>
                  </a:cubicBezTo>
                  <a:cubicBezTo>
                    <a:pt x="167" y="0"/>
                    <a:pt x="166" y="0"/>
                    <a:pt x="165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7" y="0"/>
                    <a:pt x="56" y="0"/>
                    <a:pt x="56" y="0"/>
                  </a:cubicBezTo>
                  <a:cubicBezTo>
                    <a:pt x="55" y="0"/>
                    <a:pt x="54" y="0"/>
                    <a:pt x="53" y="0"/>
                  </a:cubicBezTo>
                  <a:cubicBezTo>
                    <a:pt x="52" y="0"/>
                    <a:pt x="52" y="3"/>
                    <a:pt x="52" y="5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2" y="42"/>
                    <a:pt x="52" y="42"/>
                    <a:pt x="52" y="42"/>
                  </a:cubicBezTo>
                  <a:cubicBezTo>
                    <a:pt x="52" y="43"/>
                    <a:pt x="52" y="43"/>
                    <a:pt x="52" y="43"/>
                  </a:cubicBezTo>
                  <a:cubicBezTo>
                    <a:pt x="125" y="43"/>
                    <a:pt x="125" y="43"/>
                    <a:pt x="125" y="43"/>
                  </a:cubicBezTo>
                  <a:cubicBezTo>
                    <a:pt x="126" y="43"/>
                    <a:pt x="127" y="44"/>
                    <a:pt x="127" y="45"/>
                  </a:cubicBezTo>
                  <a:cubicBezTo>
                    <a:pt x="127" y="65"/>
                    <a:pt x="127" y="65"/>
                    <a:pt x="127" y="65"/>
                  </a:cubicBezTo>
                  <a:cubicBezTo>
                    <a:pt x="127" y="66"/>
                    <a:pt x="127" y="66"/>
                    <a:pt x="127" y="66"/>
                  </a:cubicBezTo>
                  <a:cubicBezTo>
                    <a:pt x="165" y="66"/>
                    <a:pt x="165" y="66"/>
                    <a:pt x="165" y="66"/>
                  </a:cubicBezTo>
                  <a:cubicBezTo>
                    <a:pt x="165" y="85"/>
                    <a:pt x="165" y="85"/>
                    <a:pt x="165" y="85"/>
                  </a:cubicBezTo>
                  <a:cubicBezTo>
                    <a:pt x="107" y="85"/>
                    <a:pt x="107" y="85"/>
                    <a:pt x="107" y="85"/>
                  </a:cubicBezTo>
                  <a:cubicBezTo>
                    <a:pt x="107" y="66"/>
                    <a:pt x="107" y="66"/>
                    <a:pt x="107" y="66"/>
                  </a:cubicBezTo>
                  <a:cubicBezTo>
                    <a:pt x="126" y="66"/>
                    <a:pt x="126" y="66"/>
                    <a:pt x="126" y="66"/>
                  </a:cubicBezTo>
                  <a:cubicBezTo>
                    <a:pt x="126" y="66"/>
                    <a:pt x="126" y="66"/>
                    <a:pt x="126" y="6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4"/>
                    <a:pt x="126" y="43"/>
                    <a:pt x="125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1" y="43"/>
                    <a:pt x="20" y="43"/>
                  </a:cubicBezTo>
                  <a:cubicBezTo>
                    <a:pt x="19" y="43"/>
                    <a:pt x="18" y="43"/>
                    <a:pt x="17" y="44"/>
                  </a:cubicBezTo>
                  <a:cubicBezTo>
                    <a:pt x="16" y="44"/>
                    <a:pt x="16" y="46"/>
                    <a:pt x="16" y="48"/>
                  </a:cubicBezTo>
                  <a:cubicBezTo>
                    <a:pt x="16" y="48"/>
                    <a:pt x="16" y="49"/>
                    <a:pt x="16" y="49"/>
                  </a:cubicBezTo>
                  <a:cubicBezTo>
                    <a:pt x="16" y="65"/>
                    <a:pt x="16" y="65"/>
                    <a:pt x="16" y="65"/>
                  </a:cubicBezTo>
                  <a:cubicBezTo>
                    <a:pt x="16" y="65"/>
                    <a:pt x="16" y="65"/>
                    <a:pt x="15" y="65"/>
                  </a:cubicBezTo>
                  <a:cubicBezTo>
                    <a:pt x="15" y="65"/>
                    <a:pt x="14" y="65"/>
                    <a:pt x="13" y="65"/>
                  </a:cubicBezTo>
                  <a:cubicBezTo>
                    <a:pt x="13" y="65"/>
                    <a:pt x="13" y="65"/>
                    <a:pt x="13" y="64"/>
                  </a:cubicBezTo>
                  <a:cubicBezTo>
                    <a:pt x="13" y="64"/>
                    <a:pt x="13" y="63"/>
                    <a:pt x="13" y="62"/>
                  </a:cubicBezTo>
                  <a:cubicBezTo>
                    <a:pt x="12" y="62"/>
                    <a:pt x="11" y="62"/>
                    <a:pt x="10" y="62"/>
                  </a:cubicBezTo>
                  <a:cubicBezTo>
                    <a:pt x="10" y="62"/>
                    <a:pt x="9" y="62"/>
                    <a:pt x="9" y="62"/>
                  </a:cubicBezTo>
                  <a:cubicBezTo>
                    <a:pt x="8" y="62"/>
                    <a:pt x="7" y="62"/>
                    <a:pt x="6" y="62"/>
                  </a:cubicBezTo>
                  <a:cubicBezTo>
                    <a:pt x="5" y="63"/>
                    <a:pt x="5" y="64"/>
                    <a:pt x="5" y="66"/>
                  </a:cubicBezTo>
                  <a:cubicBezTo>
                    <a:pt x="5" y="67"/>
                    <a:pt x="5" y="67"/>
                    <a:pt x="5" y="68"/>
                  </a:cubicBezTo>
                  <a:cubicBezTo>
                    <a:pt x="5" y="72"/>
                    <a:pt x="5" y="72"/>
                    <a:pt x="5" y="72"/>
                  </a:cubicBezTo>
                  <a:cubicBezTo>
                    <a:pt x="5" y="76"/>
                    <a:pt x="5" y="81"/>
                    <a:pt x="5" y="84"/>
                  </a:cubicBezTo>
                  <a:cubicBezTo>
                    <a:pt x="5" y="84"/>
                    <a:pt x="5" y="84"/>
                    <a:pt x="4" y="84"/>
                  </a:cubicBezTo>
                  <a:cubicBezTo>
                    <a:pt x="3" y="84"/>
                    <a:pt x="0" y="84"/>
                    <a:pt x="0" y="86"/>
                  </a:cubicBezTo>
                  <a:cubicBezTo>
                    <a:pt x="0" y="87"/>
                    <a:pt x="0" y="87"/>
                    <a:pt x="1" y="87"/>
                  </a:cubicBezTo>
                  <a:cubicBezTo>
                    <a:pt x="1" y="88"/>
                    <a:pt x="2" y="88"/>
                    <a:pt x="3" y="88"/>
                  </a:cubicBezTo>
                  <a:cubicBezTo>
                    <a:pt x="4" y="88"/>
                    <a:pt x="4" y="88"/>
                    <a:pt x="5" y="88"/>
                  </a:cubicBezTo>
                  <a:cubicBezTo>
                    <a:pt x="5" y="88"/>
                    <a:pt x="6" y="88"/>
                    <a:pt x="6" y="88"/>
                  </a:cubicBezTo>
                  <a:cubicBezTo>
                    <a:pt x="169" y="88"/>
                    <a:pt x="169" y="88"/>
                    <a:pt x="169" y="88"/>
                  </a:cubicBezTo>
                  <a:cubicBezTo>
                    <a:pt x="170" y="88"/>
                    <a:pt x="171" y="88"/>
                    <a:pt x="172" y="88"/>
                  </a:cubicBezTo>
                  <a:cubicBezTo>
                    <a:pt x="174" y="88"/>
                    <a:pt x="176" y="88"/>
                    <a:pt x="178" y="88"/>
                  </a:cubicBezTo>
                  <a:cubicBezTo>
                    <a:pt x="180" y="88"/>
                    <a:pt x="180" y="87"/>
                    <a:pt x="180" y="87"/>
                  </a:cubicBezTo>
                  <a:cubicBezTo>
                    <a:pt x="180" y="86"/>
                    <a:pt x="180" y="85"/>
                    <a:pt x="180" y="85"/>
                  </a:cubicBezTo>
                  <a:close/>
                  <a:moveTo>
                    <a:pt x="178" y="87"/>
                  </a:moveTo>
                  <a:cubicBezTo>
                    <a:pt x="176" y="87"/>
                    <a:pt x="174" y="87"/>
                    <a:pt x="172" y="87"/>
                  </a:cubicBezTo>
                  <a:cubicBezTo>
                    <a:pt x="171" y="87"/>
                    <a:pt x="170" y="87"/>
                    <a:pt x="169" y="87"/>
                  </a:cubicBezTo>
                  <a:cubicBezTo>
                    <a:pt x="6" y="87"/>
                    <a:pt x="6" y="87"/>
                    <a:pt x="6" y="87"/>
                  </a:cubicBezTo>
                  <a:cubicBezTo>
                    <a:pt x="6" y="87"/>
                    <a:pt x="5" y="87"/>
                    <a:pt x="5" y="87"/>
                  </a:cubicBezTo>
                  <a:cubicBezTo>
                    <a:pt x="3" y="87"/>
                    <a:pt x="2" y="87"/>
                    <a:pt x="1" y="87"/>
                  </a:cubicBezTo>
                  <a:cubicBezTo>
                    <a:pt x="1" y="87"/>
                    <a:pt x="1" y="87"/>
                    <a:pt x="1" y="86"/>
                  </a:cubicBezTo>
                  <a:cubicBezTo>
                    <a:pt x="1" y="85"/>
                    <a:pt x="2" y="85"/>
                    <a:pt x="3" y="85"/>
                  </a:cubicBezTo>
                  <a:cubicBezTo>
                    <a:pt x="3" y="85"/>
                    <a:pt x="4" y="85"/>
                    <a:pt x="4" y="85"/>
                  </a:cubicBezTo>
                  <a:cubicBezTo>
                    <a:pt x="5" y="85"/>
                    <a:pt x="5" y="85"/>
                    <a:pt x="6" y="85"/>
                  </a:cubicBezTo>
                  <a:cubicBezTo>
                    <a:pt x="6" y="85"/>
                    <a:pt x="6" y="85"/>
                    <a:pt x="6" y="85"/>
                  </a:cubicBezTo>
                  <a:cubicBezTo>
                    <a:pt x="6" y="81"/>
                    <a:pt x="6" y="76"/>
                    <a:pt x="6" y="72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6" y="67"/>
                    <a:pt x="6" y="67"/>
                    <a:pt x="6" y="66"/>
                  </a:cubicBezTo>
                  <a:cubicBezTo>
                    <a:pt x="6" y="65"/>
                    <a:pt x="6" y="63"/>
                    <a:pt x="7" y="63"/>
                  </a:cubicBezTo>
                  <a:cubicBezTo>
                    <a:pt x="7" y="62"/>
                    <a:pt x="8" y="63"/>
                    <a:pt x="9" y="63"/>
                  </a:cubicBezTo>
                  <a:cubicBezTo>
                    <a:pt x="9" y="63"/>
                    <a:pt x="10" y="63"/>
                    <a:pt x="10" y="63"/>
                  </a:cubicBezTo>
                  <a:cubicBezTo>
                    <a:pt x="11" y="62"/>
                    <a:pt x="12" y="62"/>
                    <a:pt x="12" y="63"/>
                  </a:cubicBezTo>
                  <a:cubicBezTo>
                    <a:pt x="12" y="63"/>
                    <a:pt x="12" y="64"/>
                    <a:pt x="12" y="64"/>
                  </a:cubicBezTo>
                  <a:cubicBezTo>
                    <a:pt x="12" y="65"/>
                    <a:pt x="12" y="65"/>
                    <a:pt x="12" y="66"/>
                  </a:cubicBezTo>
                  <a:cubicBezTo>
                    <a:pt x="12" y="66"/>
                    <a:pt x="12" y="66"/>
                    <a:pt x="13" y="66"/>
                  </a:cubicBezTo>
                  <a:cubicBezTo>
                    <a:pt x="13" y="66"/>
                    <a:pt x="14" y="66"/>
                    <a:pt x="15" y="66"/>
                  </a:cubicBezTo>
                  <a:cubicBezTo>
                    <a:pt x="16" y="66"/>
                    <a:pt x="16" y="66"/>
                    <a:pt x="17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17" y="49"/>
                    <a:pt x="17" y="49"/>
                    <a:pt x="17" y="49"/>
                  </a:cubicBezTo>
                  <a:cubicBezTo>
                    <a:pt x="17" y="49"/>
                    <a:pt x="17" y="48"/>
                    <a:pt x="17" y="48"/>
                  </a:cubicBezTo>
                  <a:cubicBezTo>
                    <a:pt x="17" y="47"/>
                    <a:pt x="17" y="45"/>
                    <a:pt x="18" y="44"/>
                  </a:cubicBezTo>
                  <a:cubicBezTo>
                    <a:pt x="18" y="44"/>
                    <a:pt x="19" y="44"/>
                    <a:pt x="20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125" y="44"/>
                    <a:pt x="125" y="44"/>
                    <a:pt x="125" y="44"/>
                  </a:cubicBezTo>
                  <a:cubicBezTo>
                    <a:pt x="125" y="44"/>
                    <a:pt x="126" y="44"/>
                    <a:pt x="126" y="45"/>
                  </a:cubicBezTo>
                  <a:cubicBezTo>
                    <a:pt x="126" y="65"/>
                    <a:pt x="126" y="65"/>
                    <a:pt x="126" y="65"/>
                  </a:cubicBezTo>
                  <a:cubicBezTo>
                    <a:pt x="107" y="65"/>
                    <a:pt x="107" y="65"/>
                    <a:pt x="107" y="65"/>
                  </a:cubicBezTo>
                  <a:cubicBezTo>
                    <a:pt x="107" y="65"/>
                    <a:pt x="106" y="65"/>
                    <a:pt x="106" y="66"/>
                  </a:cubicBezTo>
                  <a:cubicBezTo>
                    <a:pt x="106" y="85"/>
                    <a:pt x="106" y="85"/>
                    <a:pt x="106" y="85"/>
                  </a:cubicBezTo>
                  <a:cubicBezTo>
                    <a:pt x="106" y="85"/>
                    <a:pt x="107" y="85"/>
                    <a:pt x="107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6" y="65"/>
                    <a:pt x="166" y="65"/>
                    <a:pt x="166" y="65"/>
                  </a:cubicBezTo>
                  <a:cubicBezTo>
                    <a:pt x="166" y="65"/>
                    <a:pt x="166" y="65"/>
                    <a:pt x="166" y="65"/>
                  </a:cubicBezTo>
                  <a:cubicBezTo>
                    <a:pt x="128" y="65"/>
                    <a:pt x="128" y="65"/>
                    <a:pt x="128" y="65"/>
                  </a:cubicBezTo>
                  <a:cubicBezTo>
                    <a:pt x="128" y="45"/>
                    <a:pt x="128" y="45"/>
                    <a:pt x="128" y="45"/>
                  </a:cubicBezTo>
                  <a:cubicBezTo>
                    <a:pt x="128" y="43"/>
                    <a:pt x="126" y="42"/>
                    <a:pt x="125" y="42"/>
                  </a:cubicBezTo>
                  <a:cubicBezTo>
                    <a:pt x="53" y="42"/>
                    <a:pt x="53" y="42"/>
                    <a:pt x="53" y="42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3" y="6"/>
                    <a:pt x="53" y="6"/>
                    <a:pt x="53" y="5"/>
                  </a:cubicBezTo>
                  <a:cubicBezTo>
                    <a:pt x="53" y="3"/>
                    <a:pt x="53" y="1"/>
                    <a:pt x="54" y="1"/>
                  </a:cubicBezTo>
                  <a:cubicBezTo>
                    <a:pt x="54" y="1"/>
                    <a:pt x="55" y="1"/>
                    <a:pt x="56" y="1"/>
                  </a:cubicBezTo>
                  <a:cubicBezTo>
                    <a:pt x="56" y="1"/>
                    <a:pt x="57" y="1"/>
                    <a:pt x="57" y="1"/>
                  </a:cubicBezTo>
                  <a:cubicBezTo>
                    <a:pt x="165" y="1"/>
                    <a:pt x="165" y="1"/>
                    <a:pt x="165" y="1"/>
                  </a:cubicBezTo>
                  <a:cubicBezTo>
                    <a:pt x="166" y="1"/>
                    <a:pt x="166" y="1"/>
                    <a:pt x="167" y="2"/>
                  </a:cubicBezTo>
                  <a:cubicBezTo>
                    <a:pt x="167" y="2"/>
                    <a:pt x="167" y="3"/>
                    <a:pt x="167" y="3"/>
                  </a:cubicBezTo>
                  <a:cubicBezTo>
                    <a:pt x="167" y="4"/>
                    <a:pt x="167" y="31"/>
                    <a:pt x="167" y="64"/>
                  </a:cubicBezTo>
                  <a:cubicBezTo>
                    <a:pt x="167" y="73"/>
                    <a:pt x="167" y="81"/>
                    <a:pt x="167" y="85"/>
                  </a:cubicBezTo>
                  <a:cubicBezTo>
                    <a:pt x="167" y="85"/>
                    <a:pt x="167" y="85"/>
                    <a:pt x="168" y="85"/>
                  </a:cubicBezTo>
                  <a:cubicBezTo>
                    <a:pt x="174" y="85"/>
                    <a:pt x="174" y="85"/>
                    <a:pt x="174" y="85"/>
                  </a:cubicBezTo>
                  <a:cubicBezTo>
                    <a:pt x="175" y="85"/>
                    <a:pt x="175" y="85"/>
                    <a:pt x="175" y="85"/>
                  </a:cubicBezTo>
                  <a:cubicBezTo>
                    <a:pt x="177" y="85"/>
                    <a:pt x="178" y="85"/>
                    <a:pt x="179" y="86"/>
                  </a:cubicBezTo>
                  <a:cubicBezTo>
                    <a:pt x="179" y="86"/>
                    <a:pt x="179" y="86"/>
                    <a:pt x="179" y="86"/>
                  </a:cubicBezTo>
                  <a:cubicBezTo>
                    <a:pt x="179" y="87"/>
                    <a:pt x="179" y="87"/>
                    <a:pt x="178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7" name="Freeform 286">
              <a:extLst>
                <a:ext uri="{FF2B5EF4-FFF2-40B4-BE49-F238E27FC236}">
                  <a16:creationId xmlns:a16="http://schemas.microsoft.com/office/drawing/2014/main" id="{64D8619D-6D83-4F4C-AE26-3AD9ABC5B45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15775" y="4275138"/>
              <a:ext cx="14288" cy="160338"/>
            </a:xfrm>
            <a:custGeom>
              <a:avLst/>
              <a:gdLst>
                <a:gd name="T0" fmla="*/ 1 w 2"/>
                <a:gd name="T1" fmla="*/ 23 h 23"/>
                <a:gd name="T2" fmla="*/ 2 w 2"/>
                <a:gd name="T3" fmla="*/ 22 h 23"/>
                <a:gd name="T4" fmla="*/ 2 w 2"/>
                <a:gd name="T5" fmla="*/ 1 h 23"/>
                <a:gd name="T6" fmla="*/ 1 w 2"/>
                <a:gd name="T7" fmla="*/ 0 h 23"/>
                <a:gd name="T8" fmla="*/ 0 w 2"/>
                <a:gd name="T9" fmla="*/ 1 h 23"/>
                <a:gd name="T10" fmla="*/ 0 w 2"/>
                <a:gd name="T11" fmla="*/ 22 h 23"/>
                <a:gd name="T12" fmla="*/ 1 w 2"/>
                <a:gd name="T13" fmla="*/ 23 h 23"/>
                <a:gd name="T14" fmla="*/ 1 w 2"/>
                <a:gd name="T15" fmla="*/ 1 h 23"/>
                <a:gd name="T16" fmla="*/ 1 w 2"/>
                <a:gd name="T17" fmla="*/ 1 h 23"/>
                <a:gd name="T18" fmla="*/ 1 w 2"/>
                <a:gd name="T19" fmla="*/ 1 h 23"/>
                <a:gd name="T20" fmla="*/ 1 w 2"/>
                <a:gd name="T21" fmla="*/ 22 h 23"/>
                <a:gd name="T22" fmla="*/ 1 w 2"/>
                <a:gd name="T23" fmla="*/ 22 h 23"/>
                <a:gd name="T24" fmla="*/ 1 w 2"/>
                <a:gd name="T25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23">
                  <a:moveTo>
                    <a:pt x="1" y="23"/>
                  </a:moveTo>
                  <a:cubicBezTo>
                    <a:pt x="1" y="23"/>
                    <a:pt x="2" y="23"/>
                    <a:pt x="2" y="2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3"/>
                    <a:pt x="0" y="23"/>
                    <a:pt x="1" y="2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" name="Freeform 287">
              <a:extLst>
                <a:ext uri="{FF2B5EF4-FFF2-40B4-BE49-F238E27FC236}">
                  <a16:creationId xmlns:a16="http://schemas.microsoft.com/office/drawing/2014/main" id="{A5B2AD3C-E0C8-42E3-B65C-8AE0A844EAF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736388" y="4568825"/>
              <a:ext cx="12700" cy="90488"/>
            </a:xfrm>
            <a:custGeom>
              <a:avLst/>
              <a:gdLst>
                <a:gd name="T0" fmla="*/ 1 w 2"/>
                <a:gd name="T1" fmla="*/ 13 h 13"/>
                <a:gd name="T2" fmla="*/ 2 w 2"/>
                <a:gd name="T3" fmla="*/ 12 h 13"/>
                <a:gd name="T4" fmla="*/ 2 w 2"/>
                <a:gd name="T5" fmla="*/ 1 h 13"/>
                <a:gd name="T6" fmla="*/ 1 w 2"/>
                <a:gd name="T7" fmla="*/ 0 h 13"/>
                <a:gd name="T8" fmla="*/ 0 w 2"/>
                <a:gd name="T9" fmla="*/ 1 h 13"/>
                <a:gd name="T10" fmla="*/ 0 w 2"/>
                <a:gd name="T11" fmla="*/ 12 h 13"/>
                <a:gd name="T12" fmla="*/ 1 w 2"/>
                <a:gd name="T13" fmla="*/ 13 h 13"/>
                <a:gd name="T14" fmla="*/ 1 w 2"/>
                <a:gd name="T15" fmla="*/ 1 h 13"/>
                <a:gd name="T16" fmla="*/ 1 w 2"/>
                <a:gd name="T17" fmla="*/ 1 h 13"/>
                <a:gd name="T18" fmla="*/ 1 w 2"/>
                <a:gd name="T19" fmla="*/ 1 h 13"/>
                <a:gd name="T20" fmla="*/ 1 w 2"/>
                <a:gd name="T21" fmla="*/ 12 h 13"/>
                <a:gd name="T22" fmla="*/ 1 w 2"/>
                <a:gd name="T23" fmla="*/ 12 h 13"/>
                <a:gd name="T24" fmla="*/ 1 w 2"/>
                <a:gd name="T25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3">
                  <a:moveTo>
                    <a:pt x="1" y="13"/>
                  </a:moveTo>
                  <a:cubicBezTo>
                    <a:pt x="2" y="13"/>
                    <a:pt x="2" y="13"/>
                    <a:pt x="2" y="1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3"/>
                    <a:pt x="0" y="13"/>
                    <a:pt x="1" y="1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" name="Freeform 288">
              <a:extLst>
                <a:ext uri="{FF2B5EF4-FFF2-40B4-BE49-F238E27FC236}">
                  <a16:creationId xmlns:a16="http://schemas.microsoft.com/office/drawing/2014/main" id="{F30438EC-EF3A-4A78-9F3E-256376D13C8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845925" y="4476750"/>
              <a:ext cx="242888" cy="182563"/>
            </a:xfrm>
            <a:custGeom>
              <a:avLst/>
              <a:gdLst>
                <a:gd name="T0" fmla="*/ 35 w 35"/>
                <a:gd name="T1" fmla="*/ 0 h 26"/>
                <a:gd name="T2" fmla="*/ 0 w 35"/>
                <a:gd name="T3" fmla="*/ 0 h 26"/>
                <a:gd name="T4" fmla="*/ 0 w 35"/>
                <a:gd name="T5" fmla="*/ 1 h 26"/>
                <a:gd name="T6" fmla="*/ 0 w 35"/>
                <a:gd name="T7" fmla="*/ 25 h 26"/>
                <a:gd name="T8" fmla="*/ 0 w 35"/>
                <a:gd name="T9" fmla="*/ 26 h 26"/>
                <a:gd name="T10" fmla="*/ 35 w 35"/>
                <a:gd name="T11" fmla="*/ 26 h 26"/>
                <a:gd name="T12" fmla="*/ 35 w 35"/>
                <a:gd name="T13" fmla="*/ 25 h 26"/>
                <a:gd name="T14" fmla="*/ 35 w 35"/>
                <a:gd name="T15" fmla="*/ 1 h 26"/>
                <a:gd name="T16" fmla="*/ 35 w 35"/>
                <a:gd name="T17" fmla="*/ 0 h 26"/>
                <a:gd name="T18" fmla="*/ 34 w 35"/>
                <a:gd name="T19" fmla="*/ 25 h 26"/>
                <a:gd name="T20" fmla="*/ 1 w 35"/>
                <a:gd name="T21" fmla="*/ 25 h 26"/>
                <a:gd name="T22" fmla="*/ 1 w 35"/>
                <a:gd name="T23" fmla="*/ 1 h 26"/>
                <a:gd name="T24" fmla="*/ 34 w 35"/>
                <a:gd name="T25" fmla="*/ 1 h 26"/>
                <a:gd name="T26" fmla="*/ 34 w 35"/>
                <a:gd name="T27" fmla="*/ 2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5" h="26">
                  <a:moveTo>
                    <a:pt x="3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26"/>
                    <a:pt x="35" y="26"/>
                    <a:pt x="35" y="25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35" y="0"/>
                    <a:pt x="35" y="0"/>
                    <a:pt x="35" y="0"/>
                  </a:cubicBezTo>
                  <a:close/>
                  <a:moveTo>
                    <a:pt x="34" y="25"/>
                  </a:moveTo>
                  <a:cubicBezTo>
                    <a:pt x="1" y="25"/>
                    <a:pt x="1" y="25"/>
                    <a:pt x="1" y="25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34" y="1"/>
                    <a:pt x="34" y="1"/>
                    <a:pt x="34" y="1"/>
                  </a:cubicBezTo>
                  <a:lnTo>
                    <a:pt x="34" y="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" name="Freeform 289">
              <a:extLst>
                <a:ext uri="{FF2B5EF4-FFF2-40B4-BE49-F238E27FC236}">
                  <a16:creationId xmlns:a16="http://schemas.microsoft.com/office/drawing/2014/main" id="{8E5AE7F1-8F89-45F4-BC56-D0D3D994E07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804650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0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" name="Freeform 290">
              <a:extLst>
                <a:ext uri="{FF2B5EF4-FFF2-40B4-BE49-F238E27FC236}">
                  <a16:creationId xmlns:a16="http://schemas.microsoft.com/office/drawing/2014/main" id="{C76BD220-A05C-47B6-8EA9-0FE69D69AF0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542713" y="4568825"/>
              <a:ext cx="20638" cy="133350"/>
            </a:xfrm>
            <a:custGeom>
              <a:avLst/>
              <a:gdLst>
                <a:gd name="T0" fmla="*/ 2 w 3"/>
                <a:gd name="T1" fmla="*/ 19 h 19"/>
                <a:gd name="T2" fmla="*/ 3 w 3"/>
                <a:gd name="T3" fmla="*/ 18 h 19"/>
                <a:gd name="T4" fmla="*/ 3 w 3"/>
                <a:gd name="T5" fmla="*/ 1 h 19"/>
                <a:gd name="T6" fmla="*/ 2 w 3"/>
                <a:gd name="T7" fmla="*/ 0 h 19"/>
                <a:gd name="T8" fmla="*/ 0 w 3"/>
                <a:gd name="T9" fmla="*/ 1 h 19"/>
                <a:gd name="T10" fmla="*/ 0 w 3"/>
                <a:gd name="T11" fmla="*/ 18 h 19"/>
                <a:gd name="T12" fmla="*/ 2 w 3"/>
                <a:gd name="T13" fmla="*/ 19 h 19"/>
                <a:gd name="T14" fmla="*/ 1 w 3"/>
                <a:gd name="T15" fmla="*/ 1 h 19"/>
                <a:gd name="T16" fmla="*/ 2 w 3"/>
                <a:gd name="T17" fmla="*/ 1 h 19"/>
                <a:gd name="T18" fmla="*/ 2 w 3"/>
                <a:gd name="T19" fmla="*/ 1 h 19"/>
                <a:gd name="T20" fmla="*/ 2 w 3"/>
                <a:gd name="T21" fmla="*/ 18 h 19"/>
                <a:gd name="T22" fmla="*/ 1 w 3"/>
                <a:gd name="T23" fmla="*/ 18 h 19"/>
                <a:gd name="T24" fmla="*/ 1 w 3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" h="19">
                  <a:moveTo>
                    <a:pt x="2" y="19"/>
                  </a:moveTo>
                  <a:cubicBezTo>
                    <a:pt x="2" y="19"/>
                    <a:pt x="3" y="19"/>
                    <a:pt x="3" y="18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1" y="19"/>
                    <a:pt x="2" y="19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2" y="18"/>
                    <a:pt x="1" y="18"/>
                    <a:pt x="1" y="18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" name="Freeform 291">
              <a:extLst>
                <a:ext uri="{FF2B5EF4-FFF2-40B4-BE49-F238E27FC236}">
                  <a16:creationId xmlns:a16="http://schemas.microsoft.com/office/drawing/2014/main" id="{1E24D476-599D-483E-AA1F-F2D275BE5D0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363325" y="4275138"/>
              <a:ext cx="12700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2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2 w 2"/>
                <a:gd name="T23" fmla="*/ 2 h 31"/>
                <a:gd name="T24" fmla="*/ 2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2" y="30"/>
                  </a:moveTo>
                  <a:cubicBezTo>
                    <a:pt x="2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2" y="1"/>
                    <a:pt x="2" y="2"/>
                  </a:cubicBezTo>
                  <a:lnTo>
                    <a:pt x="2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" name="Freeform 292">
              <a:extLst>
                <a:ext uri="{FF2B5EF4-FFF2-40B4-BE49-F238E27FC236}">
                  <a16:creationId xmlns:a16="http://schemas.microsoft.com/office/drawing/2014/main" id="{5EFAC2CE-2C3F-44E5-B7B4-18BD4A87C36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425238" y="4589463"/>
              <a:ext cx="61913" cy="112713"/>
            </a:xfrm>
            <a:custGeom>
              <a:avLst/>
              <a:gdLst>
                <a:gd name="T0" fmla="*/ 1 w 9"/>
                <a:gd name="T1" fmla="*/ 16 h 16"/>
                <a:gd name="T2" fmla="*/ 8 w 9"/>
                <a:gd name="T3" fmla="*/ 16 h 16"/>
                <a:gd name="T4" fmla="*/ 9 w 9"/>
                <a:gd name="T5" fmla="*/ 15 h 16"/>
                <a:gd name="T6" fmla="*/ 9 w 9"/>
                <a:gd name="T7" fmla="*/ 1 h 16"/>
                <a:gd name="T8" fmla="*/ 8 w 9"/>
                <a:gd name="T9" fmla="*/ 0 h 16"/>
                <a:gd name="T10" fmla="*/ 1 w 9"/>
                <a:gd name="T11" fmla="*/ 0 h 16"/>
                <a:gd name="T12" fmla="*/ 0 w 9"/>
                <a:gd name="T13" fmla="*/ 1 h 16"/>
                <a:gd name="T14" fmla="*/ 0 w 9"/>
                <a:gd name="T15" fmla="*/ 15 h 16"/>
                <a:gd name="T16" fmla="*/ 1 w 9"/>
                <a:gd name="T17" fmla="*/ 16 h 16"/>
                <a:gd name="T18" fmla="*/ 1 w 9"/>
                <a:gd name="T19" fmla="*/ 1 h 16"/>
                <a:gd name="T20" fmla="*/ 8 w 9"/>
                <a:gd name="T21" fmla="*/ 1 h 16"/>
                <a:gd name="T22" fmla="*/ 8 w 9"/>
                <a:gd name="T23" fmla="*/ 15 h 16"/>
                <a:gd name="T24" fmla="*/ 1 w 9"/>
                <a:gd name="T25" fmla="*/ 15 h 16"/>
                <a:gd name="T26" fmla="*/ 1 w 9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" h="16">
                  <a:moveTo>
                    <a:pt x="1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9" y="15"/>
                    <a:pt x="9" y="15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8" y="0"/>
                    <a:pt x="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6"/>
                    <a:pt x="1" y="16"/>
                  </a:cubicBezTo>
                  <a:close/>
                  <a:moveTo>
                    <a:pt x="1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" name="Freeform 293">
              <a:extLst>
                <a:ext uri="{FF2B5EF4-FFF2-40B4-BE49-F238E27FC236}">
                  <a16:creationId xmlns:a16="http://schemas.microsoft.com/office/drawing/2014/main" id="{D6483921-AF48-46AB-943B-20AD9C85559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695113" y="4275138"/>
              <a:ext cx="12700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0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" name="Freeform 294">
              <a:extLst>
                <a:ext uri="{FF2B5EF4-FFF2-40B4-BE49-F238E27FC236}">
                  <a16:creationId xmlns:a16="http://schemas.microsoft.com/office/drawing/2014/main" id="{C86171CD-2BED-492C-92F2-B1DBF966821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583988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" name="Freeform 295">
              <a:extLst>
                <a:ext uri="{FF2B5EF4-FFF2-40B4-BE49-F238E27FC236}">
                  <a16:creationId xmlns:a16="http://schemas.microsoft.com/office/drawing/2014/main" id="{86D24EEF-0AEA-4D5F-ACCC-1AD6741CF4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472863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" name="Freeform 296">
              <a:extLst>
                <a:ext uri="{FF2B5EF4-FFF2-40B4-BE49-F238E27FC236}">
                  <a16:creationId xmlns:a16="http://schemas.microsoft.com/office/drawing/2014/main" id="{E0F71EC8-23B2-4651-9591-BBB7CBB41E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064875" y="4799013"/>
              <a:ext cx="560388" cy="22225"/>
            </a:xfrm>
            <a:custGeom>
              <a:avLst/>
              <a:gdLst>
                <a:gd name="T0" fmla="*/ 80 w 81"/>
                <a:gd name="T1" fmla="*/ 0 h 3"/>
                <a:gd name="T2" fmla="*/ 1 w 81"/>
                <a:gd name="T3" fmla="*/ 0 h 3"/>
                <a:gd name="T4" fmla="*/ 0 w 81"/>
                <a:gd name="T5" fmla="*/ 0 h 3"/>
                <a:gd name="T6" fmla="*/ 0 w 81"/>
                <a:gd name="T7" fmla="*/ 3 h 3"/>
                <a:gd name="T8" fmla="*/ 1 w 81"/>
                <a:gd name="T9" fmla="*/ 3 h 3"/>
                <a:gd name="T10" fmla="*/ 80 w 81"/>
                <a:gd name="T11" fmla="*/ 3 h 3"/>
                <a:gd name="T12" fmla="*/ 81 w 81"/>
                <a:gd name="T13" fmla="*/ 3 h 3"/>
                <a:gd name="T14" fmla="*/ 81 w 81"/>
                <a:gd name="T15" fmla="*/ 0 h 3"/>
                <a:gd name="T16" fmla="*/ 80 w 81"/>
                <a:gd name="T17" fmla="*/ 0 h 3"/>
                <a:gd name="T18" fmla="*/ 80 w 81"/>
                <a:gd name="T19" fmla="*/ 2 h 3"/>
                <a:gd name="T20" fmla="*/ 1 w 81"/>
                <a:gd name="T21" fmla="*/ 2 h 3"/>
                <a:gd name="T22" fmla="*/ 1 w 81"/>
                <a:gd name="T23" fmla="*/ 1 h 3"/>
                <a:gd name="T24" fmla="*/ 80 w 81"/>
                <a:gd name="T25" fmla="*/ 1 h 3"/>
                <a:gd name="T26" fmla="*/ 80 w 81"/>
                <a:gd name="T2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1" h="3">
                  <a:moveTo>
                    <a:pt x="8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1" y="3"/>
                  </a:cubicBezTo>
                  <a:cubicBezTo>
                    <a:pt x="80" y="3"/>
                    <a:pt x="80" y="3"/>
                    <a:pt x="80" y="3"/>
                  </a:cubicBezTo>
                  <a:cubicBezTo>
                    <a:pt x="81" y="3"/>
                    <a:pt x="81" y="3"/>
                    <a:pt x="81" y="3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1" y="0"/>
                    <a:pt x="81" y="0"/>
                    <a:pt x="80" y="0"/>
                  </a:cubicBezTo>
                  <a:close/>
                  <a:moveTo>
                    <a:pt x="80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80" y="1"/>
                    <a:pt x="80" y="1"/>
                    <a:pt x="80" y="1"/>
                  </a:cubicBezTo>
                  <a:lnTo>
                    <a:pt x="8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" name="Freeform 297">
              <a:extLst>
                <a:ext uri="{FF2B5EF4-FFF2-40B4-BE49-F238E27FC236}">
                  <a16:creationId xmlns:a16="http://schemas.microsoft.com/office/drawing/2014/main" id="{77464AF4-934C-4320-B35B-07AE0D02F31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639550" y="4568825"/>
              <a:ext cx="12700" cy="133350"/>
            </a:xfrm>
            <a:custGeom>
              <a:avLst/>
              <a:gdLst>
                <a:gd name="T0" fmla="*/ 1 w 2"/>
                <a:gd name="T1" fmla="*/ 0 h 19"/>
                <a:gd name="T2" fmla="*/ 0 w 2"/>
                <a:gd name="T3" fmla="*/ 1 h 19"/>
                <a:gd name="T4" fmla="*/ 0 w 2"/>
                <a:gd name="T5" fmla="*/ 18 h 19"/>
                <a:gd name="T6" fmla="*/ 1 w 2"/>
                <a:gd name="T7" fmla="*/ 19 h 19"/>
                <a:gd name="T8" fmla="*/ 2 w 2"/>
                <a:gd name="T9" fmla="*/ 18 h 19"/>
                <a:gd name="T10" fmla="*/ 2 w 2"/>
                <a:gd name="T11" fmla="*/ 1 h 19"/>
                <a:gd name="T12" fmla="*/ 1 w 2"/>
                <a:gd name="T13" fmla="*/ 0 h 19"/>
                <a:gd name="T14" fmla="*/ 1 w 2"/>
                <a:gd name="T15" fmla="*/ 18 h 19"/>
                <a:gd name="T16" fmla="*/ 1 w 2"/>
                <a:gd name="T17" fmla="*/ 18 h 19"/>
                <a:gd name="T18" fmla="*/ 1 w 2"/>
                <a:gd name="T19" fmla="*/ 1 h 19"/>
                <a:gd name="T20" fmla="*/ 1 w 2"/>
                <a:gd name="T21" fmla="*/ 1 h 19"/>
                <a:gd name="T22" fmla="*/ 1 w 2"/>
                <a:gd name="T23" fmla="*/ 1 h 19"/>
                <a:gd name="T24" fmla="*/ 1 w 2"/>
                <a:gd name="T25" fmla="*/ 1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1" y="19"/>
                    <a:pt x="1" y="19"/>
                  </a:cubicBezTo>
                  <a:cubicBezTo>
                    <a:pt x="2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  <a:moveTo>
                    <a:pt x="1" y="18"/>
                  </a:moveTo>
                  <a:cubicBezTo>
                    <a:pt x="1" y="18"/>
                    <a:pt x="1" y="18"/>
                    <a:pt x="1" y="18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lnTo>
                    <a:pt x="1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" name="Freeform 298">
              <a:extLst>
                <a:ext uri="{FF2B5EF4-FFF2-40B4-BE49-F238E27FC236}">
                  <a16:creationId xmlns:a16="http://schemas.microsoft.com/office/drawing/2014/main" id="{C7ACE79A-FBC4-4C9A-ACF7-1D33258929A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064875" y="4743450"/>
              <a:ext cx="484188" cy="28575"/>
            </a:xfrm>
            <a:custGeom>
              <a:avLst/>
              <a:gdLst>
                <a:gd name="T0" fmla="*/ 1 w 70"/>
                <a:gd name="T1" fmla="*/ 4 h 4"/>
                <a:gd name="T2" fmla="*/ 70 w 70"/>
                <a:gd name="T3" fmla="*/ 4 h 4"/>
                <a:gd name="T4" fmla="*/ 70 w 70"/>
                <a:gd name="T5" fmla="*/ 4 h 4"/>
                <a:gd name="T6" fmla="*/ 70 w 70"/>
                <a:gd name="T7" fmla="*/ 1 h 4"/>
                <a:gd name="T8" fmla="*/ 70 w 70"/>
                <a:gd name="T9" fmla="*/ 0 h 4"/>
                <a:gd name="T10" fmla="*/ 1 w 70"/>
                <a:gd name="T11" fmla="*/ 0 h 4"/>
                <a:gd name="T12" fmla="*/ 0 w 70"/>
                <a:gd name="T13" fmla="*/ 1 h 4"/>
                <a:gd name="T14" fmla="*/ 0 w 70"/>
                <a:gd name="T15" fmla="*/ 4 h 4"/>
                <a:gd name="T16" fmla="*/ 1 w 70"/>
                <a:gd name="T17" fmla="*/ 4 h 4"/>
                <a:gd name="T18" fmla="*/ 1 w 70"/>
                <a:gd name="T19" fmla="*/ 1 h 4"/>
                <a:gd name="T20" fmla="*/ 69 w 70"/>
                <a:gd name="T21" fmla="*/ 1 h 4"/>
                <a:gd name="T22" fmla="*/ 69 w 70"/>
                <a:gd name="T23" fmla="*/ 3 h 4"/>
                <a:gd name="T24" fmla="*/ 1 w 70"/>
                <a:gd name="T25" fmla="*/ 3 h 4"/>
                <a:gd name="T26" fmla="*/ 1 w 70"/>
                <a:gd name="T2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4">
                  <a:moveTo>
                    <a:pt x="1" y="4"/>
                  </a:moveTo>
                  <a:cubicBezTo>
                    <a:pt x="70" y="4"/>
                    <a:pt x="70" y="4"/>
                    <a:pt x="70" y="4"/>
                  </a:cubicBezTo>
                  <a:cubicBezTo>
                    <a:pt x="70" y="4"/>
                    <a:pt x="70" y="4"/>
                    <a:pt x="70" y="4"/>
                  </a:cubicBezTo>
                  <a:cubicBezTo>
                    <a:pt x="70" y="1"/>
                    <a:pt x="70" y="1"/>
                    <a:pt x="70" y="1"/>
                  </a:cubicBezTo>
                  <a:cubicBezTo>
                    <a:pt x="70" y="1"/>
                    <a:pt x="70" y="0"/>
                    <a:pt x="7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1" y="4"/>
                  </a:cubicBezTo>
                  <a:close/>
                  <a:moveTo>
                    <a:pt x="1" y="1"/>
                  </a:moveTo>
                  <a:cubicBezTo>
                    <a:pt x="69" y="1"/>
                    <a:pt x="69" y="1"/>
                    <a:pt x="69" y="1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1" y="3"/>
                    <a:pt x="1" y="3"/>
                    <a:pt x="1" y="3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" name="Freeform 299">
              <a:extLst>
                <a:ext uri="{FF2B5EF4-FFF2-40B4-BE49-F238E27FC236}">
                  <a16:creationId xmlns:a16="http://schemas.microsoft.com/office/drawing/2014/main" id="{D29A450D-F307-4A0A-B105-232581A8097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26900" y="4275138"/>
              <a:ext cx="12700" cy="160338"/>
            </a:xfrm>
            <a:custGeom>
              <a:avLst/>
              <a:gdLst>
                <a:gd name="T0" fmla="*/ 1 w 2"/>
                <a:gd name="T1" fmla="*/ 23 h 23"/>
                <a:gd name="T2" fmla="*/ 2 w 2"/>
                <a:gd name="T3" fmla="*/ 22 h 23"/>
                <a:gd name="T4" fmla="*/ 2 w 2"/>
                <a:gd name="T5" fmla="*/ 1 h 23"/>
                <a:gd name="T6" fmla="*/ 1 w 2"/>
                <a:gd name="T7" fmla="*/ 0 h 23"/>
                <a:gd name="T8" fmla="*/ 0 w 2"/>
                <a:gd name="T9" fmla="*/ 1 h 23"/>
                <a:gd name="T10" fmla="*/ 0 w 2"/>
                <a:gd name="T11" fmla="*/ 22 h 23"/>
                <a:gd name="T12" fmla="*/ 1 w 2"/>
                <a:gd name="T13" fmla="*/ 23 h 23"/>
                <a:gd name="T14" fmla="*/ 1 w 2"/>
                <a:gd name="T15" fmla="*/ 1 h 23"/>
                <a:gd name="T16" fmla="*/ 1 w 2"/>
                <a:gd name="T17" fmla="*/ 1 h 23"/>
                <a:gd name="T18" fmla="*/ 1 w 2"/>
                <a:gd name="T19" fmla="*/ 1 h 23"/>
                <a:gd name="T20" fmla="*/ 1 w 2"/>
                <a:gd name="T21" fmla="*/ 22 h 23"/>
                <a:gd name="T22" fmla="*/ 1 w 2"/>
                <a:gd name="T23" fmla="*/ 22 h 23"/>
                <a:gd name="T24" fmla="*/ 1 w 2"/>
                <a:gd name="T25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23">
                  <a:moveTo>
                    <a:pt x="1" y="23"/>
                  </a:moveTo>
                  <a:cubicBezTo>
                    <a:pt x="1" y="23"/>
                    <a:pt x="2" y="23"/>
                    <a:pt x="2" y="2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3"/>
                    <a:pt x="0" y="23"/>
                    <a:pt x="1" y="2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" name="Freeform 300">
              <a:extLst>
                <a:ext uri="{FF2B5EF4-FFF2-40B4-BE49-F238E27FC236}">
                  <a16:creationId xmlns:a16="http://schemas.microsoft.com/office/drawing/2014/main" id="{6D65DFA7-EA31-43C5-A778-445DE29CD8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293475" y="4589463"/>
              <a:ext cx="61913" cy="112713"/>
            </a:xfrm>
            <a:custGeom>
              <a:avLst/>
              <a:gdLst>
                <a:gd name="T0" fmla="*/ 1 w 9"/>
                <a:gd name="T1" fmla="*/ 16 h 16"/>
                <a:gd name="T2" fmla="*/ 8 w 9"/>
                <a:gd name="T3" fmla="*/ 16 h 16"/>
                <a:gd name="T4" fmla="*/ 9 w 9"/>
                <a:gd name="T5" fmla="*/ 15 h 16"/>
                <a:gd name="T6" fmla="*/ 9 w 9"/>
                <a:gd name="T7" fmla="*/ 1 h 16"/>
                <a:gd name="T8" fmla="*/ 8 w 9"/>
                <a:gd name="T9" fmla="*/ 0 h 16"/>
                <a:gd name="T10" fmla="*/ 1 w 9"/>
                <a:gd name="T11" fmla="*/ 0 h 16"/>
                <a:gd name="T12" fmla="*/ 0 w 9"/>
                <a:gd name="T13" fmla="*/ 1 h 16"/>
                <a:gd name="T14" fmla="*/ 0 w 9"/>
                <a:gd name="T15" fmla="*/ 15 h 16"/>
                <a:gd name="T16" fmla="*/ 1 w 9"/>
                <a:gd name="T17" fmla="*/ 16 h 16"/>
                <a:gd name="T18" fmla="*/ 1 w 9"/>
                <a:gd name="T19" fmla="*/ 1 h 16"/>
                <a:gd name="T20" fmla="*/ 8 w 9"/>
                <a:gd name="T21" fmla="*/ 1 h 16"/>
                <a:gd name="T22" fmla="*/ 8 w 9"/>
                <a:gd name="T23" fmla="*/ 15 h 16"/>
                <a:gd name="T24" fmla="*/ 1 w 9"/>
                <a:gd name="T25" fmla="*/ 15 h 16"/>
                <a:gd name="T26" fmla="*/ 1 w 9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" h="16">
                  <a:moveTo>
                    <a:pt x="1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9" y="16"/>
                    <a:pt x="9" y="15"/>
                    <a:pt x="9" y="15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1" y="16"/>
                    <a:pt x="1" y="16"/>
                  </a:cubicBezTo>
                  <a:close/>
                  <a:moveTo>
                    <a:pt x="1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" name="Freeform 301">
              <a:extLst>
                <a:ext uri="{FF2B5EF4-FFF2-40B4-BE49-F238E27FC236}">
                  <a16:creationId xmlns:a16="http://schemas.microsoft.com/office/drawing/2014/main" id="{093B7C93-21A0-4D52-A4ED-1342991A13D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363325" y="4589463"/>
              <a:ext cx="53975" cy="112713"/>
            </a:xfrm>
            <a:custGeom>
              <a:avLst/>
              <a:gdLst>
                <a:gd name="T0" fmla="*/ 0 w 8"/>
                <a:gd name="T1" fmla="*/ 16 h 16"/>
                <a:gd name="T2" fmla="*/ 8 w 8"/>
                <a:gd name="T3" fmla="*/ 16 h 16"/>
                <a:gd name="T4" fmla="*/ 8 w 8"/>
                <a:gd name="T5" fmla="*/ 15 h 16"/>
                <a:gd name="T6" fmla="*/ 8 w 8"/>
                <a:gd name="T7" fmla="*/ 1 h 16"/>
                <a:gd name="T8" fmla="*/ 8 w 8"/>
                <a:gd name="T9" fmla="*/ 0 h 16"/>
                <a:gd name="T10" fmla="*/ 0 w 8"/>
                <a:gd name="T11" fmla="*/ 0 h 16"/>
                <a:gd name="T12" fmla="*/ 0 w 8"/>
                <a:gd name="T13" fmla="*/ 1 h 16"/>
                <a:gd name="T14" fmla="*/ 0 w 8"/>
                <a:gd name="T15" fmla="*/ 15 h 16"/>
                <a:gd name="T16" fmla="*/ 0 w 8"/>
                <a:gd name="T17" fmla="*/ 16 h 16"/>
                <a:gd name="T18" fmla="*/ 1 w 8"/>
                <a:gd name="T19" fmla="*/ 1 h 16"/>
                <a:gd name="T20" fmla="*/ 7 w 8"/>
                <a:gd name="T21" fmla="*/ 1 h 16"/>
                <a:gd name="T22" fmla="*/ 7 w 8"/>
                <a:gd name="T23" fmla="*/ 15 h 16"/>
                <a:gd name="T24" fmla="*/ 1 w 8"/>
                <a:gd name="T25" fmla="*/ 15 h 16"/>
                <a:gd name="T26" fmla="*/ 1 w 8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" h="16">
                  <a:moveTo>
                    <a:pt x="0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8" y="15"/>
                    <a:pt x="8" y="15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6"/>
                    <a:pt x="0" y="16"/>
                  </a:cubicBezTo>
                  <a:close/>
                  <a:moveTo>
                    <a:pt x="1" y="1"/>
                  </a:moveTo>
                  <a:cubicBezTo>
                    <a:pt x="7" y="1"/>
                    <a:pt x="7" y="1"/>
                    <a:pt x="7" y="1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" name="Freeform 302">
              <a:extLst>
                <a:ext uri="{FF2B5EF4-FFF2-40B4-BE49-F238E27FC236}">
                  <a16:creationId xmlns:a16="http://schemas.microsoft.com/office/drawing/2014/main" id="{5F059CA5-7F0F-4418-AA93-806E87EE1CA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120438" y="4568825"/>
              <a:ext cx="14288" cy="133350"/>
            </a:xfrm>
            <a:custGeom>
              <a:avLst/>
              <a:gdLst>
                <a:gd name="T0" fmla="*/ 1 w 2"/>
                <a:gd name="T1" fmla="*/ 19 h 19"/>
                <a:gd name="T2" fmla="*/ 2 w 2"/>
                <a:gd name="T3" fmla="*/ 18 h 19"/>
                <a:gd name="T4" fmla="*/ 2 w 2"/>
                <a:gd name="T5" fmla="*/ 1 h 19"/>
                <a:gd name="T6" fmla="*/ 1 w 2"/>
                <a:gd name="T7" fmla="*/ 0 h 19"/>
                <a:gd name="T8" fmla="*/ 0 w 2"/>
                <a:gd name="T9" fmla="*/ 1 h 19"/>
                <a:gd name="T10" fmla="*/ 0 w 2"/>
                <a:gd name="T11" fmla="*/ 18 h 19"/>
                <a:gd name="T12" fmla="*/ 1 w 2"/>
                <a:gd name="T13" fmla="*/ 19 h 19"/>
                <a:gd name="T14" fmla="*/ 1 w 2"/>
                <a:gd name="T15" fmla="*/ 1 h 19"/>
                <a:gd name="T16" fmla="*/ 1 w 2"/>
                <a:gd name="T17" fmla="*/ 1 h 19"/>
                <a:gd name="T18" fmla="*/ 1 w 2"/>
                <a:gd name="T19" fmla="*/ 1 h 19"/>
                <a:gd name="T20" fmla="*/ 1 w 2"/>
                <a:gd name="T21" fmla="*/ 18 h 19"/>
                <a:gd name="T22" fmla="*/ 1 w 2"/>
                <a:gd name="T23" fmla="*/ 18 h 19"/>
                <a:gd name="T24" fmla="*/ 1 w 2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19"/>
                  </a:moveTo>
                  <a:cubicBezTo>
                    <a:pt x="1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0" y="19"/>
                    <a:pt x="1" y="19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1" y="18"/>
                    <a:pt x="1" y="18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" name="Freeform 303">
              <a:extLst>
                <a:ext uri="{FF2B5EF4-FFF2-40B4-BE49-F238E27FC236}">
                  <a16:creationId xmlns:a16="http://schemas.microsoft.com/office/drawing/2014/main" id="{33F81AC0-3683-49C7-B460-D67F7AD0787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217275" y="4568825"/>
              <a:ext cx="14288" cy="133350"/>
            </a:xfrm>
            <a:custGeom>
              <a:avLst/>
              <a:gdLst>
                <a:gd name="T0" fmla="*/ 1 w 2"/>
                <a:gd name="T1" fmla="*/ 19 h 19"/>
                <a:gd name="T2" fmla="*/ 2 w 2"/>
                <a:gd name="T3" fmla="*/ 18 h 19"/>
                <a:gd name="T4" fmla="*/ 2 w 2"/>
                <a:gd name="T5" fmla="*/ 1 h 19"/>
                <a:gd name="T6" fmla="*/ 1 w 2"/>
                <a:gd name="T7" fmla="*/ 0 h 19"/>
                <a:gd name="T8" fmla="*/ 0 w 2"/>
                <a:gd name="T9" fmla="*/ 1 h 19"/>
                <a:gd name="T10" fmla="*/ 0 w 2"/>
                <a:gd name="T11" fmla="*/ 18 h 19"/>
                <a:gd name="T12" fmla="*/ 1 w 2"/>
                <a:gd name="T13" fmla="*/ 19 h 19"/>
                <a:gd name="T14" fmla="*/ 0 w 2"/>
                <a:gd name="T15" fmla="*/ 1 h 19"/>
                <a:gd name="T16" fmla="*/ 1 w 2"/>
                <a:gd name="T17" fmla="*/ 1 h 19"/>
                <a:gd name="T18" fmla="*/ 1 w 2"/>
                <a:gd name="T19" fmla="*/ 1 h 19"/>
                <a:gd name="T20" fmla="*/ 1 w 2"/>
                <a:gd name="T21" fmla="*/ 18 h 19"/>
                <a:gd name="T22" fmla="*/ 0 w 2"/>
                <a:gd name="T23" fmla="*/ 18 h 19"/>
                <a:gd name="T24" fmla="*/ 0 w 2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19"/>
                  </a:moveTo>
                  <a:cubicBezTo>
                    <a:pt x="1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0" y="19"/>
                    <a:pt x="1" y="19"/>
                  </a:cubicBezTo>
                  <a:close/>
                  <a:moveTo>
                    <a:pt x="0" y="1"/>
                  </a:moveTo>
                  <a:cubicBezTo>
                    <a:pt x="0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0" y="18"/>
                    <a:pt x="0" y="18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" name="Freeform 304">
              <a:extLst>
                <a:ext uri="{FF2B5EF4-FFF2-40B4-BE49-F238E27FC236}">
                  <a16:creationId xmlns:a16="http://schemas.microsoft.com/office/drawing/2014/main" id="{8F936887-AD87-4CED-837D-19B45E9FE1A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12613" y="4729163"/>
              <a:ext cx="26988" cy="34925"/>
            </a:xfrm>
            <a:custGeom>
              <a:avLst/>
              <a:gdLst>
                <a:gd name="T0" fmla="*/ 2 w 4"/>
                <a:gd name="T1" fmla="*/ 5 h 5"/>
                <a:gd name="T2" fmla="*/ 3 w 4"/>
                <a:gd name="T3" fmla="*/ 4 h 5"/>
                <a:gd name="T4" fmla="*/ 3 w 4"/>
                <a:gd name="T5" fmla="*/ 0 h 5"/>
                <a:gd name="T6" fmla="*/ 1 w 4"/>
                <a:gd name="T7" fmla="*/ 0 h 5"/>
                <a:gd name="T8" fmla="*/ 0 w 4"/>
                <a:gd name="T9" fmla="*/ 3 h 5"/>
                <a:gd name="T10" fmla="*/ 2 w 4"/>
                <a:gd name="T11" fmla="*/ 5 h 5"/>
                <a:gd name="T12" fmla="*/ 2 w 4"/>
                <a:gd name="T13" fmla="*/ 5 h 5"/>
                <a:gd name="T14" fmla="*/ 1 w 4"/>
                <a:gd name="T15" fmla="*/ 2 h 5"/>
                <a:gd name="T16" fmla="*/ 2 w 4"/>
                <a:gd name="T17" fmla="*/ 1 h 5"/>
                <a:gd name="T18" fmla="*/ 2 w 4"/>
                <a:gd name="T19" fmla="*/ 1 h 5"/>
                <a:gd name="T20" fmla="*/ 2 w 4"/>
                <a:gd name="T21" fmla="*/ 3 h 5"/>
                <a:gd name="T22" fmla="*/ 2 w 4"/>
                <a:gd name="T23" fmla="*/ 4 h 5"/>
                <a:gd name="T24" fmla="*/ 1 w 4"/>
                <a:gd name="T25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" h="5">
                  <a:moveTo>
                    <a:pt x="2" y="5"/>
                  </a:moveTo>
                  <a:cubicBezTo>
                    <a:pt x="2" y="5"/>
                    <a:pt x="3" y="4"/>
                    <a:pt x="3" y="4"/>
                  </a:cubicBezTo>
                  <a:cubicBezTo>
                    <a:pt x="4" y="3"/>
                    <a:pt x="4" y="1"/>
                    <a:pt x="3" y="0"/>
                  </a:cubicBezTo>
                  <a:cubicBezTo>
                    <a:pt x="3" y="0"/>
                    <a:pt x="2" y="0"/>
                    <a:pt x="1" y="0"/>
                  </a:cubicBezTo>
                  <a:cubicBezTo>
                    <a:pt x="0" y="0"/>
                    <a:pt x="0" y="1"/>
                    <a:pt x="0" y="3"/>
                  </a:cubicBezTo>
                  <a:cubicBezTo>
                    <a:pt x="0" y="4"/>
                    <a:pt x="1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lose/>
                  <a:moveTo>
                    <a:pt x="1" y="2"/>
                  </a:moveTo>
                  <a:cubicBezTo>
                    <a:pt x="1" y="2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1" y="3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6" name="Freeform 305">
              <a:extLst>
                <a:ext uri="{FF2B5EF4-FFF2-40B4-BE49-F238E27FC236}">
                  <a16:creationId xmlns:a16="http://schemas.microsoft.com/office/drawing/2014/main" id="{56865626-28DB-4FC4-8A6A-A26248430A4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36413" y="4743450"/>
              <a:ext cx="20638" cy="34925"/>
            </a:xfrm>
            <a:custGeom>
              <a:avLst/>
              <a:gdLst>
                <a:gd name="T0" fmla="*/ 2 w 3"/>
                <a:gd name="T1" fmla="*/ 5 h 5"/>
                <a:gd name="T2" fmla="*/ 3 w 3"/>
                <a:gd name="T3" fmla="*/ 4 h 5"/>
                <a:gd name="T4" fmla="*/ 3 w 3"/>
                <a:gd name="T5" fmla="*/ 4 h 5"/>
                <a:gd name="T6" fmla="*/ 3 w 3"/>
                <a:gd name="T7" fmla="*/ 3 h 5"/>
                <a:gd name="T8" fmla="*/ 3 w 3"/>
                <a:gd name="T9" fmla="*/ 1 h 5"/>
                <a:gd name="T10" fmla="*/ 2 w 3"/>
                <a:gd name="T11" fmla="*/ 0 h 5"/>
                <a:gd name="T12" fmla="*/ 2 w 3"/>
                <a:gd name="T13" fmla="*/ 0 h 5"/>
                <a:gd name="T14" fmla="*/ 0 w 3"/>
                <a:gd name="T15" fmla="*/ 1 h 5"/>
                <a:gd name="T16" fmla="*/ 0 w 3"/>
                <a:gd name="T17" fmla="*/ 4 h 5"/>
                <a:gd name="T18" fmla="*/ 2 w 3"/>
                <a:gd name="T19" fmla="*/ 5 h 5"/>
                <a:gd name="T20" fmla="*/ 2 w 3"/>
                <a:gd name="T21" fmla="*/ 5 h 5"/>
                <a:gd name="T22" fmla="*/ 1 w 3"/>
                <a:gd name="T23" fmla="*/ 1 h 5"/>
                <a:gd name="T24" fmla="*/ 2 w 3"/>
                <a:gd name="T25" fmla="*/ 1 h 5"/>
                <a:gd name="T26" fmla="*/ 2 w 3"/>
                <a:gd name="T27" fmla="*/ 1 h 5"/>
                <a:gd name="T28" fmla="*/ 2 w 3"/>
                <a:gd name="T29" fmla="*/ 1 h 5"/>
                <a:gd name="T30" fmla="*/ 2 w 3"/>
                <a:gd name="T31" fmla="*/ 2 h 5"/>
                <a:gd name="T32" fmla="*/ 2 w 3"/>
                <a:gd name="T33" fmla="*/ 4 h 5"/>
                <a:gd name="T34" fmla="*/ 2 w 3"/>
                <a:gd name="T35" fmla="*/ 4 h 5"/>
                <a:gd name="T36" fmla="*/ 1 w 3"/>
                <a:gd name="T37" fmla="*/ 4 h 5"/>
                <a:gd name="T38" fmla="*/ 1 w 3"/>
                <a:gd name="T3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" h="5">
                  <a:moveTo>
                    <a:pt x="2" y="5"/>
                  </a:moveTo>
                  <a:cubicBezTo>
                    <a:pt x="2" y="5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2"/>
                    <a:pt x="0" y="4"/>
                    <a:pt x="0" y="4"/>
                  </a:cubicBezTo>
                  <a:cubicBezTo>
                    <a:pt x="1" y="5"/>
                    <a:pt x="1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2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78656CFB-BD38-C5D5-1A89-CD2B24074EF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0524463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>
            <a:extLst>
              <a:ext uri="{FF2B5EF4-FFF2-40B4-BE49-F238E27FC236}">
                <a16:creationId xmlns:a16="http://schemas.microsoft.com/office/drawing/2014/main" id="{B7DF0371-AC01-4FA5-BCCE-9DA7FC56C32F}"/>
              </a:ext>
            </a:extLst>
          </p:cNvPr>
          <p:cNvSpPr/>
          <p:nvPr/>
        </p:nvSpPr>
        <p:spPr>
          <a:xfrm>
            <a:off x="711425" y="1522185"/>
            <a:ext cx="8901702" cy="1961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sz="2800" dirty="0"/>
              <a:t>ASCII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如何表示从键盘输入计算机或显示在显示器上的字符？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一种答案：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ASCII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（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American Standard Code for Information Interchange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）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/ˈ</a:t>
            </a:r>
            <a:r>
              <a:rPr lang="en-US" altLang="zh-CN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æski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ː/ 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，美国信息交换标准码，美国国家标准局制定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2000" dirty="0">
                <a:solidFill>
                  <a:srgbClr val="BD934E"/>
                </a:solidFill>
              </a:rPr>
              <a:t>ASCII</a:t>
            </a:r>
            <a:r>
              <a:rPr lang="zh-CN" altLang="en-US" sz="2000" dirty="0">
                <a:solidFill>
                  <a:srgbClr val="BD934E"/>
                </a:solidFill>
              </a:rPr>
              <a:t>编码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29E474C8-B8D2-E297-A876-FE6A63472C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3882" y="3723343"/>
            <a:ext cx="4622064" cy="28744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8315787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>
            <a:extLst>
              <a:ext uri="{FF2B5EF4-FFF2-40B4-BE49-F238E27FC236}">
                <a16:creationId xmlns:a16="http://schemas.microsoft.com/office/drawing/2014/main" id="{B7DF0371-AC01-4FA5-BCCE-9DA7FC56C32F}"/>
              </a:ext>
            </a:extLst>
          </p:cNvPr>
          <p:cNvSpPr/>
          <p:nvPr/>
        </p:nvSpPr>
        <p:spPr>
          <a:xfrm>
            <a:off x="711425" y="1522185"/>
            <a:ext cx="6102843" cy="47310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sz="2800" dirty="0"/>
              <a:t>ASCII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每个字符被一个唯一的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ASCII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码所识别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每个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ASCII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码使用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8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个二进制位表示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在键盘上敲击某个字符键时，</a:t>
            </a:r>
            <a:r>
              <a:rPr lang="zh-CN" altLang="en-US" sz="2000" dirty="0">
                <a:solidFill>
                  <a:srgbClr val="B88F4D"/>
                </a:solidFill>
              </a:rPr>
              <a:t>相应的</a:t>
            </a:r>
            <a:r>
              <a:rPr lang="en-US" altLang="zh-CN" sz="2000" dirty="0">
                <a:solidFill>
                  <a:srgbClr val="B88F4D"/>
                </a:solidFill>
              </a:rPr>
              <a:t>8</a:t>
            </a:r>
            <a:r>
              <a:rPr lang="zh-CN" altLang="en-US" sz="2000" dirty="0">
                <a:solidFill>
                  <a:srgbClr val="B88F4D"/>
                </a:solidFill>
              </a:rPr>
              <a:t>位码被存储，并提供给计算机</a:t>
            </a:r>
            <a:endParaRPr lang="en-US" altLang="zh-CN" sz="2000" dirty="0">
              <a:solidFill>
                <a:srgbClr val="B88F4D"/>
              </a:solidFill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第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～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32(20H)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号及第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127(7FH)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号，是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34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个控制或通讯专用字符，其中第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32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号（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20H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）是空格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第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33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～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126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号是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94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个可见字符，包括了阿拉伯数字、英文字母、英文标点等，可以通过标准键盘直接输入 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2000" dirty="0">
                <a:solidFill>
                  <a:srgbClr val="BD934E"/>
                </a:solidFill>
              </a:rPr>
              <a:t>ASCII</a:t>
            </a:r>
            <a:r>
              <a:rPr lang="zh-CN" altLang="en-US" sz="2000" dirty="0">
                <a:solidFill>
                  <a:srgbClr val="BD934E"/>
                </a:solidFill>
              </a:rPr>
              <a:t>编码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29E474C8-B8D2-E297-A876-FE6A63472C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3882" y="3723343"/>
            <a:ext cx="4622064" cy="28744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24232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>
            <a:extLst>
              <a:ext uri="{FF2B5EF4-FFF2-40B4-BE49-F238E27FC236}">
                <a16:creationId xmlns:a16="http://schemas.microsoft.com/office/drawing/2014/main" id="{B7DF0371-AC01-4FA5-BCCE-9DA7FC56C32F}"/>
              </a:ext>
            </a:extLst>
          </p:cNvPr>
          <p:cNvSpPr/>
          <p:nvPr/>
        </p:nvSpPr>
        <p:spPr>
          <a:xfrm>
            <a:off x="711427" y="1522185"/>
            <a:ext cx="10692903" cy="260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两种稳定状态</a:t>
            </a:r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——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接近</a:t>
            </a:r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和远离</a:t>
            </a:r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计算机并不是区分电压的绝对不存在（即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）和绝对存在（即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）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计算机电路区分的是</a:t>
            </a:r>
            <a:r>
              <a:rPr lang="zh-CN" altLang="en-US" sz="2400" dirty="0">
                <a:solidFill>
                  <a:srgbClr val="BD934E"/>
                </a:solidFill>
              </a:rPr>
              <a:t>接近</a:t>
            </a:r>
            <a:r>
              <a:rPr lang="en-US" altLang="zh-CN" sz="2400" dirty="0">
                <a:solidFill>
                  <a:srgbClr val="BD934E"/>
                </a:solidFill>
              </a:rPr>
              <a:t>0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的电压和</a:t>
            </a:r>
            <a:r>
              <a:rPr lang="zh-CN" altLang="en-US" sz="2400" dirty="0">
                <a:solidFill>
                  <a:srgbClr val="BD934E"/>
                </a:solidFill>
              </a:rPr>
              <a:t>远离</a:t>
            </a:r>
            <a:r>
              <a:rPr lang="en-US" altLang="zh-CN" sz="2400" dirty="0">
                <a:solidFill>
                  <a:srgbClr val="BD934E"/>
                </a:solidFill>
              </a:rPr>
              <a:t>0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的电压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如果计算机把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1.1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伏的电压表示为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，把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伏的电压表示为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，那么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0.9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伏的电压也会被视作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，而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0.2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伏的电压会被当作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比特和数据类型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grpSp>
        <p:nvGrpSpPr>
          <p:cNvPr id="2" name="Shape 110">
            <a:extLst>
              <a:ext uri="{FF2B5EF4-FFF2-40B4-BE49-F238E27FC236}">
                <a16:creationId xmlns:a16="http://schemas.microsoft.com/office/drawing/2014/main" id="{BEF93D54-9607-87C9-EE07-68DA381E5167}"/>
              </a:ext>
            </a:extLst>
          </p:cNvPr>
          <p:cNvGrpSpPr/>
          <p:nvPr/>
        </p:nvGrpSpPr>
        <p:grpSpPr>
          <a:xfrm>
            <a:off x="2073856" y="4515717"/>
            <a:ext cx="6858000" cy="2209800"/>
            <a:chOff x="0" y="0"/>
            <a:chExt cx="4320" cy="1392"/>
          </a:xfrm>
        </p:grpSpPr>
        <p:sp>
          <p:nvSpPr>
            <p:cNvPr id="4" name="Shape 111">
              <a:extLst>
                <a:ext uri="{FF2B5EF4-FFF2-40B4-BE49-F238E27FC236}">
                  <a16:creationId xmlns:a16="http://schemas.microsoft.com/office/drawing/2014/main" id="{E934F0CA-2670-A44D-E5FD-E5B09FA9A104}"/>
                </a:ext>
              </a:extLst>
            </p:cNvPr>
            <p:cNvSpPr/>
            <p:nvPr/>
          </p:nvSpPr>
          <p:spPr>
            <a:xfrm>
              <a:off x="575" y="1008"/>
              <a:ext cx="3745" cy="240"/>
            </a:xfrm>
            <a:prstGeom prst="rect">
              <a:avLst/>
            </a:prstGeom>
            <a:solidFill>
              <a:srgbClr val="00FF9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4200" b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5" name="Shape 112">
              <a:extLst>
                <a:ext uri="{FF2B5EF4-FFF2-40B4-BE49-F238E27FC236}">
                  <a16:creationId xmlns:a16="http://schemas.microsoft.com/office/drawing/2014/main" id="{87D1DACB-00E4-5712-09D1-1E560D90C5B2}"/>
                </a:ext>
              </a:extLst>
            </p:cNvPr>
            <p:cNvSpPr/>
            <p:nvPr/>
          </p:nvSpPr>
          <p:spPr>
            <a:xfrm>
              <a:off x="575" y="384"/>
              <a:ext cx="3745" cy="240"/>
            </a:xfrm>
            <a:prstGeom prst="rect">
              <a:avLst/>
            </a:prstGeom>
            <a:solidFill>
              <a:srgbClr val="00FF9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4200" b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6" name="Shape 113">
              <a:extLst>
                <a:ext uri="{FF2B5EF4-FFF2-40B4-BE49-F238E27FC236}">
                  <a16:creationId xmlns:a16="http://schemas.microsoft.com/office/drawing/2014/main" id="{3B69FAA6-5D84-6973-F9FF-30B1CE6A3AD8}"/>
                </a:ext>
              </a:extLst>
            </p:cNvPr>
            <p:cNvSpPr/>
            <p:nvPr/>
          </p:nvSpPr>
          <p:spPr>
            <a:xfrm>
              <a:off x="576" y="484"/>
              <a:ext cx="3732" cy="716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298"/>
                  </a:moveTo>
                  <a:cubicBezTo>
                    <a:pt x="326" y="20936"/>
                    <a:pt x="610" y="19820"/>
                    <a:pt x="948" y="19699"/>
                  </a:cubicBezTo>
                  <a:cubicBezTo>
                    <a:pt x="1219" y="19579"/>
                    <a:pt x="1497" y="19488"/>
                    <a:pt x="1775" y="19398"/>
                  </a:cubicBezTo>
                  <a:cubicBezTo>
                    <a:pt x="2276" y="19850"/>
                    <a:pt x="2789" y="20212"/>
                    <a:pt x="3302" y="20665"/>
                  </a:cubicBezTo>
                  <a:cubicBezTo>
                    <a:pt x="3791" y="19760"/>
                    <a:pt x="3984" y="19911"/>
                    <a:pt x="4636" y="19699"/>
                  </a:cubicBezTo>
                  <a:cubicBezTo>
                    <a:pt x="4781" y="19549"/>
                    <a:pt x="5282" y="19066"/>
                    <a:pt x="5397" y="19066"/>
                  </a:cubicBezTo>
                  <a:cubicBezTo>
                    <a:pt x="5663" y="19066"/>
                    <a:pt x="5898" y="19880"/>
                    <a:pt x="6164" y="20031"/>
                  </a:cubicBezTo>
                  <a:cubicBezTo>
                    <a:pt x="6478" y="20182"/>
                    <a:pt x="6792" y="20212"/>
                    <a:pt x="7111" y="20333"/>
                  </a:cubicBezTo>
                  <a:cubicBezTo>
                    <a:pt x="7299" y="20212"/>
                    <a:pt x="7492" y="20182"/>
                    <a:pt x="7685" y="20031"/>
                  </a:cubicBezTo>
                  <a:cubicBezTo>
                    <a:pt x="7751" y="19971"/>
                    <a:pt x="7836" y="19941"/>
                    <a:pt x="7878" y="19699"/>
                  </a:cubicBezTo>
                  <a:cubicBezTo>
                    <a:pt x="7993" y="18945"/>
                    <a:pt x="8023" y="17950"/>
                    <a:pt x="8132" y="17165"/>
                  </a:cubicBezTo>
                  <a:cubicBezTo>
                    <a:pt x="8548" y="13937"/>
                    <a:pt x="8566" y="10921"/>
                    <a:pt x="8832" y="7632"/>
                  </a:cubicBezTo>
                  <a:cubicBezTo>
                    <a:pt x="8935" y="6305"/>
                    <a:pt x="9176" y="4616"/>
                    <a:pt x="9339" y="3499"/>
                  </a:cubicBezTo>
                  <a:cubicBezTo>
                    <a:pt x="9466" y="2594"/>
                    <a:pt x="9689" y="1810"/>
                    <a:pt x="9913" y="1599"/>
                  </a:cubicBezTo>
                  <a:cubicBezTo>
                    <a:pt x="10287" y="1207"/>
                    <a:pt x="11054" y="634"/>
                    <a:pt x="11054" y="634"/>
                  </a:cubicBezTo>
                  <a:cubicBezTo>
                    <a:pt x="11452" y="724"/>
                    <a:pt x="11856" y="784"/>
                    <a:pt x="12261" y="965"/>
                  </a:cubicBezTo>
                  <a:cubicBezTo>
                    <a:pt x="12345" y="996"/>
                    <a:pt x="12424" y="1267"/>
                    <a:pt x="12514" y="1267"/>
                  </a:cubicBezTo>
                  <a:cubicBezTo>
                    <a:pt x="12859" y="1267"/>
                    <a:pt x="13245" y="603"/>
                    <a:pt x="13595" y="332"/>
                  </a:cubicBezTo>
                  <a:cubicBezTo>
                    <a:pt x="13728" y="513"/>
                    <a:pt x="13837" y="1056"/>
                    <a:pt x="13975" y="1267"/>
                  </a:cubicBezTo>
                  <a:cubicBezTo>
                    <a:pt x="14114" y="1478"/>
                    <a:pt x="14271" y="1478"/>
                    <a:pt x="14422" y="1599"/>
                  </a:cubicBezTo>
                  <a:cubicBezTo>
                    <a:pt x="14790" y="1086"/>
                    <a:pt x="15050" y="935"/>
                    <a:pt x="15436" y="1267"/>
                  </a:cubicBezTo>
                  <a:cubicBezTo>
                    <a:pt x="15563" y="1478"/>
                    <a:pt x="15684" y="2142"/>
                    <a:pt x="15817" y="1931"/>
                  </a:cubicBezTo>
                  <a:cubicBezTo>
                    <a:pt x="16022" y="1569"/>
                    <a:pt x="16173" y="543"/>
                    <a:pt x="16390" y="332"/>
                  </a:cubicBezTo>
                  <a:cubicBezTo>
                    <a:pt x="16493" y="211"/>
                    <a:pt x="16601" y="91"/>
                    <a:pt x="16710" y="0"/>
                  </a:cubicBezTo>
                  <a:cubicBezTo>
                    <a:pt x="17682" y="4857"/>
                    <a:pt x="17851" y="5038"/>
                    <a:pt x="18358" y="12399"/>
                  </a:cubicBezTo>
                  <a:cubicBezTo>
                    <a:pt x="18539" y="15023"/>
                    <a:pt x="18527" y="18010"/>
                    <a:pt x="19058" y="19398"/>
                  </a:cubicBezTo>
                  <a:cubicBezTo>
                    <a:pt x="19855" y="18674"/>
                    <a:pt x="19445" y="17799"/>
                    <a:pt x="20205" y="21600"/>
                  </a:cubicBezTo>
                  <a:cubicBezTo>
                    <a:pt x="20393" y="21479"/>
                    <a:pt x="20592" y="21600"/>
                    <a:pt x="20773" y="21298"/>
                  </a:cubicBezTo>
                  <a:cubicBezTo>
                    <a:pt x="20839" y="21147"/>
                    <a:pt x="20839" y="20544"/>
                    <a:pt x="20900" y="20333"/>
                  </a:cubicBezTo>
                  <a:cubicBezTo>
                    <a:pt x="21063" y="19669"/>
                    <a:pt x="21401" y="19699"/>
                    <a:pt x="21600" y="19699"/>
                  </a:cubicBezTo>
                </a:path>
              </a:pathLst>
            </a:custGeom>
            <a:noFill/>
            <a:ln w="25400" cap="flat" cmpd="sng">
              <a:solidFill>
                <a:srgbClr val="0000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4200" b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cxnSp>
          <p:nvCxnSpPr>
            <p:cNvPr id="7" name="Shape 114">
              <a:extLst>
                <a:ext uri="{FF2B5EF4-FFF2-40B4-BE49-F238E27FC236}">
                  <a16:creationId xmlns:a16="http://schemas.microsoft.com/office/drawing/2014/main" id="{65940187-EE4F-9168-97B2-6860485B75D1}"/>
                </a:ext>
              </a:extLst>
            </p:cNvPr>
            <p:cNvCxnSpPr/>
            <p:nvPr/>
          </p:nvCxnSpPr>
          <p:spPr>
            <a:xfrm flipH="1">
              <a:off x="432" y="1248"/>
              <a:ext cx="144" cy="1"/>
            </a:xfrm>
            <a:prstGeom prst="straightConnector1">
              <a:avLst/>
            </a:prstGeom>
            <a:noFill/>
            <a:ln w="25400" cap="flat" cmpd="sng">
              <a:solidFill>
                <a:srgbClr val="00006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" name="Shape 115">
              <a:extLst>
                <a:ext uri="{FF2B5EF4-FFF2-40B4-BE49-F238E27FC236}">
                  <a16:creationId xmlns:a16="http://schemas.microsoft.com/office/drawing/2014/main" id="{7141055A-04B2-BE8E-52C6-219A0C7EB32B}"/>
                </a:ext>
              </a:extLst>
            </p:cNvPr>
            <p:cNvCxnSpPr/>
            <p:nvPr/>
          </p:nvCxnSpPr>
          <p:spPr>
            <a:xfrm flipH="1">
              <a:off x="432" y="384"/>
              <a:ext cx="144" cy="1"/>
            </a:xfrm>
            <a:prstGeom prst="straightConnector1">
              <a:avLst/>
            </a:prstGeom>
            <a:noFill/>
            <a:ln w="25400" cap="flat" cmpd="sng">
              <a:solidFill>
                <a:srgbClr val="00006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9" name="Shape 116">
              <a:extLst>
                <a:ext uri="{FF2B5EF4-FFF2-40B4-BE49-F238E27FC236}">
                  <a16:creationId xmlns:a16="http://schemas.microsoft.com/office/drawing/2014/main" id="{E09C319E-DCC8-F2DE-20DC-2E41315698B8}"/>
                </a:ext>
              </a:extLst>
            </p:cNvPr>
            <p:cNvSpPr/>
            <p:nvPr/>
          </p:nvSpPr>
          <p:spPr>
            <a:xfrm>
              <a:off x="0" y="1152"/>
              <a:ext cx="393" cy="2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91425" bIns="50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0">
                  <a:solidFill>
                    <a:srgbClr val="000066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0.0V</a:t>
              </a:r>
              <a:endParaRPr/>
            </a:p>
          </p:txBody>
        </p:sp>
        <p:sp>
          <p:nvSpPr>
            <p:cNvPr id="10" name="Shape 117">
              <a:extLst>
                <a:ext uri="{FF2B5EF4-FFF2-40B4-BE49-F238E27FC236}">
                  <a16:creationId xmlns:a16="http://schemas.microsoft.com/office/drawing/2014/main" id="{D22B6C10-6C63-B193-EF62-0C5416A8C5A1}"/>
                </a:ext>
              </a:extLst>
            </p:cNvPr>
            <p:cNvSpPr/>
            <p:nvPr/>
          </p:nvSpPr>
          <p:spPr>
            <a:xfrm>
              <a:off x="0" y="912"/>
              <a:ext cx="397" cy="2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91425" bIns="50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0">
                  <a:solidFill>
                    <a:srgbClr val="000066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0.2V</a:t>
              </a:r>
              <a:endParaRPr/>
            </a:p>
          </p:txBody>
        </p:sp>
        <p:sp>
          <p:nvSpPr>
            <p:cNvPr id="11" name="Shape 118">
              <a:extLst>
                <a:ext uri="{FF2B5EF4-FFF2-40B4-BE49-F238E27FC236}">
                  <a16:creationId xmlns:a16="http://schemas.microsoft.com/office/drawing/2014/main" id="{677A270D-10F3-08C0-B8C2-C1BBB8636C4E}"/>
                </a:ext>
              </a:extLst>
            </p:cNvPr>
            <p:cNvSpPr/>
            <p:nvPr/>
          </p:nvSpPr>
          <p:spPr>
            <a:xfrm>
              <a:off x="0" y="528"/>
              <a:ext cx="397" cy="2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91425" bIns="50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0">
                  <a:solidFill>
                    <a:srgbClr val="000066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0.9V</a:t>
              </a:r>
              <a:endParaRPr/>
            </a:p>
          </p:txBody>
        </p:sp>
        <p:sp>
          <p:nvSpPr>
            <p:cNvPr id="12" name="Shape 119">
              <a:extLst>
                <a:ext uri="{FF2B5EF4-FFF2-40B4-BE49-F238E27FC236}">
                  <a16:creationId xmlns:a16="http://schemas.microsoft.com/office/drawing/2014/main" id="{32CE74C8-48D1-7D5A-2F5D-C573BE7A9E4A}"/>
                </a:ext>
              </a:extLst>
            </p:cNvPr>
            <p:cNvSpPr/>
            <p:nvPr/>
          </p:nvSpPr>
          <p:spPr>
            <a:xfrm>
              <a:off x="0" y="288"/>
              <a:ext cx="397" cy="2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91425" bIns="50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0">
                  <a:solidFill>
                    <a:srgbClr val="000066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1.1V</a:t>
              </a:r>
              <a:endParaRPr/>
            </a:p>
          </p:txBody>
        </p:sp>
        <p:cxnSp>
          <p:nvCxnSpPr>
            <p:cNvPr id="13" name="Shape 120">
              <a:extLst>
                <a:ext uri="{FF2B5EF4-FFF2-40B4-BE49-F238E27FC236}">
                  <a16:creationId xmlns:a16="http://schemas.microsoft.com/office/drawing/2014/main" id="{86D3829F-766D-9C95-F94E-EAC3C463B675}"/>
                </a:ext>
              </a:extLst>
            </p:cNvPr>
            <p:cNvCxnSpPr/>
            <p:nvPr/>
          </p:nvCxnSpPr>
          <p:spPr>
            <a:xfrm>
              <a:off x="576" y="96"/>
              <a:ext cx="1392" cy="1"/>
            </a:xfrm>
            <a:prstGeom prst="straightConnector1">
              <a:avLst/>
            </a:prstGeom>
            <a:noFill/>
            <a:ln w="25400" cap="flat" cmpd="sng">
              <a:solidFill>
                <a:srgbClr val="000066"/>
              </a:solidFill>
              <a:prstDash val="solid"/>
              <a:round/>
              <a:headEnd type="triangle" w="med" len="med"/>
              <a:tailEnd type="triangle" w="med" len="med"/>
            </a:ln>
          </p:spPr>
        </p:cxnSp>
        <p:cxnSp>
          <p:nvCxnSpPr>
            <p:cNvPr id="14" name="Shape 121">
              <a:extLst>
                <a:ext uri="{FF2B5EF4-FFF2-40B4-BE49-F238E27FC236}">
                  <a16:creationId xmlns:a16="http://schemas.microsoft.com/office/drawing/2014/main" id="{A1EADF84-79DA-3737-4C12-69FC9B87D2E9}"/>
                </a:ext>
              </a:extLst>
            </p:cNvPr>
            <p:cNvCxnSpPr/>
            <p:nvPr/>
          </p:nvCxnSpPr>
          <p:spPr>
            <a:xfrm>
              <a:off x="2160" y="96"/>
              <a:ext cx="1440" cy="1"/>
            </a:xfrm>
            <a:prstGeom prst="straightConnector1">
              <a:avLst/>
            </a:prstGeom>
            <a:noFill/>
            <a:ln w="25400" cap="flat" cmpd="sng">
              <a:solidFill>
                <a:srgbClr val="000066"/>
              </a:solidFill>
              <a:prstDash val="solid"/>
              <a:round/>
              <a:headEnd type="triangle" w="med" len="med"/>
              <a:tailEnd type="triangle" w="med" len="med"/>
            </a:ln>
          </p:spPr>
        </p:cxnSp>
        <p:cxnSp>
          <p:nvCxnSpPr>
            <p:cNvPr id="16" name="Shape 122">
              <a:extLst>
                <a:ext uri="{FF2B5EF4-FFF2-40B4-BE49-F238E27FC236}">
                  <a16:creationId xmlns:a16="http://schemas.microsoft.com/office/drawing/2014/main" id="{2B15AFDE-1C59-1D1A-39EE-04F1475166C0}"/>
                </a:ext>
              </a:extLst>
            </p:cNvPr>
            <p:cNvCxnSpPr/>
            <p:nvPr/>
          </p:nvCxnSpPr>
          <p:spPr>
            <a:xfrm>
              <a:off x="3792" y="96"/>
              <a:ext cx="480" cy="1"/>
            </a:xfrm>
            <a:prstGeom prst="straightConnector1">
              <a:avLst/>
            </a:prstGeom>
            <a:noFill/>
            <a:ln w="25400" cap="flat" cmpd="sng">
              <a:solidFill>
                <a:srgbClr val="000066"/>
              </a:solidFill>
              <a:prstDash val="solid"/>
              <a:round/>
              <a:headEnd type="triangle" w="med" len="med"/>
              <a:tailEnd type="triangle" w="med" len="med"/>
            </a:ln>
          </p:spPr>
        </p:cxnSp>
        <p:cxnSp>
          <p:nvCxnSpPr>
            <p:cNvPr id="17" name="Shape 123">
              <a:extLst>
                <a:ext uri="{FF2B5EF4-FFF2-40B4-BE49-F238E27FC236}">
                  <a16:creationId xmlns:a16="http://schemas.microsoft.com/office/drawing/2014/main" id="{670E18DC-C706-9A3C-F306-7C1DB0DD7B4C}"/>
                </a:ext>
              </a:extLst>
            </p:cNvPr>
            <p:cNvCxnSpPr/>
            <p:nvPr/>
          </p:nvCxnSpPr>
          <p:spPr>
            <a:xfrm>
              <a:off x="1968" y="48"/>
              <a:ext cx="1" cy="1008"/>
            </a:xfrm>
            <a:prstGeom prst="straightConnector1">
              <a:avLst/>
            </a:prstGeom>
            <a:noFill/>
            <a:ln w="12700" cap="flat" cmpd="sng">
              <a:solidFill>
                <a:srgbClr val="00006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" name="Shape 124">
              <a:extLst>
                <a:ext uri="{FF2B5EF4-FFF2-40B4-BE49-F238E27FC236}">
                  <a16:creationId xmlns:a16="http://schemas.microsoft.com/office/drawing/2014/main" id="{951F5AF0-166C-C5FC-A574-14870E2CE4D2}"/>
                </a:ext>
              </a:extLst>
            </p:cNvPr>
            <p:cNvCxnSpPr/>
            <p:nvPr/>
          </p:nvCxnSpPr>
          <p:spPr>
            <a:xfrm>
              <a:off x="2160" y="48"/>
              <a:ext cx="1" cy="576"/>
            </a:xfrm>
            <a:prstGeom prst="straightConnector1">
              <a:avLst/>
            </a:prstGeom>
            <a:noFill/>
            <a:ln w="12700" cap="flat" cmpd="sng">
              <a:solidFill>
                <a:srgbClr val="00006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" name="Shape 125">
              <a:extLst>
                <a:ext uri="{FF2B5EF4-FFF2-40B4-BE49-F238E27FC236}">
                  <a16:creationId xmlns:a16="http://schemas.microsoft.com/office/drawing/2014/main" id="{FAF0086A-D6BE-D922-D756-80CBA8A9864F}"/>
                </a:ext>
              </a:extLst>
            </p:cNvPr>
            <p:cNvCxnSpPr/>
            <p:nvPr/>
          </p:nvCxnSpPr>
          <p:spPr>
            <a:xfrm>
              <a:off x="3600" y="48"/>
              <a:ext cx="1" cy="576"/>
            </a:xfrm>
            <a:prstGeom prst="straightConnector1">
              <a:avLst/>
            </a:prstGeom>
            <a:noFill/>
            <a:ln w="12700" cap="flat" cmpd="sng">
              <a:solidFill>
                <a:srgbClr val="00006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" name="Shape 126">
              <a:extLst>
                <a:ext uri="{FF2B5EF4-FFF2-40B4-BE49-F238E27FC236}">
                  <a16:creationId xmlns:a16="http://schemas.microsoft.com/office/drawing/2014/main" id="{62E464B8-2291-CD0B-1424-A542CC698054}"/>
                </a:ext>
              </a:extLst>
            </p:cNvPr>
            <p:cNvCxnSpPr/>
            <p:nvPr/>
          </p:nvCxnSpPr>
          <p:spPr>
            <a:xfrm>
              <a:off x="3792" y="48"/>
              <a:ext cx="1" cy="960"/>
            </a:xfrm>
            <a:prstGeom prst="straightConnector1">
              <a:avLst/>
            </a:prstGeom>
            <a:noFill/>
            <a:ln w="12700" cap="flat" cmpd="sng">
              <a:solidFill>
                <a:srgbClr val="00006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2" name="Shape 127">
              <a:extLst>
                <a:ext uri="{FF2B5EF4-FFF2-40B4-BE49-F238E27FC236}">
                  <a16:creationId xmlns:a16="http://schemas.microsoft.com/office/drawing/2014/main" id="{3AD5BDBA-1C88-E8D9-09E3-1183214E03DA}"/>
                </a:ext>
              </a:extLst>
            </p:cNvPr>
            <p:cNvSpPr/>
            <p:nvPr/>
          </p:nvSpPr>
          <p:spPr>
            <a:xfrm>
              <a:off x="1105" y="0"/>
              <a:ext cx="304" cy="24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50800" tIns="50800" rIns="91425" bIns="508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0">
                  <a:solidFill>
                    <a:srgbClr val="000066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0</a:t>
              </a:r>
              <a:endParaRPr/>
            </a:p>
          </p:txBody>
        </p:sp>
        <p:sp>
          <p:nvSpPr>
            <p:cNvPr id="23" name="Shape 128">
              <a:extLst>
                <a:ext uri="{FF2B5EF4-FFF2-40B4-BE49-F238E27FC236}">
                  <a16:creationId xmlns:a16="http://schemas.microsoft.com/office/drawing/2014/main" id="{734DA726-E9AE-DF3D-168F-89D6B2C17981}"/>
                </a:ext>
              </a:extLst>
            </p:cNvPr>
            <p:cNvSpPr/>
            <p:nvPr/>
          </p:nvSpPr>
          <p:spPr>
            <a:xfrm>
              <a:off x="2641" y="0"/>
              <a:ext cx="304" cy="24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50800" tIns="50800" rIns="91425" bIns="508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0">
                  <a:solidFill>
                    <a:srgbClr val="000066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1</a:t>
              </a:r>
              <a:endParaRPr/>
            </a:p>
          </p:txBody>
        </p:sp>
        <p:sp>
          <p:nvSpPr>
            <p:cNvPr id="24" name="Shape 129">
              <a:extLst>
                <a:ext uri="{FF2B5EF4-FFF2-40B4-BE49-F238E27FC236}">
                  <a16:creationId xmlns:a16="http://schemas.microsoft.com/office/drawing/2014/main" id="{EFF3EDDF-CB3E-44D2-5567-022A2D030485}"/>
                </a:ext>
              </a:extLst>
            </p:cNvPr>
            <p:cNvSpPr/>
            <p:nvPr/>
          </p:nvSpPr>
          <p:spPr>
            <a:xfrm>
              <a:off x="3936" y="0"/>
              <a:ext cx="200" cy="24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50800" tIns="50800" rIns="91425" bIns="508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0">
                  <a:solidFill>
                    <a:srgbClr val="000066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0</a:t>
              </a:r>
              <a:endParaRPr/>
            </a:p>
          </p:txBody>
        </p:sp>
        <p:cxnSp>
          <p:nvCxnSpPr>
            <p:cNvPr id="25" name="Shape 130">
              <a:extLst>
                <a:ext uri="{FF2B5EF4-FFF2-40B4-BE49-F238E27FC236}">
                  <a16:creationId xmlns:a16="http://schemas.microsoft.com/office/drawing/2014/main" id="{94D17694-1AAF-1D20-2BDE-80FA670939B9}"/>
                </a:ext>
              </a:extLst>
            </p:cNvPr>
            <p:cNvCxnSpPr/>
            <p:nvPr/>
          </p:nvCxnSpPr>
          <p:spPr>
            <a:xfrm flipH="1">
              <a:off x="432" y="1008"/>
              <a:ext cx="144" cy="1"/>
            </a:xfrm>
            <a:prstGeom prst="straightConnector1">
              <a:avLst/>
            </a:prstGeom>
            <a:noFill/>
            <a:ln w="25400" cap="flat" cmpd="sng">
              <a:solidFill>
                <a:srgbClr val="00006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" name="Shape 131">
              <a:extLst>
                <a:ext uri="{FF2B5EF4-FFF2-40B4-BE49-F238E27FC236}">
                  <a16:creationId xmlns:a16="http://schemas.microsoft.com/office/drawing/2014/main" id="{AEF6475E-F62F-32BF-685C-05190374E06D}"/>
                </a:ext>
              </a:extLst>
            </p:cNvPr>
            <p:cNvCxnSpPr/>
            <p:nvPr/>
          </p:nvCxnSpPr>
          <p:spPr>
            <a:xfrm flipH="1">
              <a:off x="432" y="624"/>
              <a:ext cx="144" cy="1"/>
            </a:xfrm>
            <a:prstGeom prst="straightConnector1">
              <a:avLst/>
            </a:prstGeom>
            <a:noFill/>
            <a:ln w="25400" cap="flat" cmpd="sng">
              <a:solidFill>
                <a:srgbClr val="000066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354752902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>
            <a:extLst>
              <a:ext uri="{FF2B5EF4-FFF2-40B4-BE49-F238E27FC236}">
                <a16:creationId xmlns:a16="http://schemas.microsoft.com/office/drawing/2014/main" id="{B7DF0371-AC01-4FA5-BCCE-9DA7FC56C32F}"/>
              </a:ext>
            </a:extLst>
          </p:cNvPr>
          <p:cNvSpPr/>
          <p:nvPr/>
        </p:nvSpPr>
        <p:spPr>
          <a:xfrm>
            <a:off x="711425" y="1522185"/>
            <a:ext cx="6102843" cy="38055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sz="2800" dirty="0"/>
              <a:t>ASCII</a:t>
            </a:r>
            <a:r>
              <a:rPr lang="zh-CN" altLang="en-US" sz="2800" dirty="0"/>
              <a:t>码的设计特点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阿拉伯数字与其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ASCII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码之间的关系？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大写字母与相应的小写字母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ASCII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码之间的关系？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字母表顺序与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ASCII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码之间的关系？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其他字符？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Unicode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（</a:t>
            </a:r>
            <a:r>
              <a:rPr lang="en-US" altLang="zh-CN" sz="2000" dirty="0"/>
              <a:t> http://www.unicode.org 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）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2000" dirty="0">
                <a:solidFill>
                  <a:srgbClr val="BD934E"/>
                </a:solidFill>
              </a:rPr>
              <a:t>ASCII</a:t>
            </a:r>
            <a:r>
              <a:rPr lang="zh-CN" altLang="en-US" sz="2000" dirty="0">
                <a:solidFill>
                  <a:srgbClr val="BD934E"/>
                </a:solidFill>
              </a:rPr>
              <a:t>编码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29E474C8-B8D2-E297-A876-FE6A63472C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3882" y="3723343"/>
            <a:ext cx="4622064" cy="28744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9DD83CB-BADF-7121-F87A-34747482E41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953" r="730"/>
          <a:stretch/>
        </p:blipFill>
        <p:spPr>
          <a:xfrm>
            <a:off x="1205108" y="4715123"/>
            <a:ext cx="4686809" cy="201039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0675635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>
            <a:extLst>
              <a:ext uri="{FF2B5EF4-FFF2-40B4-BE49-F238E27FC236}">
                <a16:creationId xmlns:a16="http://schemas.microsoft.com/office/drawing/2014/main" id="{B7DF0371-AC01-4FA5-BCCE-9DA7FC56C32F}"/>
              </a:ext>
            </a:extLst>
          </p:cNvPr>
          <p:cNvSpPr/>
          <p:nvPr/>
        </p:nvSpPr>
        <p:spPr>
          <a:xfrm>
            <a:off x="711425" y="1522185"/>
            <a:ext cx="6357285" cy="39978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800" dirty="0"/>
              <a:t>其他数据类型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字符串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字符序列，以 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NUL (0)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结束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图像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像素矩阵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黑白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 1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位 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(1/0 = black/white)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彩色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 Red, Green, Blue (RGB)  ( 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每个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8 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位 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)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(0,0,0) Black, (255,0,0) Red, (255,255,255) White 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其他属性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 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透明度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2000" dirty="0">
                <a:solidFill>
                  <a:srgbClr val="BD934E"/>
                </a:solidFill>
              </a:rPr>
              <a:t>ASCII</a:t>
            </a:r>
            <a:r>
              <a:rPr lang="zh-CN" altLang="en-US" sz="2000" dirty="0">
                <a:solidFill>
                  <a:srgbClr val="BD934E"/>
                </a:solidFill>
              </a:rPr>
              <a:t>编码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7465563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9525" y="1756229"/>
            <a:ext cx="12201525" cy="3264898"/>
          </a:xfrm>
          <a:prstGeom prst="rect">
            <a:avLst/>
          </a:prstGeom>
          <a:solidFill>
            <a:srgbClr val="4E75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2" name="TextBox 2"/>
          <p:cNvSpPr txBox="1"/>
          <p:nvPr>
            <p:custDataLst>
              <p:tags r:id="rId2"/>
            </p:custDataLst>
          </p:nvPr>
        </p:nvSpPr>
        <p:spPr>
          <a:xfrm>
            <a:off x="4653280" y="2826068"/>
            <a:ext cx="1487170" cy="1240790"/>
          </a:xfrm>
          <a:prstGeom prst="rect">
            <a:avLst/>
          </a:prstGeom>
          <a:noFill/>
        </p:spPr>
        <p:txBody>
          <a:bodyPr wrap="square" lIns="91440" tIns="45720" rIns="91440" bIns="45720" rtlCol="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en-US" altLang="zh-CN" sz="7200" b="1" spc="200" dirty="0">
                <a:solidFill>
                  <a:srgbClr val="B88F4D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06</a:t>
            </a:r>
          </a:p>
        </p:txBody>
      </p:sp>
      <p:sp>
        <p:nvSpPr>
          <p:cNvPr id="13" name="标题 12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6169024" y="2977833"/>
            <a:ext cx="4914265" cy="83566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6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 algn="l"/>
            <a:r>
              <a:rPr lang="en-US" altLang="zh-CN" sz="3200" dirty="0">
                <a:solidFill>
                  <a:schemeClr val="bg1"/>
                </a:solidFill>
              </a:rPr>
              <a:t>C</a:t>
            </a:r>
            <a:r>
              <a:rPr lang="zh-CN" altLang="en-US" sz="3200" dirty="0">
                <a:solidFill>
                  <a:schemeClr val="bg1"/>
                </a:solidFill>
              </a:rPr>
              <a:t>语言中的数据类型</a:t>
            </a:r>
            <a:endParaRPr lang="zh-CN" altLang="en-US" sz="320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3903980" y="2765425"/>
            <a:ext cx="0" cy="1451610"/>
          </a:xfrm>
          <a:prstGeom prst="line">
            <a:avLst/>
          </a:prstGeom>
          <a:ln w="9525">
            <a:solidFill>
              <a:srgbClr val="B88F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 descr="G:\2021\校庆\PPT\logo-08.pnglogo-08">
            <a:extLst>
              <a:ext uri="{FF2B5EF4-FFF2-40B4-BE49-F238E27FC236}">
                <a16:creationId xmlns:a16="http://schemas.microsoft.com/office/drawing/2014/main" id="{A62D7C2F-1B42-4F9E-ADC0-6A029E3724C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9502775" y="-1289050"/>
            <a:ext cx="4442460" cy="4091940"/>
          </a:xfrm>
          <a:prstGeom prst="rect">
            <a:avLst/>
          </a:prstGeom>
        </p:spPr>
      </p:pic>
      <p:pic>
        <p:nvPicPr>
          <p:cNvPr id="10" name="图片 9" descr="G:\2021\校庆\PPT\logo-09.pnglogo-09">
            <a:extLst>
              <a:ext uri="{FF2B5EF4-FFF2-40B4-BE49-F238E27FC236}">
                <a16:creationId xmlns:a16="http://schemas.microsoft.com/office/drawing/2014/main" id="{91FCD46B-D7C1-485A-8F75-C3215EC455E8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-951230" y="3764598"/>
            <a:ext cx="3503930" cy="3227070"/>
          </a:xfrm>
          <a:prstGeom prst="rect">
            <a:avLst/>
          </a:prstGeom>
        </p:spPr>
      </p:pic>
      <p:grpSp>
        <p:nvGrpSpPr>
          <p:cNvPr id="11" name="组合 10">
            <a:extLst>
              <a:ext uri="{FF2B5EF4-FFF2-40B4-BE49-F238E27FC236}">
                <a16:creationId xmlns:a16="http://schemas.microsoft.com/office/drawing/2014/main" id="{54A390AC-C27E-4A53-8E1D-EED3036834D3}"/>
              </a:ext>
            </a:extLst>
          </p:cNvPr>
          <p:cNvGrpSpPr/>
          <p:nvPr/>
        </p:nvGrpSpPr>
        <p:grpSpPr>
          <a:xfrm>
            <a:off x="-6350" y="5576887"/>
            <a:ext cx="12192000" cy="1281113"/>
            <a:chOff x="-6350" y="3575050"/>
            <a:chExt cx="12192000" cy="1281113"/>
          </a:xfrm>
          <a:gradFill>
            <a:gsLst>
              <a:gs pos="0">
                <a:srgbClr val="BD934E">
                  <a:alpha val="0"/>
                </a:srgbClr>
              </a:gs>
              <a:gs pos="100000">
                <a:srgbClr val="BD934E">
                  <a:alpha val="50000"/>
                </a:srgbClr>
              </a:gs>
            </a:gsLst>
            <a:lin ang="5400000" scaled="0"/>
          </a:gradFill>
        </p:grpSpPr>
        <p:grpSp>
          <p:nvGrpSpPr>
            <p:cNvPr id="12" name="Group 205">
              <a:extLst>
                <a:ext uri="{FF2B5EF4-FFF2-40B4-BE49-F238E27FC236}">
                  <a16:creationId xmlns:a16="http://schemas.microsoft.com/office/drawing/2014/main" id="{E2944FC1-C752-462D-9FCA-65183D6FDFC0}"/>
                </a:ext>
              </a:extLst>
            </p:cNvPr>
            <p:cNvGrpSpPr>
              <a:grpSpLocks/>
            </p:cNvGrpSpPr>
            <p:nvPr userDrawn="1"/>
          </p:nvGrpSpPr>
          <p:grpSpPr bwMode="auto">
            <a:xfrm>
              <a:off x="4810125" y="4400550"/>
              <a:ext cx="4105275" cy="433388"/>
              <a:chOff x="3030" y="2772"/>
              <a:chExt cx="2586" cy="273"/>
            </a:xfrm>
            <a:grpFill/>
          </p:grpSpPr>
          <p:sp>
            <p:nvSpPr>
              <p:cNvPr id="117" name="Line 5">
                <a:extLst>
                  <a:ext uri="{FF2B5EF4-FFF2-40B4-BE49-F238E27FC236}">
                    <a16:creationId xmlns:a16="http://schemas.microsoft.com/office/drawing/2014/main" id="{EAD416F2-CEB0-47CF-A933-96D2CCF0F874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>
                <a:off x="5616" y="2860"/>
                <a:ext cx="0" cy="0"/>
              </a:xfrm>
              <a:prstGeom prst="line">
                <a:avLst/>
              </a:prstGeom>
              <a:grpFill/>
              <a:ln w="12700" cap="rnd">
                <a:solidFill>
                  <a:srgbClr val="BF9C5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8" name="Freeform 6">
                <a:extLst>
                  <a:ext uri="{FF2B5EF4-FFF2-40B4-BE49-F238E27FC236}">
                    <a16:creationId xmlns:a16="http://schemas.microsoft.com/office/drawing/2014/main" id="{45C8CF62-8651-498C-80B3-DB3E3808393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57" y="2794"/>
                <a:ext cx="39" cy="9"/>
              </a:xfrm>
              <a:custGeom>
                <a:avLst/>
                <a:gdLst>
                  <a:gd name="T0" fmla="*/ 8 w 9"/>
                  <a:gd name="T1" fmla="*/ 2 h 2"/>
                  <a:gd name="T2" fmla="*/ 1 w 9"/>
                  <a:gd name="T3" fmla="*/ 2 h 2"/>
                  <a:gd name="T4" fmla="*/ 0 w 9"/>
                  <a:gd name="T5" fmla="*/ 1 h 2"/>
                  <a:gd name="T6" fmla="*/ 1 w 9"/>
                  <a:gd name="T7" fmla="*/ 0 h 2"/>
                  <a:gd name="T8" fmla="*/ 8 w 9"/>
                  <a:gd name="T9" fmla="*/ 0 h 2"/>
                  <a:gd name="T10" fmla="*/ 9 w 9"/>
                  <a:gd name="T11" fmla="*/ 1 h 2"/>
                  <a:gd name="T12" fmla="*/ 8 w 9"/>
                  <a:gd name="T13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2">
                    <a:moveTo>
                      <a:pt x="8" y="2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0" y="2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0"/>
                      <a:pt x="9" y="0"/>
                      <a:pt x="9" y="1"/>
                    </a:cubicBezTo>
                    <a:cubicBezTo>
                      <a:pt x="9" y="1"/>
                      <a:pt x="8" y="2"/>
                      <a:pt x="8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9" name="Freeform 7">
                <a:extLst>
                  <a:ext uri="{FF2B5EF4-FFF2-40B4-BE49-F238E27FC236}">
                    <a16:creationId xmlns:a16="http://schemas.microsoft.com/office/drawing/2014/main" id="{5093B280-F0C8-4CAA-8FF6-D0D99A9C98A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3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0" name="Freeform 8">
                <a:extLst>
                  <a:ext uri="{FF2B5EF4-FFF2-40B4-BE49-F238E27FC236}">
                    <a16:creationId xmlns:a16="http://schemas.microsoft.com/office/drawing/2014/main" id="{E5E4E009-5E46-4D83-8473-D9C60DD0C13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1" name="Freeform 9">
                <a:extLst>
                  <a:ext uri="{FF2B5EF4-FFF2-40B4-BE49-F238E27FC236}">
                    <a16:creationId xmlns:a16="http://schemas.microsoft.com/office/drawing/2014/main" id="{76F83A0A-7E07-41E6-88F9-8E20A28EE7C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2" name="Freeform 10">
                <a:extLst>
                  <a:ext uri="{FF2B5EF4-FFF2-40B4-BE49-F238E27FC236}">
                    <a16:creationId xmlns:a16="http://schemas.microsoft.com/office/drawing/2014/main" id="{C4DD1F2B-C5E9-44FC-ACCC-67058A4CBDE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7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3" name="Freeform 11">
                <a:extLst>
                  <a:ext uri="{FF2B5EF4-FFF2-40B4-BE49-F238E27FC236}">
                    <a16:creationId xmlns:a16="http://schemas.microsoft.com/office/drawing/2014/main" id="{18CFE215-7C32-41EF-AA25-4BA786A7FDF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8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4" name="Freeform 12">
                <a:extLst>
                  <a:ext uri="{FF2B5EF4-FFF2-40B4-BE49-F238E27FC236}">
                    <a16:creationId xmlns:a16="http://schemas.microsoft.com/office/drawing/2014/main" id="{4AEF8AF7-0039-4E08-B8DE-F7FA8199569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0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5" name="Freeform 13">
                <a:extLst>
                  <a:ext uri="{FF2B5EF4-FFF2-40B4-BE49-F238E27FC236}">
                    <a16:creationId xmlns:a16="http://schemas.microsoft.com/office/drawing/2014/main" id="{1D3D927F-B301-45F3-8E2B-ED8584DDAF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1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6" name="Freeform 14">
                <a:extLst>
                  <a:ext uri="{FF2B5EF4-FFF2-40B4-BE49-F238E27FC236}">
                    <a16:creationId xmlns:a16="http://schemas.microsoft.com/office/drawing/2014/main" id="{905D27A2-9DA4-44FD-B666-862A721CC9B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2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7" name="Freeform 15">
                <a:extLst>
                  <a:ext uri="{FF2B5EF4-FFF2-40B4-BE49-F238E27FC236}">
                    <a16:creationId xmlns:a16="http://schemas.microsoft.com/office/drawing/2014/main" id="{5E2AB4B1-7B57-40BD-BAB1-06C44DA3BA4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4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8" name="Freeform 16">
                <a:extLst>
                  <a:ext uri="{FF2B5EF4-FFF2-40B4-BE49-F238E27FC236}">
                    <a16:creationId xmlns:a16="http://schemas.microsoft.com/office/drawing/2014/main" id="{8AB9D97F-B504-41E5-AE06-63A012FCBAD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5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9" name="Freeform 17">
                <a:extLst>
                  <a:ext uri="{FF2B5EF4-FFF2-40B4-BE49-F238E27FC236}">
                    <a16:creationId xmlns:a16="http://schemas.microsoft.com/office/drawing/2014/main" id="{47779405-097A-4BE0-882D-76E7F82C8C6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7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0" name="Freeform 18">
                <a:extLst>
                  <a:ext uri="{FF2B5EF4-FFF2-40B4-BE49-F238E27FC236}">
                    <a16:creationId xmlns:a16="http://schemas.microsoft.com/office/drawing/2014/main" id="{236B67C1-B503-4361-998E-63A6BB77BAB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8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1" name="Freeform 19">
                <a:extLst>
                  <a:ext uri="{FF2B5EF4-FFF2-40B4-BE49-F238E27FC236}">
                    <a16:creationId xmlns:a16="http://schemas.microsoft.com/office/drawing/2014/main" id="{A7FFC1FE-3DA4-468F-91E5-D86EBAAF883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9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2" name="Freeform 20">
                <a:extLst>
                  <a:ext uri="{FF2B5EF4-FFF2-40B4-BE49-F238E27FC236}">
                    <a16:creationId xmlns:a16="http://schemas.microsoft.com/office/drawing/2014/main" id="{53A5554D-F8BE-48E5-8A77-6BAEE0F27B6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0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3" name="Freeform 21">
                <a:extLst>
                  <a:ext uri="{FF2B5EF4-FFF2-40B4-BE49-F238E27FC236}">
                    <a16:creationId xmlns:a16="http://schemas.microsoft.com/office/drawing/2014/main" id="{8C0AAE5B-F4B3-4F47-9252-50835548325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2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4" name="Freeform 22">
                <a:extLst>
                  <a:ext uri="{FF2B5EF4-FFF2-40B4-BE49-F238E27FC236}">
                    <a16:creationId xmlns:a16="http://schemas.microsoft.com/office/drawing/2014/main" id="{623A727B-0A98-4283-962B-DB561715C1F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3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5" name="Freeform 23">
                <a:extLst>
                  <a:ext uri="{FF2B5EF4-FFF2-40B4-BE49-F238E27FC236}">
                    <a16:creationId xmlns:a16="http://schemas.microsoft.com/office/drawing/2014/main" id="{11AFDF79-ECE7-4905-B1F2-ACE8ED0CEB4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5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6" name="Freeform 24">
                <a:extLst>
                  <a:ext uri="{FF2B5EF4-FFF2-40B4-BE49-F238E27FC236}">
                    <a16:creationId xmlns:a16="http://schemas.microsoft.com/office/drawing/2014/main" id="{8A1ABB4F-29AC-4388-98FA-41B48BAF0FE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6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7" name="Freeform 25">
                <a:extLst>
                  <a:ext uri="{FF2B5EF4-FFF2-40B4-BE49-F238E27FC236}">
                    <a16:creationId xmlns:a16="http://schemas.microsoft.com/office/drawing/2014/main" id="{568A4B37-5289-4838-B032-DA24FD702A0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7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8" name="Freeform 26">
                <a:extLst>
                  <a:ext uri="{FF2B5EF4-FFF2-40B4-BE49-F238E27FC236}">
                    <a16:creationId xmlns:a16="http://schemas.microsoft.com/office/drawing/2014/main" id="{FAF19633-161F-4329-8A34-F1A68608DFB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9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9" name="Freeform 27">
                <a:extLst>
                  <a:ext uri="{FF2B5EF4-FFF2-40B4-BE49-F238E27FC236}">
                    <a16:creationId xmlns:a16="http://schemas.microsoft.com/office/drawing/2014/main" id="{E201ACFA-EEF1-4A84-AB88-CE61B8E2733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0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0" name="Freeform 28">
                <a:extLst>
                  <a:ext uri="{FF2B5EF4-FFF2-40B4-BE49-F238E27FC236}">
                    <a16:creationId xmlns:a16="http://schemas.microsoft.com/office/drawing/2014/main" id="{FC084B12-7FC8-4A89-8816-F4131960BE3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1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1" name="Freeform 29">
                <a:extLst>
                  <a:ext uri="{FF2B5EF4-FFF2-40B4-BE49-F238E27FC236}">
                    <a16:creationId xmlns:a16="http://schemas.microsoft.com/office/drawing/2014/main" id="{84E34670-AFF1-4E1D-8FDD-A24E2BC2030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2" name="Freeform 30">
                <a:extLst>
                  <a:ext uri="{FF2B5EF4-FFF2-40B4-BE49-F238E27FC236}">
                    <a16:creationId xmlns:a16="http://schemas.microsoft.com/office/drawing/2014/main" id="{C40E194C-FA13-42E9-BC5A-3CE5F3C0E0D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3" name="Freeform 31">
                <a:extLst>
                  <a:ext uri="{FF2B5EF4-FFF2-40B4-BE49-F238E27FC236}">
                    <a16:creationId xmlns:a16="http://schemas.microsoft.com/office/drawing/2014/main" id="{8FD974F1-ECE7-46AA-923E-D5B3BFB0DB7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4" name="Freeform 32">
                <a:extLst>
                  <a:ext uri="{FF2B5EF4-FFF2-40B4-BE49-F238E27FC236}">
                    <a16:creationId xmlns:a16="http://schemas.microsoft.com/office/drawing/2014/main" id="{E987B222-2301-4140-9A62-5EB14E68F18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7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5" name="Freeform 33">
                <a:extLst>
                  <a:ext uri="{FF2B5EF4-FFF2-40B4-BE49-F238E27FC236}">
                    <a16:creationId xmlns:a16="http://schemas.microsoft.com/office/drawing/2014/main" id="{FA8CA113-95C5-4241-93F6-DEBAC3B6308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8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6" name="Freeform 34">
                <a:extLst>
                  <a:ext uri="{FF2B5EF4-FFF2-40B4-BE49-F238E27FC236}">
                    <a16:creationId xmlns:a16="http://schemas.microsoft.com/office/drawing/2014/main" id="{35388D6C-B41B-4686-8DB7-6D6029A981D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0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7" name="Freeform 35">
                <a:extLst>
                  <a:ext uri="{FF2B5EF4-FFF2-40B4-BE49-F238E27FC236}">
                    <a16:creationId xmlns:a16="http://schemas.microsoft.com/office/drawing/2014/main" id="{BBD8BE59-DC29-4603-B988-C7D4B0034D6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1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8" name="Freeform 36">
                <a:extLst>
                  <a:ext uri="{FF2B5EF4-FFF2-40B4-BE49-F238E27FC236}">
                    <a16:creationId xmlns:a16="http://schemas.microsoft.com/office/drawing/2014/main" id="{914782A3-CA79-4C2A-9A28-2C4F6114D16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2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9" name="Freeform 37">
                <a:extLst>
                  <a:ext uri="{FF2B5EF4-FFF2-40B4-BE49-F238E27FC236}">
                    <a16:creationId xmlns:a16="http://schemas.microsoft.com/office/drawing/2014/main" id="{88815001-3CAF-429D-8B5C-35349645534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4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0" name="Freeform 38">
                <a:extLst>
                  <a:ext uri="{FF2B5EF4-FFF2-40B4-BE49-F238E27FC236}">
                    <a16:creationId xmlns:a16="http://schemas.microsoft.com/office/drawing/2014/main" id="{D9B9F6DD-214D-4FEE-BAFF-16A8C147A6B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5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1" name="Freeform 39">
                <a:extLst>
                  <a:ext uri="{FF2B5EF4-FFF2-40B4-BE49-F238E27FC236}">
                    <a16:creationId xmlns:a16="http://schemas.microsoft.com/office/drawing/2014/main" id="{11363098-AD72-465B-87CD-EA1540D2AF6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7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2" name="Freeform 40">
                <a:extLst>
                  <a:ext uri="{FF2B5EF4-FFF2-40B4-BE49-F238E27FC236}">
                    <a16:creationId xmlns:a16="http://schemas.microsoft.com/office/drawing/2014/main" id="{AABC4FDA-1213-4F58-9E01-77EAC4F470B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8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3" name="Freeform 41">
                <a:extLst>
                  <a:ext uri="{FF2B5EF4-FFF2-40B4-BE49-F238E27FC236}">
                    <a16:creationId xmlns:a16="http://schemas.microsoft.com/office/drawing/2014/main" id="{093A76B4-26B3-4341-A1D7-DCEE5D222C8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9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4" name="Freeform 42">
                <a:extLst>
                  <a:ext uri="{FF2B5EF4-FFF2-40B4-BE49-F238E27FC236}">
                    <a16:creationId xmlns:a16="http://schemas.microsoft.com/office/drawing/2014/main" id="{F08CD3C6-4C00-4B6D-AD78-8B5B9A7363C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0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5" name="Freeform 43">
                <a:extLst>
                  <a:ext uri="{FF2B5EF4-FFF2-40B4-BE49-F238E27FC236}">
                    <a16:creationId xmlns:a16="http://schemas.microsoft.com/office/drawing/2014/main" id="{BA9BCF4F-6B26-481A-AC0E-E577E33A388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2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6" name="Freeform 44">
                <a:extLst>
                  <a:ext uri="{FF2B5EF4-FFF2-40B4-BE49-F238E27FC236}">
                    <a16:creationId xmlns:a16="http://schemas.microsoft.com/office/drawing/2014/main" id="{EADF28B6-B14E-424F-BF34-17BFE42E7EE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3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7" name="Freeform 45">
                <a:extLst>
                  <a:ext uri="{FF2B5EF4-FFF2-40B4-BE49-F238E27FC236}">
                    <a16:creationId xmlns:a16="http://schemas.microsoft.com/office/drawing/2014/main" id="{91CB88F7-BEA9-4549-9B09-5E4E55146C9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5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8" name="Freeform 46">
                <a:extLst>
                  <a:ext uri="{FF2B5EF4-FFF2-40B4-BE49-F238E27FC236}">
                    <a16:creationId xmlns:a16="http://schemas.microsoft.com/office/drawing/2014/main" id="{603711ED-C5EB-4A71-B215-521E71AFCD3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6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9" name="Freeform 47">
                <a:extLst>
                  <a:ext uri="{FF2B5EF4-FFF2-40B4-BE49-F238E27FC236}">
                    <a16:creationId xmlns:a16="http://schemas.microsoft.com/office/drawing/2014/main" id="{E719DE56-7BCD-49B7-A350-AF0E51668EE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7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0" name="Freeform 48">
                <a:extLst>
                  <a:ext uri="{FF2B5EF4-FFF2-40B4-BE49-F238E27FC236}">
                    <a16:creationId xmlns:a16="http://schemas.microsoft.com/office/drawing/2014/main" id="{693A81F8-35A4-4C56-9724-5FF713C7C39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9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1" name="Freeform 49">
                <a:extLst>
                  <a:ext uri="{FF2B5EF4-FFF2-40B4-BE49-F238E27FC236}">
                    <a16:creationId xmlns:a16="http://schemas.microsoft.com/office/drawing/2014/main" id="{A3DB9144-E1AD-4B20-B65F-1A12E9BAC7F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0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2" name="Freeform 50">
                <a:extLst>
                  <a:ext uri="{FF2B5EF4-FFF2-40B4-BE49-F238E27FC236}">
                    <a16:creationId xmlns:a16="http://schemas.microsoft.com/office/drawing/2014/main" id="{DA77728A-5532-4A7A-A40C-8BDCC0618C6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1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3" name="Freeform 51">
                <a:extLst>
                  <a:ext uri="{FF2B5EF4-FFF2-40B4-BE49-F238E27FC236}">
                    <a16:creationId xmlns:a16="http://schemas.microsoft.com/office/drawing/2014/main" id="{E994ACC9-4B32-470F-9044-43E02BD2C2E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4" name="Freeform 52">
                <a:extLst>
                  <a:ext uri="{FF2B5EF4-FFF2-40B4-BE49-F238E27FC236}">
                    <a16:creationId xmlns:a16="http://schemas.microsoft.com/office/drawing/2014/main" id="{28D3B174-96C5-40EA-A012-A67FFA7C70C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5" name="Freeform 53">
                <a:extLst>
                  <a:ext uri="{FF2B5EF4-FFF2-40B4-BE49-F238E27FC236}">
                    <a16:creationId xmlns:a16="http://schemas.microsoft.com/office/drawing/2014/main" id="{C669CF6C-BE41-4E02-81D4-D5FA4A3C933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6" name="Freeform 54">
                <a:extLst>
                  <a:ext uri="{FF2B5EF4-FFF2-40B4-BE49-F238E27FC236}">
                    <a16:creationId xmlns:a16="http://schemas.microsoft.com/office/drawing/2014/main" id="{1023512B-E261-4D34-B152-1816EF43157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7" name="Freeform 55">
                <a:extLst>
                  <a:ext uri="{FF2B5EF4-FFF2-40B4-BE49-F238E27FC236}">
                    <a16:creationId xmlns:a16="http://schemas.microsoft.com/office/drawing/2014/main" id="{97CF4D43-4D61-483C-A4C1-284E5CC315A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8" name="Freeform 56">
                <a:extLst>
                  <a:ext uri="{FF2B5EF4-FFF2-40B4-BE49-F238E27FC236}">
                    <a16:creationId xmlns:a16="http://schemas.microsoft.com/office/drawing/2014/main" id="{2D48091A-8383-484F-B441-4880654A59A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9" name="Freeform 57">
                <a:extLst>
                  <a:ext uri="{FF2B5EF4-FFF2-40B4-BE49-F238E27FC236}">
                    <a16:creationId xmlns:a16="http://schemas.microsoft.com/office/drawing/2014/main" id="{473BD28C-825E-4988-8FE5-A04B9A5F647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0" name="Freeform 58">
                <a:extLst>
                  <a:ext uri="{FF2B5EF4-FFF2-40B4-BE49-F238E27FC236}">
                    <a16:creationId xmlns:a16="http://schemas.microsoft.com/office/drawing/2014/main" id="{370A1CB0-23DC-4C64-8A3A-5D60172EA16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1" name="Freeform 59">
                <a:extLst>
                  <a:ext uri="{FF2B5EF4-FFF2-40B4-BE49-F238E27FC236}">
                    <a16:creationId xmlns:a16="http://schemas.microsoft.com/office/drawing/2014/main" id="{3E678D10-31B4-474E-BE61-0C3B2525104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2" name="Freeform 60">
                <a:extLst>
                  <a:ext uri="{FF2B5EF4-FFF2-40B4-BE49-F238E27FC236}">
                    <a16:creationId xmlns:a16="http://schemas.microsoft.com/office/drawing/2014/main" id="{67ABF8D6-2CC9-4132-BB35-C87DE191334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3" name="Freeform 61">
                <a:extLst>
                  <a:ext uri="{FF2B5EF4-FFF2-40B4-BE49-F238E27FC236}">
                    <a16:creationId xmlns:a16="http://schemas.microsoft.com/office/drawing/2014/main" id="{C4C61B9A-FED0-4E05-9F6E-BE145D7162A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4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4" name="Freeform 62">
                <a:extLst>
                  <a:ext uri="{FF2B5EF4-FFF2-40B4-BE49-F238E27FC236}">
                    <a16:creationId xmlns:a16="http://schemas.microsoft.com/office/drawing/2014/main" id="{151B88AC-765F-44C0-A53F-3FDB4349E1A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5" name="Freeform 63">
                <a:extLst>
                  <a:ext uri="{FF2B5EF4-FFF2-40B4-BE49-F238E27FC236}">
                    <a16:creationId xmlns:a16="http://schemas.microsoft.com/office/drawing/2014/main" id="{5BF459B4-AC3A-4EF1-9DC6-C618A0A02A5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6" name="Freeform 64">
                <a:extLst>
                  <a:ext uri="{FF2B5EF4-FFF2-40B4-BE49-F238E27FC236}">
                    <a16:creationId xmlns:a16="http://schemas.microsoft.com/office/drawing/2014/main" id="{CE8ED756-591F-4F3B-8403-B5E8F31938E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7" name="Freeform 65">
                <a:extLst>
                  <a:ext uri="{FF2B5EF4-FFF2-40B4-BE49-F238E27FC236}">
                    <a16:creationId xmlns:a16="http://schemas.microsoft.com/office/drawing/2014/main" id="{CAFC611B-E4BF-4ED7-889C-7354BBBCD85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8" name="Freeform 66">
                <a:extLst>
                  <a:ext uri="{FF2B5EF4-FFF2-40B4-BE49-F238E27FC236}">
                    <a16:creationId xmlns:a16="http://schemas.microsoft.com/office/drawing/2014/main" id="{9954A38E-3FA8-4D6B-957D-780CBC84F84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9" name="Freeform 67">
                <a:extLst>
                  <a:ext uri="{FF2B5EF4-FFF2-40B4-BE49-F238E27FC236}">
                    <a16:creationId xmlns:a16="http://schemas.microsoft.com/office/drawing/2014/main" id="{4C5F7C21-ABDE-46AC-9ECA-641886F11C2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0" name="Freeform 68">
                <a:extLst>
                  <a:ext uri="{FF2B5EF4-FFF2-40B4-BE49-F238E27FC236}">
                    <a16:creationId xmlns:a16="http://schemas.microsoft.com/office/drawing/2014/main" id="{E012D852-44A8-4E53-ADC2-1353DF8FADB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4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1" name="Freeform 69">
                <a:extLst>
                  <a:ext uri="{FF2B5EF4-FFF2-40B4-BE49-F238E27FC236}">
                    <a16:creationId xmlns:a16="http://schemas.microsoft.com/office/drawing/2014/main" id="{B98ECFF2-62D0-4260-95D6-02B356A1531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5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2" name="Freeform 70">
                <a:extLst>
                  <a:ext uri="{FF2B5EF4-FFF2-40B4-BE49-F238E27FC236}">
                    <a16:creationId xmlns:a16="http://schemas.microsoft.com/office/drawing/2014/main" id="{A1751E66-94BE-4C6F-B2D9-B9783A6A520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6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3" name="Freeform 71">
                <a:extLst>
                  <a:ext uri="{FF2B5EF4-FFF2-40B4-BE49-F238E27FC236}">
                    <a16:creationId xmlns:a16="http://schemas.microsoft.com/office/drawing/2014/main" id="{BF058728-980E-4EFE-9CA5-B063A55F279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7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4" name="Freeform 72">
                <a:extLst>
                  <a:ext uri="{FF2B5EF4-FFF2-40B4-BE49-F238E27FC236}">
                    <a16:creationId xmlns:a16="http://schemas.microsoft.com/office/drawing/2014/main" id="{BD6FF8ED-ED14-4926-80C8-385C798416E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5" name="Freeform 73">
                <a:extLst>
                  <a:ext uri="{FF2B5EF4-FFF2-40B4-BE49-F238E27FC236}">
                    <a16:creationId xmlns:a16="http://schemas.microsoft.com/office/drawing/2014/main" id="{70DA038F-9962-46AF-887B-E2CB07367D6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1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6" name="Freeform 74">
                <a:extLst>
                  <a:ext uri="{FF2B5EF4-FFF2-40B4-BE49-F238E27FC236}">
                    <a16:creationId xmlns:a16="http://schemas.microsoft.com/office/drawing/2014/main" id="{E4D8A310-E699-46FE-8619-F90F1EDFA7C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2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7" name="Freeform 75">
                <a:extLst>
                  <a:ext uri="{FF2B5EF4-FFF2-40B4-BE49-F238E27FC236}">
                    <a16:creationId xmlns:a16="http://schemas.microsoft.com/office/drawing/2014/main" id="{3447F87F-BE53-4C09-B5C3-9E75E5F2094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3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8" name="Freeform 76">
                <a:extLst>
                  <a:ext uri="{FF2B5EF4-FFF2-40B4-BE49-F238E27FC236}">
                    <a16:creationId xmlns:a16="http://schemas.microsoft.com/office/drawing/2014/main" id="{9B307674-AD20-453D-9684-6B4517A349D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4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9" name="Freeform 77">
                <a:extLst>
                  <a:ext uri="{FF2B5EF4-FFF2-40B4-BE49-F238E27FC236}">
                    <a16:creationId xmlns:a16="http://schemas.microsoft.com/office/drawing/2014/main" id="{B434F504-E055-4B45-82E1-F3FE15CBD09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6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0" name="Freeform 78">
                <a:extLst>
                  <a:ext uri="{FF2B5EF4-FFF2-40B4-BE49-F238E27FC236}">
                    <a16:creationId xmlns:a16="http://schemas.microsoft.com/office/drawing/2014/main" id="{A4042A31-DFB6-4946-A767-C7545A37057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1" name="Freeform 79">
                <a:extLst>
                  <a:ext uri="{FF2B5EF4-FFF2-40B4-BE49-F238E27FC236}">
                    <a16:creationId xmlns:a16="http://schemas.microsoft.com/office/drawing/2014/main" id="{1D8175E5-35DB-45FB-BE13-BF6E16B1A72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2" name="Freeform 80">
                <a:extLst>
                  <a:ext uri="{FF2B5EF4-FFF2-40B4-BE49-F238E27FC236}">
                    <a16:creationId xmlns:a16="http://schemas.microsoft.com/office/drawing/2014/main" id="{C7C939A3-67FF-4D1F-BB7E-1E43F9537B6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3" name="Freeform 81">
                <a:extLst>
                  <a:ext uri="{FF2B5EF4-FFF2-40B4-BE49-F238E27FC236}">
                    <a16:creationId xmlns:a16="http://schemas.microsoft.com/office/drawing/2014/main" id="{B17A20B1-9D75-49A5-A914-E6580ECC59E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4" name="Freeform 82">
                <a:extLst>
                  <a:ext uri="{FF2B5EF4-FFF2-40B4-BE49-F238E27FC236}">
                    <a16:creationId xmlns:a16="http://schemas.microsoft.com/office/drawing/2014/main" id="{CA22C89C-BB78-4654-9E5F-75295B3A55B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3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5" name="Freeform 83">
                <a:extLst>
                  <a:ext uri="{FF2B5EF4-FFF2-40B4-BE49-F238E27FC236}">
                    <a16:creationId xmlns:a16="http://schemas.microsoft.com/office/drawing/2014/main" id="{DE4913CA-10BB-4BFC-A842-1DD0790016E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4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6" name="Freeform 84">
                <a:extLst>
                  <a:ext uri="{FF2B5EF4-FFF2-40B4-BE49-F238E27FC236}">
                    <a16:creationId xmlns:a16="http://schemas.microsoft.com/office/drawing/2014/main" id="{6D2BD86F-9D86-4783-8F5E-55B0649CDB7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7" name="Freeform 85">
                <a:extLst>
                  <a:ext uri="{FF2B5EF4-FFF2-40B4-BE49-F238E27FC236}">
                    <a16:creationId xmlns:a16="http://schemas.microsoft.com/office/drawing/2014/main" id="{A70BC2B9-82CE-4B4D-B594-5FE98F19F71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7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8" name="Freeform 86">
                <a:extLst>
                  <a:ext uri="{FF2B5EF4-FFF2-40B4-BE49-F238E27FC236}">
                    <a16:creationId xmlns:a16="http://schemas.microsoft.com/office/drawing/2014/main" id="{41185E2D-4670-49CD-973B-BC60DA8B48E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8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9" name="Freeform 87">
                <a:extLst>
                  <a:ext uri="{FF2B5EF4-FFF2-40B4-BE49-F238E27FC236}">
                    <a16:creationId xmlns:a16="http://schemas.microsoft.com/office/drawing/2014/main" id="{39BDB715-312C-46D4-BA05-9DD70BDB80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9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0" name="Freeform 88">
                <a:extLst>
                  <a:ext uri="{FF2B5EF4-FFF2-40B4-BE49-F238E27FC236}">
                    <a16:creationId xmlns:a16="http://schemas.microsoft.com/office/drawing/2014/main" id="{D9DDFFB6-2AF7-43B5-96A5-35A8C93488A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1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1" name="Freeform 89">
                <a:extLst>
                  <a:ext uri="{FF2B5EF4-FFF2-40B4-BE49-F238E27FC236}">
                    <a16:creationId xmlns:a16="http://schemas.microsoft.com/office/drawing/2014/main" id="{3FB039E2-8722-4B5F-B07D-58003DC550A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2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2" name="Freeform 90">
                <a:extLst>
                  <a:ext uri="{FF2B5EF4-FFF2-40B4-BE49-F238E27FC236}">
                    <a16:creationId xmlns:a16="http://schemas.microsoft.com/office/drawing/2014/main" id="{60051F78-C76A-4287-808A-E08E981F442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3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3" name="Freeform 91">
                <a:extLst>
                  <a:ext uri="{FF2B5EF4-FFF2-40B4-BE49-F238E27FC236}">
                    <a16:creationId xmlns:a16="http://schemas.microsoft.com/office/drawing/2014/main" id="{11383A92-E209-4031-A28F-913E93572EB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4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4" name="Freeform 92">
                <a:extLst>
                  <a:ext uri="{FF2B5EF4-FFF2-40B4-BE49-F238E27FC236}">
                    <a16:creationId xmlns:a16="http://schemas.microsoft.com/office/drawing/2014/main" id="{63A1D1AD-72F3-4E3F-8A96-AC045F19206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6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5" name="Freeform 93">
                <a:extLst>
                  <a:ext uri="{FF2B5EF4-FFF2-40B4-BE49-F238E27FC236}">
                    <a16:creationId xmlns:a16="http://schemas.microsoft.com/office/drawing/2014/main" id="{5C94FCB4-FEEB-4C17-858A-9035F6F63A8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8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6" name="Freeform 94">
                <a:extLst>
                  <a:ext uri="{FF2B5EF4-FFF2-40B4-BE49-F238E27FC236}">
                    <a16:creationId xmlns:a16="http://schemas.microsoft.com/office/drawing/2014/main" id="{D43CC0CA-328B-4B56-964B-B9227EB3CB2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7" name="Freeform 95">
                <a:extLst>
                  <a:ext uri="{FF2B5EF4-FFF2-40B4-BE49-F238E27FC236}">
                    <a16:creationId xmlns:a16="http://schemas.microsoft.com/office/drawing/2014/main" id="{13674396-FAA5-456A-8470-8B76E90D38B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0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8" name="Freeform 96">
                <a:extLst>
                  <a:ext uri="{FF2B5EF4-FFF2-40B4-BE49-F238E27FC236}">
                    <a16:creationId xmlns:a16="http://schemas.microsoft.com/office/drawing/2014/main" id="{918E5F5A-AB61-4DAE-AE33-102A59A7970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1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9" name="Freeform 97">
                <a:extLst>
                  <a:ext uri="{FF2B5EF4-FFF2-40B4-BE49-F238E27FC236}">
                    <a16:creationId xmlns:a16="http://schemas.microsoft.com/office/drawing/2014/main" id="{216D50E5-AA0E-4A1F-80C8-90916F8DE71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3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0" name="Freeform 98">
                <a:extLst>
                  <a:ext uri="{FF2B5EF4-FFF2-40B4-BE49-F238E27FC236}">
                    <a16:creationId xmlns:a16="http://schemas.microsoft.com/office/drawing/2014/main" id="{8C1A38BA-BB7C-4081-AFA9-290E7712946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4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1" name="Freeform 99">
                <a:extLst>
                  <a:ext uri="{FF2B5EF4-FFF2-40B4-BE49-F238E27FC236}">
                    <a16:creationId xmlns:a16="http://schemas.microsoft.com/office/drawing/2014/main" id="{9200001A-D18B-4357-AB66-F1BC609B5C2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2" name="Freeform 100">
                <a:extLst>
                  <a:ext uri="{FF2B5EF4-FFF2-40B4-BE49-F238E27FC236}">
                    <a16:creationId xmlns:a16="http://schemas.microsoft.com/office/drawing/2014/main" id="{72FDBEE2-C997-4732-B891-FDCA56D1521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7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3" name="Freeform 101">
                <a:extLst>
                  <a:ext uri="{FF2B5EF4-FFF2-40B4-BE49-F238E27FC236}">
                    <a16:creationId xmlns:a16="http://schemas.microsoft.com/office/drawing/2014/main" id="{9CF2F6A0-564E-4908-8BF0-4EF7C2E8FC0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8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4" name="Freeform 102">
                <a:extLst>
                  <a:ext uri="{FF2B5EF4-FFF2-40B4-BE49-F238E27FC236}">
                    <a16:creationId xmlns:a16="http://schemas.microsoft.com/office/drawing/2014/main" id="{8C2871BB-1485-44FB-B766-6F57665AA6A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0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5" name="Freeform 103">
                <a:extLst>
                  <a:ext uri="{FF2B5EF4-FFF2-40B4-BE49-F238E27FC236}">
                    <a16:creationId xmlns:a16="http://schemas.microsoft.com/office/drawing/2014/main" id="{DE863B29-200D-4F13-95AC-CDDDDD3401B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1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6" name="Freeform 104">
                <a:extLst>
                  <a:ext uri="{FF2B5EF4-FFF2-40B4-BE49-F238E27FC236}">
                    <a16:creationId xmlns:a16="http://schemas.microsoft.com/office/drawing/2014/main" id="{4276380F-3798-43B1-8EF0-9856D77F0E7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2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7" name="Freeform 105">
                <a:extLst>
                  <a:ext uri="{FF2B5EF4-FFF2-40B4-BE49-F238E27FC236}">
                    <a16:creationId xmlns:a16="http://schemas.microsoft.com/office/drawing/2014/main" id="{8BA3CCE7-AECC-4767-BB03-7CDC168535B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4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8" name="Freeform 106">
                <a:extLst>
                  <a:ext uri="{FF2B5EF4-FFF2-40B4-BE49-F238E27FC236}">
                    <a16:creationId xmlns:a16="http://schemas.microsoft.com/office/drawing/2014/main" id="{03037FB9-2F71-4EF9-9C01-965E8D8461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5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9" name="Freeform 107">
                <a:extLst>
                  <a:ext uri="{FF2B5EF4-FFF2-40B4-BE49-F238E27FC236}">
                    <a16:creationId xmlns:a16="http://schemas.microsoft.com/office/drawing/2014/main" id="{3B95A020-686D-494B-991B-E3DAEBC3271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6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0" name="Freeform 108">
                <a:extLst>
                  <a:ext uri="{FF2B5EF4-FFF2-40B4-BE49-F238E27FC236}">
                    <a16:creationId xmlns:a16="http://schemas.microsoft.com/office/drawing/2014/main" id="{0734A911-5587-487B-B946-BF77B60469C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8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1" name="Freeform 109">
                <a:extLst>
                  <a:ext uri="{FF2B5EF4-FFF2-40B4-BE49-F238E27FC236}">
                    <a16:creationId xmlns:a16="http://schemas.microsoft.com/office/drawing/2014/main" id="{06EEFC69-79AD-4100-9737-8C4C2863577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2" name="Freeform 110">
                <a:extLst>
                  <a:ext uri="{FF2B5EF4-FFF2-40B4-BE49-F238E27FC236}">
                    <a16:creationId xmlns:a16="http://schemas.microsoft.com/office/drawing/2014/main" id="{A94DB305-A79C-412A-92A0-8A8F13FA3AB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61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3" name="Freeform 111">
                <a:extLst>
                  <a:ext uri="{FF2B5EF4-FFF2-40B4-BE49-F238E27FC236}">
                    <a16:creationId xmlns:a16="http://schemas.microsoft.com/office/drawing/2014/main" id="{510342AC-CF24-4837-962C-5629914C05A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62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4" name="Freeform 112">
                <a:extLst>
                  <a:ext uri="{FF2B5EF4-FFF2-40B4-BE49-F238E27FC236}">
                    <a16:creationId xmlns:a16="http://schemas.microsoft.com/office/drawing/2014/main" id="{3DEEA3ED-1AA7-4112-8973-A49E213B79C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62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5" name="Freeform 113">
                <a:extLst>
                  <a:ext uri="{FF2B5EF4-FFF2-40B4-BE49-F238E27FC236}">
                    <a16:creationId xmlns:a16="http://schemas.microsoft.com/office/drawing/2014/main" id="{4ED2EBC9-AFDB-4A28-AFC4-756D03A8FBF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4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6" name="Freeform 114">
                <a:extLst>
                  <a:ext uri="{FF2B5EF4-FFF2-40B4-BE49-F238E27FC236}">
                    <a16:creationId xmlns:a16="http://schemas.microsoft.com/office/drawing/2014/main" id="{CC14B2EB-024F-47B8-BE32-7204698F2D0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5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7" name="Freeform 115">
                <a:extLst>
                  <a:ext uri="{FF2B5EF4-FFF2-40B4-BE49-F238E27FC236}">
                    <a16:creationId xmlns:a16="http://schemas.microsoft.com/office/drawing/2014/main" id="{BA710B14-6F25-44D5-87F2-6DD76F3004F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6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8" name="Freeform 116">
                <a:extLst>
                  <a:ext uri="{FF2B5EF4-FFF2-40B4-BE49-F238E27FC236}">
                    <a16:creationId xmlns:a16="http://schemas.microsoft.com/office/drawing/2014/main" id="{4954FAF2-7766-4C99-BCC5-77794AF40EE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8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9" name="Freeform 117">
                <a:extLst>
                  <a:ext uri="{FF2B5EF4-FFF2-40B4-BE49-F238E27FC236}">
                    <a16:creationId xmlns:a16="http://schemas.microsoft.com/office/drawing/2014/main" id="{C19B4CDD-2754-461D-9AF3-A9C20C00E61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0" name="Freeform 118">
                <a:extLst>
                  <a:ext uri="{FF2B5EF4-FFF2-40B4-BE49-F238E27FC236}">
                    <a16:creationId xmlns:a16="http://schemas.microsoft.com/office/drawing/2014/main" id="{295F74CC-8BBE-4F1B-9D45-E8795087535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1" name="Freeform 119">
                <a:extLst>
                  <a:ext uri="{FF2B5EF4-FFF2-40B4-BE49-F238E27FC236}">
                    <a16:creationId xmlns:a16="http://schemas.microsoft.com/office/drawing/2014/main" id="{D600F657-91E4-458B-9A0F-66BDC6CEDF9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2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2" name="Freeform 120">
                <a:extLst>
                  <a:ext uri="{FF2B5EF4-FFF2-40B4-BE49-F238E27FC236}">
                    <a16:creationId xmlns:a16="http://schemas.microsoft.com/office/drawing/2014/main" id="{1685D6B3-0E52-4EDF-B1E2-1AF1E636245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3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3" name="Freeform 121">
                <a:extLst>
                  <a:ext uri="{FF2B5EF4-FFF2-40B4-BE49-F238E27FC236}">
                    <a16:creationId xmlns:a16="http://schemas.microsoft.com/office/drawing/2014/main" id="{3B7F28A1-7FA3-4D76-9C9D-72807D0A2A8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5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4" name="Freeform 122">
                <a:extLst>
                  <a:ext uri="{FF2B5EF4-FFF2-40B4-BE49-F238E27FC236}">
                    <a16:creationId xmlns:a16="http://schemas.microsoft.com/office/drawing/2014/main" id="{26C4C815-02ED-4327-9D24-FDA1D78920C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6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5" name="Freeform 123">
                <a:extLst>
                  <a:ext uri="{FF2B5EF4-FFF2-40B4-BE49-F238E27FC236}">
                    <a16:creationId xmlns:a16="http://schemas.microsoft.com/office/drawing/2014/main" id="{FAA867E3-A550-48D5-B366-FFBF336EC93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7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6" name="Freeform 124">
                <a:extLst>
                  <a:ext uri="{FF2B5EF4-FFF2-40B4-BE49-F238E27FC236}">
                    <a16:creationId xmlns:a16="http://schemas.microsoft.com/office/drawing/2014/main" id="{F765249D-85AB-4F78-901C-D24BA5E049A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9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7" name="Freeform 125">
                <a:extLst>
                  <a:ext uri="{FF2B5EF4-FFF2-40B4-BE49-F238E27FC236}">
                    <a16:creationId xmlns:a16="http://schemas.microsoft.com/office/drawing/2014/main" id="{9A32BE65-4C36-473A-B17D-32C2695019B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0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8" name="Freeform 126">
                <a:extLst>
                  <a:ext uri="{FF2B5EF4-FFF2-40B4-BE49-F238E27FC236}">
                    <a16:creationId xmlns:a16="http://schemas.microsoft.com/office/drawing/2014/main" id="{597FF9B4-B552-4B22-B02D-7F3A4B2D0E2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1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9" name="Freeform 127">
                <a:extLst>
                  <a:ext uri="{FF2B5EF4-FFF2-40B4-BE49-F238E27FC236}">
                    <a16:creationId xmlns:a16="http://schemas.microsoft.com/office/drawing/2014/main" id="{2ADBC2A9-EC4A-4F1A-9575-5C2E2C61118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3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0" name="Freeform 128">
                <a:extLst>
                  <a:ext uri="{FF2B5EF4-FFF2-40B4-BE49-F238E27FC236}">
                    <a16:creationId xmlns:a16="http://schemas.microsoft.com/office/drawing/2014/main" id="{EA07E267-4077-44DF-8793-958470082B4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1" name="Freeform 129">
                <a:extLst>
                  <a:ext uri="{FF2B5EF4-FFF2-40B4-BE49-F238E27FC236}">
                    <a16:creationId xmlns:a16="http://schemas.microsoft.com/office/drawing/2014/main" id="{450FF888-CA74-468F-8DC5-3DE39375646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2" name="Freeform 130">
                <a:extLst>
                  <a:ext uri="{FF2B5EF4-FFF2-40B4-BE49-F238E27FC236}">
                    <a16:creationId xmlns:a16="http://schemas.microsoft.com/office/drawing/2014/main" id="{6ED42186-4921-48DF-991E-AE5DD331C4B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3" name="Freeform 131">
                <a:extLst>
                  <a:ext uri="{FF2B5EF4-FFF2-40B4-BE49-F238E27FC236}">
                    <a16:creationId xmlns:a16="http://schemas.microsoft.com/office/drawing/2014/main" id="{E9E5CB15-AB4F-44A1-8370-FC9B9DE7129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4" name="Freeform 132">
                <a:extLst>
                  <a:ext uri="{FF2B5EF4-FFF2-40B4-BE49-F238E27FC236}">
                    <a16:creationId xmlns:a16="http://schemas.microsoft.com/office/drawing/2014/main" id="{BB497DB7-75E3-4FF7-9D1B-3B26C89E3F1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5" name="Freeform 133">
                <a:extLst>
                  <a:ext uri="{FF2B5EF4-FFF2-40B4-BE49-F238E27FC236}">
                    <a16:creationId xmlns:a16="http://schemas.microsoft.com/office/drawing/2014/main" id="{58918294-39CB-4298-9521-4858BE11916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6" name="Freeform 134">
                <a:extLst>
                  <a:ext uri="{FF2B5EF4-FFF2-40B4-BE49-F238E27FC236}">
                    <a16:creationId xmlns:a16="http://schemas.microsoft.com/office/drawing/2014/main" id="{5E68ABBC-3AD2-4386-8729-8CEDB6410BD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2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7" name="Freeform 135">
                <a:extLst>
                  <a:ext uri="{FF2B5EF4-FFF2-40B4-BE49-F238E27FC236}">
                    <a16:creationId xmlns:a16="http://schemas.microsoft.com/office/drawing/2014/main" id="{FB58C689-CA62-4846-982D-BB491E1DA98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3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8" name="Freeform 136">
                <a:extLst>
                  <a:ext uri="{FF2B5EF4-FFF2-40B4-BE49-F238E27FC236}">
                    <a16:creationId xmlns:a16="http://schemas.microsoft.com/office/drawing/2014/main" id="{7753AA88-031A-4F0B-9006-FDEB3E8A1F6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5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9" name="Freeform 137">
                <a:extLst>
                  <a:ext uri="{FF2B5EF4-FFF2-40B4-BE49-F238E27FC236}">
                    <a16:creationId xmlns:a16="http://schemas.microsoft.com/office/drawing/2014/main" id="{DA2A45BD-27B0-4DBE-9786-71176316779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6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0" name="Freeform 138">
                <a:extLst>
                  <a:ext uri="{FF2B5EF4-FFF2-40B4-BE49-F238E27FC236}">
                    <a16:creationId xmlns:a16="http://schemas.microsoft.com/office/drawing/2014/main" id="{FF7AF075-4C26-460E-95E1-C982B30CE0C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7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1" name="Freeform 139">
                <a:extLst>
                  <a:ext uri="{FF2B5EF4-FFF2-40B4-BE49-F238E27FC236}">
                    <a16:creationId xmlns:a16="http://schemas.microsoft.com/office/drawing/2014/main" id="{384F615C-971C-48EB-AFD6-4917BA583D7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9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2" name="Freeform 140">
                <a:extLst>
                  <a:ext uri="{FF2B5EF4-FFF2-40B4-BE49-F238E27FC236}">
                    <a16:creationId xmlns:a16="http://schemas.microsoft.com/office/drawing/2014/main" id="{4382A5B1-F61B-4F84-932F-AD52BE68AF8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0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3" name="Freeform 141">
                <a:extLst>
                  <a:ext uri="{FF2B5EF4-FFF2-40B4-BE49-F238E27FC236}">
                    <a16:creationId xmlns:a16="http://schemas.microsoft.com/office/drawing/2014/main" id="{BBACC224-575D-4C7B-A0AF-D5EF9D2FFA5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1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4" name="Freeform 142">
                <a:extLst>
                  <a:ext uri="{FF2B5EF4-FFF2-40B4-BE49-F238E27FC236}">
                    <a16:creationId xmlns:a16="http://schemas.microsoft.com/office/drawing/2014/main" id="{F36BF60F-CB81-494A-A823-BF107DE627D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5" name="Freeform 143">
                <a:extLst>
                  <a:ext uri="{FF2B5EF4-FFF2-40B4-BE49-F238E27FC236}">
                    <a16:creationId xmlns:a16="http://schemas.microsoft.com/office/drawing/2014/main" id="{D32E9445-0115-42C8-AE88-5350B9BA618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6" name="Freeform 144">
                <a:extLst>
                  <a:ext uri="{FF2B5EF4-FFF2-40B4-BE49-F238E27FC236}">
                    <a16:creationId xmlns:a16="http://schemas.microsoft.com/office/drawing/2014/main" id="{F519BADD-B6E6-4D98-A876-AFD5129752A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7" name="Freeform 145">
                <a:extLst>
                  <a:ext uri="{FF2B5EF4-FFF2-40B4-BE49-F238E27FC236}">
                    <a16:creationId xmlns:a16="http://schemas.microsoft.com/office/drawing/2014/main" id="{9DD06A6E-A12A-4E2B-93CF-F0F4D620644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8" name="Freeform 146">
                <a:extLst>
                  <a:ext uri="{FF2B5EF4-FFF2-40B4-BE49-F238E27FC236}">
                    <a16:creationId xmlns:a16="http://schemas.microsoft.com/office/drawing/2014/main" id="{D7AC8B17-D40F-445D-93B8-DBF708A2E25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9" name="Freeform 147">
                <a:extLst>
                  <a:ext uri="{FF2B5EF4-FFF2-40B4-BE49-F238E27FC236}">
                    <a16:creationId xmlns:a16="http://schemas.microsoft.com/office/drawing/2014/main" id="{C3B5C9F1-1ACD-4587-AC11-A8471B685A7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0" name="Freeform 148">
                <a:extLst>
                  <a:ext uri="{FF2B5EF4-FFF2-40B4-BE49-F238E27FC236}">
                    <a16:creationId xmlns:a16="http://schemas.microsoft.com/office/drawing/2014/main" id="{03856535-9045-47F9-B0ED-C38C12A76A1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1" name="Freeform 149">
                <a:extLst>
                  <a:ext uri="{FF2B5EF4-FFF2-40B4-BE49-F238E27FC236}">
                    <a16:creationId xmlns:a16="http://schemas.microsoft.com/office/drawing/2014/main" id="{A27FD34A-F05C-47CE-86AE-B155B225436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2" name="Freeform 150">
                <a:extLst>
                  <a:ext uri="{FF2B5EF4-FFF2-40B4-BE49-F238E27FC236}">
                    <a16:creationId xmlns:a16="http://schemas.microsoft.com/office/drawing/2014/main" id="{5992BA88-7B96-47CF-8C9D-40C964B07DD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4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3" name="Freeform 151">
                <a:extLst>
                  <a:ext uri="{FF2B5EF4-FFF2-40B4-BE49-F238E27FC236}">
                    <a16:creationId xmlns:a16="http://schemas.microsoft.com/office/drawing/2014/main" id="{D2BF8795-332A-4F5F-8CEE-441A2630096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5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4" name="Freeform 152">
                <a:extLst>
                  <a:ext uri="{FF2B5EF4-FFF2-40B4-BE49-F238E27FC236}">
                    <a16:creationId xmlns:a16="http://schemas.microsoft.com/office/drawing/2014/main" id="{4D69721B-6155-4CBC-9891-081D1481A70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6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5" name="Freeform 153">
                <a:extLst>
                  <a:ext uri="{FF2B5EF4-FFF2-40B4-BE49-F238E27FC236}">
                    <a16:creationId xmlns:a16="http://schemas.microsoft.com/office/drawing/2014/main" id="{B853FA4C-4645-4AEC-99F5-FCEE64ACC78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7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6" name="Freeform 154">
                <a:extLst>
                  <a:ext uri="{FF2B5EF4-FFF2-40B4-BE49-F238E27FC236}">
                    <a16:creationId xmlns:a16="http://schemas.microsoft.com/office/drawing/2014/main" id="{6531B25A-D997-473C-8FA4-4C98AF31F59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9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7" name="Freeform 155">
                <a:extLst>
                  <a:ext uri="{FF2B5EF4-FFF2-40B4-BE49-F238E27FC236}">
                    <a16:creationId xmlns:a16="http://schemas.microsoft.com/office/drawing/2014/main" id="{27D22B82-399D-4485-ACBF-54CBB61539F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0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8" name="Freeform 156">
                <a:extLst>
                  <a:ext uri="{FF2B5EF4-FFF2-40B4-BE49-F238E27FC236}">
                    <a16:creationId xmlns:a16="http://schemas.microsoft.com/office/drawing/2014/main" id="{F1326CFD-F95A-46A5-B63D-2A69E17442D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1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9" name="Freeform 157">
                <a:extLst>
                  <a:ext uri="{FF2B5EF4-FFF2-40B4-BE49-F238E27FC236}">
                    <a16:creationId xmlns:a16="http://schemas.microsoft.com/office/drawing/2014/main" id="{71C1922C-1F60-4345-8F97-F9CFB8D4F82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0" name="Freeform 158">
                <a:extLst>
                  <a:ext uri="{FF2B5EF4-FFF2-40B4-BE49-F238E27FC236}">
                    <a16:creationId xmlns:a16="http://schemas.microsoft.com/office/drawing/2014/main" id="{400A75FF-3E2C-4109-939B-69D42C1B3C3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1" name="Freeform 159">
                <a:extLst>
                  <a:ext uri="{FF2B5EF4-FFF2-40B4-BE49-F238E27FC236}">
                    <a16:creationId xmlns:a16="http://schemas.microsoft.com/office/drawing/2014/main" id="{0916170F-A8E3-4718-8FDF-BAA6ADD627B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2" name="Freeform 160">
                <a:extLst>
                  <a:ext uri="{FF2B5EF4-FFF2-40B4-BE49-F238E27FC236}">
                    <a16:creationId xmlns:a16="http://schemas.microsoft.com/office/drawing/2014/main" id="{3054D6E1-B67D-4458-967F-CB2CA59EB74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3" name="Freeform 161">
                <a:extLst>
                  <a:ext uri="{FF2B5EF4-FFF2-40B4-BE49-F238E27FC236}">
                    <a16:creationId xmlns:a16="http://schemas.microsoft.com/office/drawing/2014/main" id="{B239E4EE-AF3C-4558-A0DF-3E44F03E6DD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4" name="Freeform 162">
                <a:extLst>
                  <a:ext uri="{FF2B5EF4-FFF2-40B4-BE49-F238E27FC236}">
                    <a16:creationId xmlns:a16="http://schemas.microsoft.com/office/drawing/2014/main" id="{44AFAA8B-2407-4BBF-8C38-64CBD9DBE28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5" name="Freeform 163">
                <a:extLst>
                  <a:ext uri="{FF2B5EF4-FFF2-40B4-BE49-F238E27FC236}">
                    <a16:creationId xmlns:a16="http://schemas.microsoft.com/office/drawing/2014/main" id="{A0C1BA25-F722-4A87-A318-84C185A37EC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6" name="Freeform 164">
                <a:extLst>
                  <a:ext uri="{FF2B5EF4-FFF2-40B4-BE49-F238E27FC236}">
                    <a16:creationId xmlns:a16="http://schemas.microsoft.com/office/drawing/2014/main" id="{56527AA1-9227-4509-BDAE-A4D1968AD6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7" name="Freeform 165">
                <a:extLst>
                  <a:ext uri="{FF2B5EF4-FFF2-40B4-BE49-F238E27FC236}">
                    <a16:creationId xmlns:a16="http://schemas.microsoft.com/office/drawing/2014/main" id="{38A8C6AD-838A-45AC-8D65-590EDEEA4CA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8" name="Freeform 166">
                <a:extLst>
                  <a:ext uri="{FF2B5EF4-FFF2-40B4-BE49-F238E27FC236}">
                    <a16:creationId xmlns:a16="http://schemas.microsoft.com/office/drawing/2014/main" id="{C950C40D-4529-4F11-B0CA-E59CEC3ACF6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9" name="Freeform 167">
                <a:extLst>
                  <a:ext uri="{FF2B5EF4-FFF2-40B4-BE49-F238E27FC236}">
                    <a16:creationId xmlns:a16="http://schemas.microsoft.com/office/drawing/2014/main" id="{2441D5BF-E11A-46BB-9738-CCF9AD38C07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0" name="Freeform 168">
                <a:extLst>
                  <a:ext uri="{FF2B5EF4-FFF2-40B4-BE49-F238E27FC236}">
                    <a16:creationId xmlns:a16="http://schemas.microsoft.com/office/drawing/2014/main" id="{93C3B02A-F80C-4117-A852-CBBED2D089C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7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1" name="Freeform 169">
                <a:extLst>
                  <a:ext uri="{FF2B5EF4-FFF2-40B4-BE49-F238E27FC236}">
                    <a16:creationId xmlns:a16="http://schemas.microsoft.com/office/drawing/2014/main" id="{73ABD493-D91D-4340-9BF2-3EEF8BE05B7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8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2" name="Freeform 170">
                <a:extLst>
                  <a:ext uri="{FF2B5EF4-FFF2-40B4-BE49-F238E27FC236}">
                    <a16:creationId xmlns:a16="http://schemas.microsoft.com/office/drawing/2014/main" id="{AC4514DB-FA63-46EA-98D9-5CECADD5833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0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3" name="Freeform 171">
                <a:extLst>
                  <a:ext uri="{FF2B5EF4-FFF2-40B4-BE49-F238E27FC236}">
                    <a16:creationId xmlns:a16="http://schemas.microsoft.com/office/drawing/2014/main" id="{BB8C9E5D-DE99-4A8A-B39C-E9D1FEA0DEB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1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4" name="Freeform 172">
                <a:extLst>
                  <a:ext uri="{FF2B5EF4-FFF2-40B4-BE49-F238E27FC236}">
                    <a16:creationId xmlns:a16="http://schemas.microsoft.com/office/drawing/2014/main" id="{CAC092A3-64E8-43E7-95F6-405521DCAE1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5" name="Freeform 173">
                <a:extLst>
                  <a:ext uri="{FF2B5EF4-FFF2-40B4-BE49-F238E27FC236}">
                    <a16:creationId xmlns:a16="http://schemas.microsoft.com/office/drawing/2014/main" id="{19C10D4E-A106-4F51-B0A7-E5C5A3398E9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4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6" name="Freeform 174">
                <a:extLst>
                  <a:ext uri="{FF2B5EF4-FFF2-40B4-BE49-F238E27FC236}">
                    <a16:creationId xmlns:a16="http://schemas.microsoft.com/office/drawing/2014/main" id="{0E216099-8F53-4B1F-B77D-154899FAF52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5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7" name="Freeform 175">
                <a:extLst>
                  <a:ext uri="{FF2B5EF4-FFF2-40B4-BE49-F238E27FC236}">
                    <a16:creationId xmlns:a16="http://schemas.microsoft.com/office/drawing/2014/main" id="{E17400DB-E192-4D32-92A3-932622E9365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6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8" name="Freeform 176">
                <a:extLst>
                  <a:ext uri="{FF2B5EF4-FFF2-40B4-BE49-F238E27FC236}">
                    <a16:creationId xmlns:a16="http://schemas.microsoft.com/office/drawing/2014/main" id="{DED18E91-1DE8-4111-B4BC-042B13D3B84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7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9" name="Freeform 177">
                <a:extLst>
                  <a:ext uri="{FF2B5EF4-FFF2-40B4-BE49-F238E27FC236}">
                    <a16:creationId xmlns:a16="http://schemas.microsoft.com/office/drawing/2014/main" id="{7882987E-1DBD-4370-910D-94837449F0C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9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0" name="Freeform 178">
                <a:extLst>
                  <a:ext uri="{FF2B5EF4-FFF2-40B4-BE49-F238E27FC236}">
                    <a16:creationId xmlns:a16="http://schemas.microsoft.com/office/drawing/2014/main" id="{A610CD6B-5D95-4E7D-8D08-2A29212B89E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0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1" name="Freeform 179">
                <a:extLst>
                  <a:ext uri="{FF2B5EF4-FFF2-40B4-BE49-F238E27FC236}">
                    <a16:creationId xmlns:a16="http://schemas.microsoft.com/office/drawing/2014/main" id="{0A2302BB-5D47-47D0-8992-D5965D4983E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1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2" name="Freeform 180">
                <a:extLst>
                  <a:ext uri="{FF2B5EF4-FFF2-40B4-BE49-F238E27FC236}">
                    <a16:creationId xmlns:a16="http://schemas.microsoft.com/office/drawing/2014/main" id="{D51BF928-3255-4820-85E9-E25E9C75365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3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3" name="Freeform 181">
                <a:extLst>
                  <a:ext uri="{FF2B5EF4-FFF2-40B4-BE49-F238E27FC236}">
                    <a16:creationId xmlns:a16="http://schemas.microsoft.com/office/drawing/2014/main" id="{75CCA836-6E6F-4C78-91E3-C5D04D0FD86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4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4" name="Freeform 182">
                <a:extLst>
                  <a:ext uri="{FF2B5EF4-FFF2-40B4-BE49-F238E27FC236}">
                    <a16:creationId xmlns:a16="http://schemas.microsoft.com/office/drawing/2014/main" id="{C9D4F360-8F16-4D98-8111-B2D901F7CC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5" name="Freeform 183">
                <a:extLst>
                  <a:ext uri="{FF2B5EF4-FFF2-40B4-BE49-F238E27FC236}">
                    <a16:creationId xmlns:a16="http://schemas.microsoft.com/office/drawing/2014/main" id="{AE367D6C-595C-455F-96B2-F5F2685E41D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7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6" name="Freeform 184">
                <a:extLst>
                  <a:ext uri="{FF2B5EF4-FFF2-40B4-BE49-F238E27FC236}">
                    <a16:creationId xmlns:a16="http://schemas.microsoft.com/office/drawing/2014/main" id="{1981FC77-C4C6-4EB3-8C67-A324B9B0D5C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8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7" name="Freeform 185">
                <a:extLst>
                  <a:ext uri="{FF2B5EF4-FFF2-40B4-BE49-F238E27FC236}">
                    <a16:creationId xmlns:a16="http://schemas.microsoft.com/office/drawing/2014/main" id="{5F2301FC-3D05-4438-A987-BD19627F191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0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8" name="Freeform 186">
                <a:extLst>
                  <a:ext uri="{FF2B5EF4-FFF2-40B4-BE49-F238E27FC236}">
                    <a16:creationId xmlns:a16="http://schemas.microsoft.com/office/drawing/2014/main" id="{A78AD257-E344-4321-9CC3-91D3BF34DBA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1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9" name="Freeform 187">
                <a:extLst>
                  <a:ext uri="{FF2B5EF4-FFF2-40B4-BE49-F238E27FC236}">
                    <a16:creationId xmlns:a16="http://schemas.microsoft.com/office/drawing/2014/main" id="{73B8DE1F-139A-4A92-A687-CC387715E8E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0" name="Freeform 188">
                <a:extLst>
                  <a:ext uri="{FF2B5EF4-FFF2-40B4-BE49-F238E27FC236}">
                    <a16:creationId xmlns:a16="http://schemas.microsoft.com/office/drawing/2014/main" id="{F92A0609-6D4E-4588-BA75-134B412D036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4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1" name="Freeform 189">
                <a:extLst>
                  <a:ext uri="{FF2B5EF4-FFF2-40B4-BE49-F238E27FC236}">
                    <a16:creationId xmlns:a16="http://schemas.microsoft.com/office/drawing/2014/main" id="{D6F9A5F4-C671-4D8B-AD8D-93D9FDDDB9F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5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2" name="Freeform 190">
                <a:extLst>
                  <a:ext uri="{FF2B5EF4-FFF2-40B4-BE49-F238E27FC236}">
                    <a16:creationId xmlns:a16="http://schemas.microsoft.com/office/drawing/2014/main" id="{1FD8A1E3-F98E-4893-8D6D-2C61C13F635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6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3" name="Freeform 191">
                <a:extLst>
                  <a:ext uri="{FF2B5EF4-FFF2-40B4-BE49-F238E27FC236}">
                    <a16:creationId xmlns:a16="http://schemas.microsoft.com/office/drawing/2014/main" id="{9258249A-153E-45D8-9127-106E571480C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8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4" name="Freeform 192">
                <a:extLst>
                  <a:ext uri="{FF2B5EF4-FFF2-40B4-BE49-F238E27FC236}">
                    <a16:creationId xmlns:a16="http://schemas.microsoft.com/office/drawing/2014/main" id="{10EA8548-333E-4C80-BA26-4CAA59441BB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9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5" name="Freeform 193">
                <a:extLst>
                  <a:ext uri="{FF2B5EF4-FFF2-40B4-BE49-F238E27FC236}">
                    <a16:creationId xmlns:a16="http://schemas.microsoft.com/office/drawing/2014/main" id="{A271E4A3-5C18-4499-8D1E-770789A8171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0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6" name="Freeform 194">
                <a:extLst>
                  <a:ext uri="{FF2B5EF4-FFF2-40B4-BE49-F238E27FC236}">
                    <a16:creationId xmlns:a16="http://schemas.microsoft.com/office/drawing/2014/main" id="{51DF0EDA-9C32-492A-9E77-11E3B695E8E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1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7" name="Freeform 195">
                <a:extLst>
                  <a:ext uri="{FF2B5EF4-FFF2-40B4-BE49-F238E27FC236}">
                    <a16:creationId xmlns:a16="http://schemas.microsoft.com/office/drawing/2014/main" id="{0B269A3B-9C5A-4629-A06C-8E46EB70890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3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8" name="Freeform 196">
                <a:extLst>
                  <a:ext uri="{FF2B5EF4-FFF2-40B4-BE49-F238E27FC236}">
                    <a16:creationId xmlns:a16="http://schemas.microsoft.com/office/drawing/2014/main" id="{1E4ACBB5-E798-473F-BCA6-22AC0E57F2F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4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9" name="Freeform 197">
                <a:extLst>
                  <a:ext uri="{FF2B5EF4-FFF2-40B4-BE49-F238E27FC236}">
                    <a16:creationId xmlns:a16="http://schemas.microsoft.com/office/drawing/2014/main" id="{14EC8DD6-CF43-480A-B840-1D66A2A54BC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0" name="Freeform 198">
                <a:extLst>
                  <a:ext uri="{FF2B5EF4-FFF2-40B4-BE49-F238E27FC236}">
                    <a16:creationId xmlns:a16="http://schemas.microsoft.com/office/drawing/2014/main" id="{28BC5548-67A3-4F81-923E-6EA95825F69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7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1" name="Freeform 199">
                <a:extLst>
                  <a:ext uri="{FF2B5EF4-FFF2-40B4-BE49-F238E27FC236}">
                    <a16:creationId xmlns:a16="http://schemas.microsoft.com/office/drawing/2014/main" id="{39556343-E938-40B9-A8AF-57BC1AF1888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8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2" name="Freeform 200">
                <a:extLst>
                  <a:ext uri="{FF2B5EF4-FFF2-40B4-BE49-F238E27FC236}">
                    <a16:creationId xmlns:a16="http://schemas.microsoft.com/office/drawing/2014/main" id="{2773F9B4-8AB8-4D45-805A-40998FC0184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0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3" name="Freeform 201">
                <a:extLst>
                  <a:ext uri="{FF2B5EF4-FFF2-40B4-BE49-F238E27FC236}">
                    <a16:creationId xmlns:a16="http://schemas.microsoft.com/office/drawing/2014/main" id="{FE1AB86F-EF70-4D63-94A1-CB4AA8700BD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1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4" name="Freeform 202">
                <a:extLst>
                  <a:ext uri="{FF2B5EF4-FFF2-40B4-BE49-F238E27FC236}">
                    <a16:creationId xmlns:a16="http://schemas.microsoft.com/office/drawing/2014/main" id="{A80E9747-C074-482C-89D5-9EAAC7E2389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2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5" name="Freeform 203">
                <a:extLst>
                  <a:ext uri="{FF2B5EF4-FFF2-40B4-BE49-F238E27FC236}">
                    <a16:creationId xmlns:a16="http://schemas.microsoft.com/office/drawing/2014/main" id="{9044ABE2-1ED3-4053-887C-7A4B088797B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4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6" name="Freeform 204">
                <a:extLst>
                  <a:ext uri="{FF2B5EF4-FFF2-40B4-BE49-F238E27FC236}">
                    <a16:creationId xmlns:a16="http://schemas.microsoft.com/office/drawing/2014/main" id="{086700A2-E29C-4257-8DDD-FCAD615C27B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5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5" name="Freeform 206">
              <a:extLst>
                <a:ext uri="{FF2B5EF4-FFF2-40B4-BE49-F238E27FC236}">
                  <a16:creationId xmlns:a16="http://schemas.microsoft.com/office/drawing/2014/main" id="{E1CD6AFC-C79A-4FC5-B769-34F3B00419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9136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Freeform 207">
              <a:extLst>
                <a:ext uri="{FF2B5EF4-FFF2-40B4-BE49-F238E27FC236}">
                  <a16:creationId xmlns:a16="http://schemas.microsoft.com/office/drawing/2014/main" id="{D3793318-2AFC-4AE2-83D9-7F670C0C639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200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Freeform 208">
              <a:extLst>
                <a:ext uri="{FF2B5EF4-FFF2-40B4-BE49-F238E27FC236}">
                  <a16:creationId xmlns:a16="http://schemas.microsoft.com/office/drawing/2014/main" id="{4D40E823-65EF-4FCB-9A74-AA256EA1A87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32638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209">
              <a:extLst>
                <a:ext uri="{FF2B5EF4-FFF2-40B4-BE49-F238E27FC236}">
                  <a16:creationId xmlns:a16="http://schemas.microsoft.com/office/drawing/2014/main" id="{1E01F165-2A8B-4A14-96C7-B58FF684AFE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5327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210">
              <a:extLst>
                <a:ext uri="{FF2B5EF4-FFF2-40B4-BE49-F238E27FC236}">
                  <a16:creationId xmlns:a16="http://schemas.microsoft.com/office/drawing/2014/main" id="{D0981116-00E3-4B82-BCEE-60C43BA579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739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211">
              <a:extLst>
                <a:ext uri="{FF2B5EF4-FFF2-40B4-BE49-F238E27FC236}">
                  <a16:creationId xmlns:a16="http://schemas.microsoft.com/office/drawing/2014/main" id="{E4F8945E-9824-43F7-9497-CFF441A116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9455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212">
              <a:extLst>
                <a:ext uri="{FF2B5EF4-FFF2-40B4-BE49-F238E27FC236}">
                  <a16:creationId xmlns:a16="http://schemas.microsoft.com/office/drawing/2014/main" id="{01E88E53-B0BC-47CA-91B8-A52B5F8080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312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213">
              <a:extLst>
                <a:ext uri="{FF2B5EF4-FFF2-40B4-BE49-F238E27FC236}">
                  <a16:creationId xmlns:a16="http://schemas.microsoft.com/office/drawing/2014/main" id="{588EC6DD-F822-40CD-BE0C-E4D3D6F12DB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4376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214">
              <a:extLst>
                <a:ext uri="{FF2B5EF4-FFF2-40B4-BE49-F238E27FC236}">
                  <a16:creationId xmlns:a16="http://schemas.microsoft.com/office/drawing/2014/main" id="{F538D805-2DDF-4E4D-A9F0-D34C818606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6440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215">
              <a:extLst>
                <a:ext uri="{FF2B5EF4-FFF2-40B4-BE49-F238E27FC236}">
                  <a16:creationId xmlns:a16="http://schemas.microsoft.com/office/drawing/2014/main" id="{4AF5F795-05F9-469E-8F00-175D60156D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85038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216">
              <a:extLst>
                <a:ext uri="{FF2B5EF4-FFF2-40B4-BE49-F238E27FC236}">
                  <a16:creationId xmlns:a16="http://schemas.microsoft.com/office/drawing/2014/main" id="{5497F4E7-8B94-4EB8-86B2-AD5DCE4F155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0567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217">
              <a:extLst>
                <a:ext uri="{FF2B5EF4-FFF2-40B4-BE49-F238E27FC236}">
                  <a16:creationId xmlns:a16="http://schemas.microsoft.com/office/drawing/2014/main" id="{68DA8338-E4AF-45E1-9C5D-74887AA0FB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263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218">
              <a:extLst>
                <a:ext uri="{FF2B5EF4-FFF2-40B4-BE49-F238E27FC236}">
                  <a16:creationId xmlns:a16="http://schemas.microsoft.com/office/drawing/2014/main" id="{1CFAD0AF-35CD-4C91-BDE8-4A961EE9F2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263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219">
              <a:extLst>
                <a:ext uri="{FF2B5EF4-FFF2-40B4-BE49-F238E27FC236}">
                  <a16:creationId xmlns:a16="http://schemas.microsoft.com/office/drawing/2014/main" id="{D5308D28-E7D4-476F-88BE-3FE6F88D5B2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160000" y="4513263"/>
              <a:ext cx="636588" cy="342900"/>
            </a:xfrm>
            <a:custGeom>
              <a:avLst/>
              <a:gdLst>
                <a:gd name="T0" fmla="*/ 344 w 401"/>
                <a:gd name="T1" fmla="*/ 57 h 216"/>
                <a:gd name="T2" fmla="*/ 318 w 401"/>
                <a:gd name="T3" fmla="*/ 0 h 216"/>
                <a:gd name="T4" fmla="*/ 287 w 401"/>
                <a:gd name="T5" fmla="*/ 57 h 216"/>
                <a:gd name="T6" fmla="*/ 287 w 401"/>
                <a:gd name="T7" fmla="*/ 79 h 216"/>
                <a:gd name="T8" fmla="*/ 235 w 401"/>
                <a:gd name="T9" fmla="*/ 79 h 216"/>
                <a:gd name="T10" fmla="*/ 235 w 401"/>
                <a:gd name="T11" fmla="*/ 57 h 216"/>
                <a:gd name="T12" fmla="*/ 205 w 401"/>
                <a:gd name="T13" fmla="*/ 0 h 216"/>
                <a:gd name="T14" fmla="*/ 174 w 401"/>
                <a:gd name="T15" fmla="*/ 57 h 216"/>
                <a:gd name="T16" fmla="*/ 174 w 401"/>
                <a:gd name="T17" fmla="*/ 79 h 216"/>
                <a:gd name="T18" fmla="*/ 118 w 401"/>
                <a:gd name="T19" fmla="*/ 79 h 216"/>
                <a:gd name="T20" fmla="*/ 118 w 401"/>
                <a:gd name="T21" fmla="*/ 57 h 216"/>
                <a:gd name="T22" fmla="*/ 87 w 401"/>
                <a:gd name="T23" fmla="*/ 0 h 216"/>
                <a:gd name="T24" fmla="*/ 57 w 401"/>
                <a:gd name="T25" fmla="*/ 57 h 216"/>
                <a:gd name="T26" fmla="*/ 57 w 401"/>
                <a:gd name="T27" fmla="*/ 79 h 216"/>
                <a:gd name="T28" fmla="*/ 74 w 401"/>
                <a:gd name="T29" fmla="*/ 136 h 216"/>
                <a:gd name="T30" fmla="*/ 104 w 401"/>
                <a:gd name="T31" fmla="*/ 216 h 216"/>
                <a:gd name="T32" fmla="*/ 118 w 401"/>
                <a:gd name="T33" fmla="*/ 136 h 216"/>
                <a:gd name="T34" fmla="*/ 192 w 401"/>
                <a:gd name="T35" fmla="*/ 136 h 216"/>
                <a:gd name="T36" fmla="*/ 218 w 401"/>
                <a:gd name="T37" fmla="*/ 216 h 216"/>
                <a:gd name="T38" fmla="*/ 226 w 401"/>
                <a:gd name="T39" fmla="*/ 136 h 216"/>
                <a:gd name="T40" fmla="*/ 300 w 401"/>
                <a:gd name="T41" fmla="*/ 136 h 216"/>
                <a:gd name="T42" fmla="*/ 331 w 401"/>
                <a:gd name="T43" fmla="*/ 216 h 216"/>
                <a:gd name="T44" fmla="*/ 401 w 401"/>
                <a:gd name="T45" fmla="*/ 136 h 216"/>
                <a:gd name="T46" fmla="*/ 370 w 401"/>
                <a:gd name="T47" fmla="*/ 79 h 216"/>
                <a:gd name="T48" fmla="*/ 96 w 401"/>
                <a:gd name="T49" fmla="*/ 207 h 216"/>
                <a:gd name="T50" fmla="*/ 83 w 401"/>
                <a:gd name="T51" fmla="*/ 132 h 216"/>
                <a:gd name="T52" fmla="*/ 78 w 401"/>
                <a:gd name="T53" fmla="*/ 70 h 216"/>
                <a:gd name="T54" fmla="*/ 78 w 401"/>
                <a:gd name="T55" fmla="*/ 48 h 216"/>
                <a:gd name="T56" fmla="*/ 87 w 401"/>
                <a:gd name="T57" fmla="*/ 13 h 216"/>
                <a:gd name="T58" fmla="*/ 100 w 401"/>
                <a:gd name="T59" fmla="*/ 48 h 216"/>
                <a:gd name="T60" fmla="*/ 100 w 401"/>
                <a:gd name="T61" fmla="*/ 70 h 216"/>
                <a:gd name="T62" fmla="*/ 126 w 401"/>
                <a:gd name="T63" fmla="*/ 132 h 216"/>
                <a:gd name="T64" fmla="*/ 135 w 401"/>
                <a:gd name="T65" fmla="*/ 132 h 216"/>
                <a:gd name="T66" fmla="*/ 157 w 401"/>
                <a:gd name="T67" fmla="*/ 132 h 216"/>
                <a:gd name="T68" fmla="*/ 213 w 401"/>
                <a:gd name="T69" fmla="*/ 132 h 216"/>
                <a:gd name="T70" fmla="*/ 196 w 401"/>
                <a:gd name="T71" fmla="*/ 207 h 216"/>
                <a:gd name="T72" fmla="*/ 165 w 401"/>
                <a:gd name="T73" fmla="*/ 132 h 216"/>
                <a:gd name="T74" fmla="*/ 196 w 401"/>
                <a:gd name="T75" fmla="*/ 70 h 216"/>
                <a:gd name="T76" fmla="*/ 192 w 401"/>
                <a:gd name="T77" fmla="*/ 48 h 216"/>
                <a:gd name="T78" fmla="*/ 205 w 401"/>
                <a:gd name="T79" fmla="*/ 13 h 216"/>
                <a:gd name="T80" fmla="*/ 218 w 401"/>
                <a:gd name="T81" fmla="*/ 48 h 216"/>
                <a:gd name="T82" fmla="*/ 218 w 401"/>
                <a:gd name="T83" fmla="*/ 70 h 216"/>
                <a:gd name="T84" fmla="*/ 235 w 401"/>
                <a:gd name="T85" fmla="*/ 132 h 216"/>
                <a:gd name="T86" fmla="*/ 248 w 401"/>
                <a:gd name="T87" fmla="*/ 132 h 216"/>
                <a:gd name="T88" fmla="*/ 274 w 401"/>
                <a:gd name="T89" fmla="*/ 132 h 216"/>
                <a:gd name="T90" fmla="*/ 383 w 401"/>
                <a:gd name="T91" fmla="*/ 132 h 216"/>
                <a:gd name="T92" fmla="*/ 322 w 401"/>
                <a:gd name="T93" fmla="*/ 207 h 216"/>
                <a:gd name="T94" fmla="*/ 309 w 401"/>
                <a:gd name="T95" fmla="*/ 132 h 216"/>
                <a:gd name="T96" fmla="*/ 266 w 401"/>
                <a:gd name="T97" fmla="*/ 110 h 216"/>
                <a:gd name="T98" fmla="*/ 283 w 401"/>
                <a:gd name="T99" fmla="*/ 70 h 216"/>
                <a:gd name="T100" fmla="*/ 283 w 401"/>
                <a:gd name="T101" fmla="*/ 48 h 216"/>
                <a:gd name="T102" fmla="*/ 348 w 401"/>
                <a:gd name="T103" fmla="*/ 48 h 216"/>
                <a:gd name="T104" fmla="*/ 348 w 401"/>
                <a:gd name="T105" fmla="*/ 70 h 216"/>
                <a:gd name="T106" fmla="*/ 383 w 401"/>
                <a:gd name="T107" fmla="*/ 132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01" h="216">
                  <a:moveTo>
                    <a:pt x="370" y="79"/>
                  </a:moveTo>
                  <a:lnTo>
                    <a:pt x="344" y="57"/>
                  </a:lnTo>
                  <a:lnTo>
                    <a:pt x="370" y="57"/>
                  </a:lnTo>
                  <a:lnTo>
                    <a:pt x="318" y="0"/>
                  </a:lnTo>
                  <a:lnTo>
                    <a:pt x="261" y="57"/>
                  </a:lnTo>
                  <a:lnTo>
                    <a:pt x="287" y="57"/>
                  </a:lnTo>
                  <a:lnTo>
                    <a:pt x="261" y="79"/>
                  </a:lnTo>
                  <a:lnTo>
                    <a:pt x="287" y="79"/>
                  </a:lnTo>
                  <a:lnTo>
                    <a:pt x="261" y="105"/>
                  </a:lnTo>
                  <a:lnTo>
                    <a:pt x="235" y="79"/>
                  </a:lnTo>
                  <a:lnTo>
                    <a:pt x="257" y="79"/>
                  </a:lnTo>
                  <a:lnTo>
                    <a:pt x="235" y="57"/>
                  </a:lnTo>
                  <a:lnTo>
                    <a:pt x="257" y="57"/>
                  </a:lnTo>
                  <a:lnTo>
                    <a:pt x="205" y="0"/>
                  </a:lnTo>
                  <a:lnTo>
                    <a:pt x="152" y="57"/>
                  </a:lnTo>
                  <a:lnTo>
                    <a:pt x="174" y="57"/>
                  </a:lnTo>
                  <a:lnTo>
                    <a:pt x="152" y="79"/>
                  </a:lnTo>
                  <a:lnTo>
                    <a:pt x="174" y="79"/>
                  </a:lnTo>
                  <a:lnTo>
                    <a:pt x="148" y="110"/>
                  </a:lnTo>
                  <a:lnTo>
                    <a:pt x="118" y="79"/>
                  </a:lnTo>
                  <a:lnTo>
                    <a:pt x="139" y="79"/>
                  </a:lnTo>
                  <a:lnTo>
                    <a:pt x="118" y="57"/>
                  </a:lnTo>
                  <a:lnTo>
                    <a:pt x="139" y="57"/>
                  </a:lnTo>
                  <a:lnTo>
                    <a:pt x="87" y="0"/>
                  </a:lnTo>
                  <a:lnTo>
                    <a:pt x="35" y="57"/>
                  </a:lnTo>
                  <a:lnTo>
                    <a:pt x="57" y="57"/>
                  </a:lnTo>
                  <a:lnTo>
                    <a:pt x="35" y="79"/>
                  </a:lnTo>
                  <a:lnTo>
                    <a:pt x="57" y="79"/>
                  </a:lnTo>
                  <a:lnTo>
                    <a:pt x="0" y="136"/>
                  </a:lnTo>
                  <a:lnTo>
                    <a:pt x="74" y="136"/>
                  </a:lnTo>
                  <a:lnTo>
                    <a:pt x="74" y="216"/>
                  </a:lnTo>
                  <a:lnTo>
                    <a:pt x="104" y="216"/>
                  </a:lnTo>
                  <a:lnTo>
                    <a:pt x="104" y="136"/>
                  </a:lnTo>
                  <a:lnTo>
                    <a:pt x="118" y="136"/>
                  </a:lnTo>
                  <a:lnTo>
                    <a:pt x="174" y="136"/>
                  </a:lnTo>
                  <a:lnTo>
                    <a:pt x="192" y="136"/>
                  </a:lnTo>
                  <a:lnTo>
                    <a:pt x="192" y="216"/>
                  </a:lnTo>
                  <a:lnTo>
                    <a:pt x="218" y="216"/>
                  </a:lnTo>
                  <a:lnTo>
                    <a:pt x="218" y="136"/>
                  </a:lnTo>
                  <a:lnTo>
                    <a:pt x="226" y="136"/>
                  </a:lnTo>
                  <a:lnTo>
                    <a:pt x="292" y="136"/>
                  </a:lnTo>
                  <a:lnTo>
                    <a:pt x="300" y="136"/>
                  </a:lnTo>
                  <a:lnTo>
                    <a:pt x="300" y="216"/>
                  </a:lnTo>
                  <a:lnTo>
                    <a:pt x="331" y="216"/>
                  </a:lnTo>
                  <a:lnTo>
                    <a:pt x="331" y="136"/>
                  </a:lnTo>
                  <a:lnTo>
                    <a:pt x="401" y="136"/>
                  </a:lnTo>
                  <a:lnTo>
                    <a:pt x="344" y="79"/>
                  </a:lnTo>
                  <a:lnTo>
                    <a:pt x="370" y="79"/>
                  </a:lnTo>
                  <a:close/>
                  <a:moveTo>
                    <a:pt x="96" y="132"/>
                  </a:moveTo>
                  <a:lnTo>
                    <a:pt x="96" y="207"/>
                  </a:lnTo>
                  <a:lnTo>
                    <a:pt x="83" y="207"/>
                  </a:lnTo>
                  <a:lnTo>
                    <a:pt x="83" y="132"/>
                  </a:lnTo>
                  <a:lnTo>
                    <a:pt x="17" y="132"/>
                  </a:lnTo>
                  <a:lnTo>
                    <a:pt x="78" y="70"/>
                  </a:lnTo>
                  <a:lnTo>
                    <a:pt x="52" y="70"/>
                  </a:lnTo>
                  <a:lnTo>
                    <a:pt x="78" y="48"/>
                  </a:lnTo>
                  <a:lnTo>
                    <a:pt x="52" y="48"/>
                  </a:lnTo>
                  <a:lnTo>
                    <a:pt x="87" y="13"/>
                  </a:lnTo>
                  <a:lnTo>
                    <a:pt x="122" y="48"/>
                  </a:lnTo>
                  <a:lnTo>
                    <a:pt x="100" y="48"/>
                  </a:lnTo>
                  <a:lnTo>
                    <a:pt x="122" y="70"/>
                  </a:lnTo>
                  <a:lnTo>
                    <a:pt x="100" y="70"/>
                  </a:lnTo>
                  <a:lnTo>
                    <a:pt x="139" y="114"/>
                  </a:lnTo>
                  <a:lnTo>
                    <a:pt x="126" y="132"/>
                  </a:lnTo>
                  <a:lnTo>
                    <a:pt x="96" y="132"/>
                  </a:lnTo>
                  <a:close/>
                  <a:moveTo>
                    <a:pt x="135" y="132"/>
                  </a:moveTo>
                  <a:lnTo>
                    <a:pt x="148" y="119"/>
                  </a:lnTo>
                  <a:lnTo>
                    <a:pt x="157" y="132"/>
                  </a:lnTo>
                  <a:lnTo>
                    <a:pt x="135" y="132"/>
                  </a:lnTo>
                  <a:close/>
                  <a:moveTo>
                    <a:pt x="213" y="132"/>
                  </a:moveTo>
                  <a:lnTo>
                    <a:pt x="213" y="207"/>
                  </a:lnTo>
                  <a:lnTo>
                    <a:pt x="196" y="207"/>
                  </a:lnTo>
                  <a:lnTo>
                    <a:pt x="196" y="132"/>
                  </a:lnTo>
                  <a:lnTo>
                    <a:pt x="165" y="132"/>
                  </a:lnTo>
                  <a:lnTo>
                    <a:pt x="152" y="114"/>
                  </a:lnTo>
                  <a:lnTo>
                    <a:pt x="196" y="70"/>
                  </a:lnTo>
                  <a:lnTo>
                    <a:pt x="170" y="70"/>
                  </a:lnTo>
                  <a:lnTo>
                    <a:pt x="192" y="48"/>
                  </a:lnTo>
                  <a:lnTo>
                    <a:pt x="170" y="48"/>
                  </a:lnTo>
                  <a:lnTo>
                    <a:pt x="205" y="13"/>
                  </a:lnTo>
                  <a:lnTo>
                    <a:pt x="239" y="48"/>
                  </a:lnTo>
                  <a:lnTo>
                    <a:pt x="218" y="48"/>
                  </a:lnTo>
                  <a:lnTo>
                    <a:pt x="239" y="70"/>
                  </a:lnTo>
                  <a:lnTo>
                    <a:pt x="218" y="70"/>
                  </a:lnTo>
                  <a:lnTo>
                    <a:pt x="253" y="110"/>
                  </a:lnTo>
                  <a:lnTo>
                    <a:pt x="235" y="132"/>
                  </a:lnTo>
                  <a:lnTo>
                    <a:pt x="213" y="132"/>
                  </a:lnTo>
                  <a:close/>
                  <a:moveTo>
                    <a:pt x="248" y="132"/>
                  </a:moveTo>
                  <a:lnTo>
                    <a:pt x="261" y="119"/>
                  </a:lnTo>
                  <a:lnTo>
                    <a:pt x="274" y="132"/>
                  </a:lnTo>
                  <a:lnTo>
                    <a:pt x="248" y="132"/>
                  </a:lnTo>
                  <a:close/>
                  <a:moveTo>
                    <a:pt x="383" y="132"/>
                  </a:moveTo>
                  <a:lnTo>
                    <a:pt x="322" y="132"/>
                  </a:lnTo>
                  <a:lnTo>
                    <a:pt x="322" y="207"/>
                  </a:lnTo>
                  <a:lnTo>
                    <a:pt x="309" y="207"/>
                  </a:lnTo>
                  <a:lnTo>
                    <a:pt x="309" y="132"/>
                  </a:lnTo>
                  <a:lnTo>
                    <a:pt x="283" y="132"/>
                  </a:lnTo>
                  <a:lnTo>
                    <a:pt x="266" y="110"/>
                  </a:lnTo>
                  <a:lnTo>
                    <a:pt x="305" y="70"/>
                  </a:lnTo>
                  <a:lnTo>
                    <a:pt x="283" y="70"/>
                  </a:lnTo>
                  <a:lnTo>
                    <a:pt x="305" y="48"/>
                  </a:lnTo>
                  <a:lnTo>
                    <a:pt x="283" y="48"/>
                  </a:lnTo>
                  <a:lnTo>
                    <a:pt x="318" y="13"/>
                  </a:lnTo>
                  <a:lnTo>
                    <a:pt x="348" y="48"/>
                  </a:lnTo>
                  <a:lnTo>
                    <a:pt x="327" y="48"/>
                  </a:lnTo>
                  <a:lnTo>
                    <a:pt x="348" y="70"/>
                  </a:lnTo>
                  <a:lnTo>
                    <a:pt x="327" y="70"/>
                  </a:lnTo>
                  <a:lnTo>
                    <a:pt x="383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220">
              <a:extLst>
                <a:ext uri="{FF2B5EF4-FFF2-40B4-BE49-F238E27FC236}">
                  <a16:creationId xmlns:a16="http://schemas.microsoft.com/office/drawing/2014/main" id="{933F96A6-244C-49F1-8498-F69F81A839A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843838" y="4400550"/>
              <a:ext cx="2268538" cy="447675"/>
            </a:xfrm>
            <a:custGeom>
              <a:avLst/>
              <a:gdLst>
                <a:gd name="T0" fmla="*/ 91 w 328"/>
                <a:gd name="T1" fmla="*/ 0 h 64"/>
                <a:gd name="T2" fmla="*/ 124 w 328"/>
                <a:gd name="T3" fmla="*/ 59 h 64"/>
                <a:gd name="T4" fmla="*/ 328 w 328"/>
                <a:gd name="T5" fmla="*/ 63 h 64"/>
                <a:gd name="T6" fmla="*/ 327 w 328"/>
                <a:gd name="T7" fmla="*/ 2 h 64"/>
                <a:gd name="T8" fmla="*/ 193 w 328"/>
                <a:gd name="T9" fmla="*/ 21 h 64"/>
                <a:gd name="T10" fmla="*/ 123 w 328"/>
                <a:gd name="T11" fmla="*/ 57 h 64"/>
                <a:gd name="T12" fmla="*/ 113 w 328"/>
                <a:gd name="T13" fmla="*/ 5 h 64"/>
                <a:gd name="T14" fmla="*/ 150 w 328"/>
                <a:gd name="T15" fmla="*/ 19 h 64"/>
                <a:gd name="T16" fmla="*/ 140 w 328"/>
                <a:gd name="T17" fmla="*/ 20 h 64"/>
                <a:gd name="T18" fmla="*/ 132 w 328"/>
                <a:gd name="T19" fmla="*/ 10 h 64"/>
                <a:gd name="T20" fmla="*/ 188 w 328"/>
                <a:gd name="T21" fmla="*/ 15 h 64"/>
                <a:gd name="T22" fmla="*/ 191 w 328"/>
                <a:gd name="T23" fmla="*/ 49 h 64"/>
                <a:gd name="T24" fmla="*/ 134 w 328"/>
                <a:gd name="T25" fmla="*/ 38 h 64"/>
                <a:gd name="T26" fmla="*/ 139 w 328"/>
                <a:gd name="T27" fmla="*/ 40 h 64"/>
                <a:gd name="T28" fmla="*/ 155 w 328"/>
                <a:gd name="T29" fmla="*/ 38 h 64"/>
                <a:gd name="T30" fmla="*/ 156 w 328"/>
                <a:gd name="T31" fmla="*/ 38 h 64"/>
                <a:gd name="T32" fmla="*/ 172 w 328"/>
                <a:gd name="T33" fmla="*/ 40 h 64"/>
                <a:gd name="T34" fmla="*/ 179 w 328"/>
                <a:gd name="T35" fmla="*/ 38 h 64"/>
                <a:gd name="T36" fmla="*/ 185 w 328"/>
                <a:gd name="T37" fmla="*/ 40 h 64"/>
                <a:gd name="T38" fmla="*/ 180 w 328"/>
                <a:gd name="T39" fmla="*/ 36 h 64"/>
                <a:gd name="T40" fmla="*/ 178 w 328"/>
                <a:gd name="T41" fmla="*/ 36 h 64"/>
                <a:gd name="T42" fmla="*/ 162 w 328"/>
                <a:gd name="T43" fmla="*/ 33 h 64"/>
                <a:gd name="T44" fmla="*/ 155 w 328"/>
                <a:gd name="T45" fmla="*/ 36 h 64"/>
                <a:gd name="T46" fmla="*/ 149 w 328"/>
                <a:gd name="T47" fmla="*/ 33 h 64"/>
                <a:gd name="T48" fmla="*/ 134 w 328"/>
                <a:gd name="T49" fmla="*/ 36 h 64"/>
                <a:gd name="T50" fmla="*/ 138 w 328"/>
                <a:gd name="T51" fmla="*/ 42 h 64"/>
                <a:gd name="T52" fmla="*/ 149 w 328"/>
                <a:gd name="T53" fmla="*/ 42 h 64"/>
                <a:gd name="T54" fmla="*/ 157 w 328"/>
                <a:gd name="T55" fmla="*/ 45 h 64"/>
                <a:gd name="T56" fmla="*/ 162 w 328"/>
                <a:gd name="T57" fmla="*/ 45 h 64"/>
                <a:gd name="T58" fmla="*/ 177 w 328"/>
                <a:gd name="T59" fmla="*/ 42 h 64"/>
                <a:gd name="T60" fmla="*/ 179 w 328"/>
                <a:gd name="T61" fmla="*/ 42 h 64"/>
                <a:gd name="T62" fmla="*/ 180 w 328"/>
                <a:gd name="T63" fmla="*/ 29 h 64"/>
                <a:gd name="T64" fmla="*/ 172 w 328"/>
                <a:gd name="T65" fmla="*/ 31 h 64"/>
                <a:gd name="T66" fmla="*/ 166 w 328"/>
                <a:gd name="T67" fmla="*/ 29 h 64"/>
                <a:gd name="T68" fmla="*/ 154 w 328"/>
                <a:gd name="T69" fmla="*/ 31 h 64"/>
                <a:gd name="T70" fmla="*/ 148 w 328"/>
                <a:gd name="T71" fmla="*/ 29 h 64"/>
                <a:gd name="T72" fmla="*/ 133 w 328"/>
                <a:gd name="T73" fmla="*/ 31 h 64"/>
                <a:gd name="T74" fmla="*/ 123 w 328"/>
                <a:gd name="T75" fmla="*/ 7 h 64"/>
                <a:gd name="T76" fmla="*/ 135 w 328"/>
                <a:gd name="T77" fmla="*/ 50 h 64"/>
                <a:gd name="T78" fmla="*/ 198 w 328"/>
                <a:gd name="T79" fmla="*/ 56 h 64"/>
                <a:gd name="T80" fmla="*/ 203 w 328"/>
                <a:gd name="T81" fmla="*/ 62 h 64"/>
                <a:gd name="T82" fmla="*/ 215 w 328"/>
                <a:gd name="T83" fmla="*/ 6 h 64"/>
                <a:gd name="T84" fmla="*/ 217 w 328"/>
                <a:gd name="T85" fmla="*/ 5 h 64"/>
                <a:gd name="T86" fmla="*/ 230 w 328"/>
                <a:gd name="T87" fmla="*/ 62 h 64"/>
                <a:gd name="T88" fmla="*/ 236 w 328"/>
                <a:gd name="T89" fmla="*/ 2 h 64"/>
                <a:gd name="T90" fmla="*/ 241 w 328"/>
                <a:gd name="T91" fmla="*/ 62 h 64"/>
                <a:gd name="T92" fmla="*/ 254 w 328"/>
                <a:gd name="T93" fmla="*/ 2 h 64"/>
                <a:gd name="T94" fmla="*/ 256 w 328"/>
                <a:gd name="T95" fmla="*/ 2 h 64"/>
                <a:gd name="T96" fmla="*/ 268 w 328"/>
                <a:gd name="T97" fmla="*/ 62 h 64"/>
                <a:gd name="T98" fmla="*/ 275 w 328"/>
                <a:gd name="T99" fmla="*/ 2 h 64"/>
                <a:gd name="T100" fmla="*/ 280 w 328"/>
                <a:gd name="T101" fmla="*/ 62 h 64"/>
                <a:gd name="T102" fmla="*/ 292 w 328"/>
                <a:gd name="T103" fmla="*/ 2 h 64"/>
                <a:gd name="T104" fmla="*/ 294 w 328"/>
                <a:gd name="T105" fmla="*/ 2 h 64"/>
                <a:gd name="T106" fmla="*/ 307 w 328"/>
                <a:gd name="T107" fmla="*/ 62 h 64"/>
                <a:gd name="T108" fmla="*/ 313 w 328"/>
                <a:gd name="T109" fmla="*/ 2 h 64"/>
                <a:gd name="T110" fmla="*/ 318 w 328"/>
                <a:gd name="T111" fmla="*/ 62 h 64"/>
                <a:gd name="T112" fmla="*/ 132 w 328"/>
                <a:gd name="T113" fmla="*/ 27 h 64"/>
                <a:gd name="T114" fmla="*/ 113 w 328"/>
                <a:gd name="T115" fmla="*/ 62 h 64"/>
                <a:gd name="T116" fmla="*/ 2 w 328"/>
                <a:gd name="T117" fmla="*/ 2 h 64"/>
                <a:gd name="T118" fmla="*/ 129 w 328"/>
                <a:gd name="T119" fmla="*/ 55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28" h="64">
                  <a:moveTo>
                    <a:pt x="328" y="0"/>
                  </a:moveTo>
                  <a:cubicBezTo>
                    <a:pt x="240" y="0"/>
                    <a:pt x="240" y="0"/>
                    <a:pt x="240" y="0"/>
                  </a:cubicBezTo>
                  <a:cubicBezTo>
                    <a:pt x="239" y="0"/>
                    <a:pt x="201" y="3"/>
                    <a:pt x="177" y="19"/>
                  </a:cubicBezTo>
                  <a:cubicBezTo>
                    <a:pt x="177" y="19"/>
                    <a:pt x="177" y="19"/>
                    <a:pt x="177" y="19"/>
                  </a:cubicBezTo>
                  <a:cubicBezTo>
                    <a:pt x="169" y="19"/>
                    <a:pt x="162" y="19"/>
                    <a:pt x="155" y="19"/>
                  </a:cubicBezTo>
                  <a:cubicBezTo>
                    <a:pt x="150" y="15"/>
                    <a:pt x="145" y="13"/>
                    <a:pt x="139" y="10"/>
                  </a:cubicBezTo>
                  <a:cubicBezTo>
                    <a:pt x="139" y="10"/>
                    <a:pt x="139" y="10"/>
                    <a:pt x="139" y="10"/>
                  </a:cubicBezTo>
                  <a:cubicBezTo>
                    <a:pt x="116" y="2"/>
                    <a:pt x="91" y="0"/>
                    <a:pt x="9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4"/>
                    <a:pt x="1" y="64"/>
                  </a:cubicBezTo>
                  <a:cubicBezTo>
                    <a:pt x="118" y="64"/>
                    <a:pt x="118" y="64"/>
                    <a:pt x="118" y="64"/>
                  </a:cubicBezTo>
                  <a:cubicBezTo>
                    <a:pt x="118" y="64"/>
                    <a:pt x="118" y="64"/>
                    <a:pt x="119" y="64"/>
                  </a:cubicBezTo>
                  <a:cubicBezTo>
                    <a:pt x="124" y="59"/>
                    <a:pt x="124" y="59"/>
                    <a:pt x="124" y="59"/>
                  </a:cubicBezTo>
                  <a:cubicBezTo>
                    <a:pt x="124" y="59"/>
                    <a:pt x="124" y="59"/>
                    <a:pt x="124" y="59"/>
                  </a:cubicBezTo>
                  <a:cubicBezTo>
                    <a:pt x="197" y="59"/>
                    <a:pt x="197" y="59"/>
                    <a:pt x="197" y="59"/>
                  </a:cubicBezTo>
                  <a:cubicBezTo>
                    <a:pt x="198" y="59"/>
                    <a:pt x="198" y="59"/>
                    <a:pt x="198" y="59"/>
                  </a:cubicBezTo>
                  <a:cubicBezTo>
                    <a:pt x="201" y="63"/>
                    <a:pt x="201" y="63"/>
                    <a:pt x="201" y="63"/>
                  </a:cubicBezTo>
                  <a:cubicBezTo>
                    <a:pt x="202" y="63"/>
                    <a:pt x="202" y="64"/>
                    <a:pt x="202" y="64"/>
                  </a:cubicBezTo>
                  <a:cubicBezTo>
                    <a:pt x="328" y="64"/>
                    <a:pt x="328" y="64"/>
                    <a:pt x="328" y="64"/>
                  </a:cubicBezTo>
                  <a:cubicBezTo>
                    <a:pt x="328" y="64"/>
                    <a:pt x="328" y="64"/>
                    <a:pt x="328" y="64"/>
                  </a:cubicBezTo>
                  <a:cubicBezTo>
                    <a:pt x="328" y="64"/>
                    <a:pt x="328" y="64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1"/>
                    <a:pt x="328" y="1"/>
                    <a:pt x="328" y="1"/>
                  </a:cubicBezTo>
                  <a:cubicBezTo>
                    <a:pt x="328" y="0"/>
                    <a:pt x="328" y="0"/>
                    <a:pt x="328" y="0"/>
                  </a:cubicBezTo>
                  <a:close/>
                  <a:moveTo>
                    <a:pt x="327" y="62"/>
                  </a:moveTo>
                  <a:cubicBezTo>
                    <a:pt x="323" y="62"/>
                    <a:pt x="323" y="62"/>
                    <a:pt x="323" y="62"/>
                  </a:cubicBezTo>
                  <a:cubicBezTo>
                    <a:pt x="323" y="2"/>
                    <a:pt x="323" y="2"/>
                    <a:pt x="323" y="2"/>
                  </a:cubicBezTo>
                  <a:cubicBezTo>
                    <a:pt x="327" y="2"/>
                    <a:pt x="327" y="2"/>
                    <a:pt x="327" y="2"/>
                  </a:cubicBezTo>
                  <a:lnTo>
                    <a:pt x="327" y="62"/>
                  </a:lnTo>
                  <a:close/>
                  <a:moveTo>
                    <a:pt x="193" y="51"/>
                  </a:moveTo>
                  <a:cubicBezTo>
                    <a:pt x="193" y="51"/>
                    <a:pt x="193" y="51"/>
                    <a:pt x="193" y="51"/>
                  </a:cubicBezTo>
                  <a:cubicBezTo>
                    <a:pt x="193" y="25"/>
                    <a:pt x="193" y="25"/>
                    <a:pt x="193" y="25"/>
                  </a:cubicBezTo>
                  <a:cubicBezTo>
                    <a:pt x="193" y="25"/>
                    <a:pt x="193" y="25"/>
                    <a:pt x="193" y="25"/>
                  </a:cubicBezTo>
                  <a:cubicBezTo>
                    <a:pt x="194" y="22"/>
                    <a:pt x="194" y="22"/>
                    <a:pt x="194" y="22"/>
                  </a:cubicBezTo>
                  <a:cubicBezTo>
                    <a:pt x="194" y="22"/>
                    <a:pt x="194" y="21"/>
                    <a:pt x="193" y="21"/>
                  </a:cubicBezTo>
                  <a:cubicBezTo>
                    <a:pt x="193" y="21"/>
                    <a:pt x="193" y="21"/>
                    <a:pt x="193" y="21"/>
                  </a:cubicBezTo>
                  <a:cubicBezTo>
                    <a:pt x="193" y="12"/>
                    <a:pt x="193" y="12"/>
                    <a:pt x="193" y="12"/>
                  </a:cubicBezTo>
                  <a:cubicBezTo>
                    <a:pt x="194" y="12"/>
                    <a:pt x="195" y="12"/>
                    <a:pt x="196" y="11"/>
                  </a:cubicBezTo>
                  <a:cubicBezTo>
                    <a:pt x="196" y="54"/>
                    <a:pt x="196" y="54"/>
                    <a:pt x="196" y="54"/>
                  </a:cubicBezTo>
                  <a:lnTo>
                    <a:pt x="193" y="51"/>
                  </a:lnTo>
                  <a:close/>
                  <a:moveTo>
                    <a:pt x="107" y="4"/>
                  </a:moveTo>
                  <a:cubicBezTo>
                    <a:pt x="108" y="4"/>
                    <a:pt x="110" y="4"/>
                    <a:pt x="111" y="4"/>
                  </a:cubicBezTo>
                  <a:cubicBezTo>
                    <a:pt x="126" y="55"/>
                    <a:pt x="126" y="55"/>
                    <a:pt x="126" y="55"/>
                  </a:cubicBezTo>
                  <a:cubicBezTo>
                    <a:pt x="123" y="57"/>
                    <a:pt x="123" y="57"/>
                    <a:pt x="123" y="57"/>
                  </a:cubicBezTo>
                  <a:lnTo>
                    <a:pt x="107" y="4"/>
                  </a:lnTo>
                  <a:close/>
                  <a:moveTo>
                    <a:pt x="122" y="59"/>
                  </a:moveTo>
                  <a:cubicBezTo>
                    <a:pt x="119" y="61"/>
                    <a:pt x="119" y="61"/>
                    <a:pt x="119" y="61"/>
                  </a:cubicBezTo>
                  <a:cubicBezTo>
                    <a:pt x="102" y="3"/>
                    <a:pt x="102" y="3"/>
                    <a:pt x="102" y="3"/>
                  </a:cubicBezTo>
                  <a:cubicBezTo>
                    <a:pt x="103" y="3"/>
                    <a:pt x="104" y="3"/>
                    <a:pt x="105" y="3"/>
                  </a:cubicBezTo>
                  <a:lnTo>
                    <a:pt x="122" y="59"/>
                  </a:lnTo>
                  <a:close/>
                  <a:moveTo>
                    <a:pt x="127" y="54"/>
                  </a:moveTo>
                  <a:cubicBezTo>
                    <a:pt x="113" y="5"/>
                    <a:pt x="113" y="5"/>
                    <a:pt x="113" y="5"/>
                  </a:cubicBezTo>
                  <a:cubicBezTo>
                    <a:pt x="114" y="5"/>
                    <a:pt x="115" y="5"/>
                    <a:pt x="116" y="5"/>
                  </a:cubicBezTo>
                  <a:cubicBezTo>
                    <a:pt x="130" y="52"/>
                    <a:pt x="130" y="52"/>
                    <a:pt x="130" y="52"/>
                  </a:cubicBezTo>
                  <a:lnTo>
                    <a:pt x="127" y="54"/>
                  </a:lnTo>
                  <a:close/>
                  <a:moveTo>
                    <a:pt x="147" y="19"/>
                  </a:moveTo>
                  <a:cubicBezTo>
                    <a:pt x="145" y="15"/>
                    <a:pt x="145" y="15"/>
                    <a:pt x="145" y="15"/>
                  </a:cubicBezTo>
                  <a:cubicBezTo>
                    <a:pt x="147" y="16"/>
                    <a:pt x="148" y="16"/>
                    <a:pt x="149" y="17"/>
                  </a:cubicBezTo>
                  <a:cubicBezTo>
                    <a:pt x="149" y="17"/>
                    <a:pt x="149" y="17"/>
                    <a:pt x="149" y="17"/>
                  </a:cubicBezTo>
                  <a:cubicBezTo>
                    <a:pt x="150" y="19"/>
                    <a:pt x="150" y="19"/>
                    <a:pt x="150" y="19"/>
                  </a:cubicBezTo>
                  <a:cubicBezTo>
                    <a:pt x="149" y="19"/>
                    <a:pt x="148" y="19"/>
                    <a:pt x="147" y="19"/>
                  </a:cubicBezTo>
                  <a:close/>
                  <a:moveTo>
                    <a:pt x="145" y="19"/>
                  </a:moveTo>
                  <a:cubicBezTo>
                    <a:pt x="144" y="19"/>
                    <a:pt x="143" y="20"/>
                    <a:pt x="142" y="20"/>
                  </a:cubicBezTo>
                  <a:cubicBezTo>
                    <a:pt x="140" y="13"/>
                    <a:pt x="140" y="13"/>
                    <a:pt x="140" y="13"/>
                  </a:cubicBezTo>
                  <a:cubicBezTo>
                    <a:pt x="141" y="13"/>
                    <a:pt x="142" y="14"/>
                    <a:pt x="143" y="14"/>
                  </a:cubicBezTo>
                  <a:cubicBezTo>
                    <a:pt x="143" y="14"/>
                    <a:pt x="143" y="15"/>
                    <a:pt x="143" y="15"/>
                  </a:cubicBezTo>
                  <a:lnTo>
                    <a:pt x="145" y="19"/>
                  </a:lnTo>
                  <a:close/>
                  <a:moveTo>
                    <a:pt x="140" y="20"/>
                  </a:moveTo>
                  <a:cubicBezTo>
                    <a:pt x="139" y="20"/>
                    <a:pt x="138" y="20"/>
                    <a:pt x="137" y="20"/>
                  </a:cubicBezTo>
                  <a:cubicBezTo>
                    <a:pt x="134" y="11"/>
                    <a:pt x="134" y="11"/>
                    <a:pt x="134" y="11"/>
                  </a:cubicBezTo>
                  <a:cubicBezTo>
                    <a:pt x="135" y="11"/>
                    <a:pt x="136" y="11"/>
                    <a:pt x="138" y="12"/>
                  </a:cubicBezTo>
                  <a:lnTo>
                    <a:pt x="140" y="20"/>
                  </a:lnTo>
                  <a:close/>
                  <a:moveTo>
                    <a:pt x="135" y="20"/>
                  </a:moveTo>
                  <a:cubicBezTo>
                    <a:pt x="134" y="20"/>
                    <a:pt x="133" y="20"/>
                    <a:pt x="132" y="21"/>
                  </a:cubicBezTo>
                  <a:cubicBezTo>
                    <a:pt x="129" y="9"/>
                    <a:pt x="129" y="9"/>
                    <a:pt x="129" y="9"/>
                  </a:cubicBezTo>
                  <a:cubicBezTo>
                    <a:pt x="130" y="9"/>
                    <a:pt x="131" y="10"/>
                    <a:pt x="132" y="10"/>
                  </a:cubicBezTo>
                  <a:lnTo>
                    <a:pt x="135" y="20"/>
                  </a:lnTo>
                  <a:close/>
                  <a:moveTo>
                    <a:pt x="183" y="20"/>
                  </a:moveTo>
                  <a:cubicBezTo>
                    <a:pt x="183" y="17"/>
                    <a:pt x="183" y="17"/>
                    <a:pt x="183" y="17"/>
                  </a:cubicBezTo>
                  <a:cubicBezTo>
                    <a:pt x="183" y="17"/>
                    <a:pt x="183" y="17"/>
                    <a:pt x="183" y="17"/>
                  </a:cubicBezTo>
                  <a:cubicBezTo>
                    <a:pt x="184" y="16"/>
                    <a:pt x="185" y="16"/>
                    <a:pt x="186" y="15"/>
                  </a:cubicBezTo>
                  <a:cubicBezTo>
                    <a:pt x="186" y="20"/>
                    <a:pt x="186" y="20"/>
                    <a:pt x="186" y="20"/>
                  </a:cubicBezTo>
                  <a:cubicBezTo>
                    <a:pt x="185" y="20"/>
                    <a:pt x="184" y="20"/>
                    <a:pt x="183" y="20"/>
                  </a:cubicBezTo>
                  <a:close/>
                  <a:moveTo>
                    <a:pt x="188" y="15"/>
                  </a:moveTo>
                  <a:cubicBezTo>
                    <a:pt x="189" y="14"/>
                    <a:pt x="190" y="14"/>
                    <a:pt x="191" y="13"/>
                  </a:cubicBezTo>
                  <a:cubicBezTo>
                    <a:pt x="191" y="21"/>
                    <a:pt x="191" y="21"/>
                    <a:pt x="191" y="21"/>
                  </a:cubicBezTo>
                  <a:cubicBezTo>
                    <a:pt x="190" y="20"/>
                    <a:pt x="189" y="20"/>
                    <a:pt x="188" y="20"/>
                  </a:cubicBezTo>
                  <a:lnTo>
                    <a:pt x="188" y="15"/>
                  </a:lnTo>
                  <a:close/>
                  <a:moveTo>
                    <a:pt x="189" y="46"/>
                  </a:moveTo>
                  <a:cubicBezTo>
                    <a:pt x="189" y="46"/>
                    <a:pt x="189" y="46"/>
                    <a:pt x="189" y="46"/>
                  </a:cubicBezTo>
                  <a:cubicBezTo>
                    <a:pt x="191" y="34"/>
                    <a:pt x="191" y="34"/>
                    <a:pt x="191" y="34"/>
                  </a:cubicBezTo>
                  <a:cubicBezTo>
                    <a:pt x="191" y="49"/>
                    <a:pt x="191" y="49"/>
                    <a:pt x="191" y="49"/>
                  </a:cubicBezTo>
                  <a:lnTo>
                    <a:pt x="189" y="46"/>
                  </a:lnTo>
                  <a:close/>
                  <a:moveTo>
                    <a:pt x="184" y="45"/>
                  </a:moveTo>
                  <a:cubicBezTo>
                    <a:pt x="185" y="42"/>
                    <a:pt x="185" y="42"/>
                    <a:pt x="185" y="42"/>
                  </a:cubicBezTo>
                  <a:cubicBezTo>
                    <a:pt x="188" y="42"/>
                    <a:pt x="188" y="42"/>
                    <a:pt x="188" y="42"/>
                  </a:cubicBezTo>
                  <a:cubicBezTo>
                    <a:pt x="187" y="45"/>
                    <a:pt x="187" y="45"/>
                    <a:pt x="187" y="45"/>
                  </a:cubicBezTo>
                  <a:cubicBezTo>
                    <a:pt x="187" y="45"/>
                    <a:pt x="187" y="45"/>
                    <a:pt x="187" y="45"/>
                  </a:cubicBezTo>
                  <a:lnTo>
                    <a:pt x="184" y="45"/>
                  </a:lnTo>
                  <a:close/>
                  <a:moveTo>
                    <a:pt x="134" y="38"/>
                  </a:moveTo>
                  <a:cubicBezTo>
                    <a:pt x="137" y="38"/>
                    <a:pt x="137" y="38"/>
                    <a:pt x="137" y="38"/>
                  </a:cubicBezTo>
                  <a:cubicBezTo>
                    <a:pt x="138" y="40"/>
                    <a:pt x="138" y="40"/>
                    <a:pt x="138" y="40"/>
                  </a:cubicBezTo>
                  <a:cubicBezTo>
                    <a:pt x="135" y="40"/>
                    <a:pt x="135" y="40"/>
                    <a:pt x="135" y="40"/>
                  </a:cubicBezTo>
                  <a:lnTo>
                    <a:pt x="134" y="38"/>
                  </a:lnTo>
                  <a:close/>
                  <a:moveTo>
                    <a:pt x="139" y="38"/>
                  </a:moveTo>
                  <a:cubicBezTo>
                    <a:pt x="143" y="38"/>
                    <a:pt x="143" y="38"/>
                    <a:pt x="143" y="38"/>
                  </a:cubicBezTo>
                  <a:cubicBezTo>
                    <a:pt x="143" y="40"/>
                    <a:pt x="143" y="40"/>
                    <a:pt x="143" y="40"/>
                  </a:cubicBezTo>
                  <a:cubicBezTo>
                    <a:pt x="139" y="40"/>
                    <a:pt x="139" y="40"/>
                    <a:pt x="139" y="40"/>
                  </a:cubicBezTo>
                  <a:lnTo>
                    <a:pt x="139" y="38"/>
                  </a:lnTo>
                  <a:close/>
                  <a:moveTo>
                    <a:pt x="145" y="38"/>
                  </a:moveTo>
                  <a:cubicBezTo>
                    <a:pt x="149" y="38"/>
                    <a:pt x="149" y="38"/>
                    <a:pt x="149" y="38"/>
                  </a:cubicBezTo>
                  <a:cubicBezTo>
                    <a:pt x="149" y="40"/>
                    <a:pt x="149" y="40"/>
                    <a:pt x="149" y="40"/>
                  </a:cubicBezTo>
                  <a:cubicBezTo>
                    <a:pt x="145" y="40"/>
                    <a:pt x="145" y="40"/>
                    <a:pt x="145" y="40"/>
                  </a:cubicBezTo>
                  <a:lnTo>
                    <a:pt x="145" y="38"/>
                  </a:lnTo>
                  <a:close/>
                  <a:moveTo>
                    <a:pt x="151" y="38"/>
                  </a:moveTo>
                  <a:cubicBezTo>
                    <a:pt x="155" y="38"/>
                    <a:pt x="155" y="38"/>
                    <a:pt x="155" y="38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1" y="40"/>
                    <a:pt x="151" y="40"/>
                    <a:pt x="151" y="40"/>
                  </a:cubicBezTo>
                  <a:lnTo>
                    <a:pt x="151" y="38"/>
                  </a:lnTo>
                  <a:close/>
                  <a:moveTo>
                    <a:pt x="156" y="38"/>
                  </a:moveTo>
                  <a:cubicBezTo>
                    <a:pt x="160" y="38"/>
                    <a:pt x="160" y="38"/>
                    <a:pt x="160" y="38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56" y="40"/>
                    <a:pt x="156" y="40"/>
                    <a:pt x="156" y="40"/>
                  </a:cubicBezTo>
                  <a:lnTo>
                    <a:pt x="156" y="38"/>
                  </a:lnTo>
                  <a:close/>
                  <a:moveTo>
                    <a:pt x="162" y="38"/>
                  </a:moveTo>
                  <a:cubicBezTo>
                    <a:pt x="166" y="38"/>
                    <a:pt x="166" y="38"/>
                    <a:pt x="166" y="38"/>
                  </a:cubicBezTo>
                  <a:cubicBezTo>
                    <a:pt x="166" y="40"/>
                    <a:pt x="166" y="40"/>
                    <a:pt x="166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38"/>
                  </a:lnTo>
                  <a:close/>
                  <a:moveTo>
                    <a:pt x="168" y="38"/>
                  </a:moveTo>
                  <a:cubicBezTo>
                    <a:pt x="172" y="38"/>
                    <a:pt x="172" y="38"/>
                    <a:pt x="172" y="38"/>
                  </a:cubicBezTo>
                  <a:cubicBezTo>
                    <a:pt x="172" y="40"/>
                    <a:pt x="172" y="40"/>
                    <a:pt x="172" y="40"/>
                  </a:cubicBezTo>
                  <a:cubicBezTo>
                    <a:pt x="168" y="40"/>
                    <a:pt x="168" y="40"/>
                    <a:pt x="168" y="40"/>
                  </a:cubicBezTo>
                  <a:lnTo>
                    <a:pt x="168" y="38"/>
                  </a:lnTo>
                  <a:close/>
                  <a:moveTo>
                    <a:pt x="174" y="38"/>
                  </a:moveTo>
                  <a:cubicBezTo>
                    <a:pt x="178" y="38"/>
                    <a:pt x="178" y="38"/>
                    <a:pt x="178" y="38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4" y="40"/>
                    <a:pt x="174" y="40"/>
                    <a:pt x="174" y="40"/>
                  </a:cubicBezTo>
                  <a:lnTo>
                    <a:pt x="174" y="38"/>
                  </a:lnTo>
                  <a:close/>
                  <a:moveTo>
                    <a:pt x="179" y="38"/>
                  </a:moveTo>
                  <a:cubicBezTo>
                    <a:pt x="183" y="38"/>
                    <a:pt x="183" y="38"/>
                    <a:pt x="183" y="38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79" y="40"/>
                    <a:pt x="179" y="40"/>
                    <a:pt x="179" y="40"/>
                  </a:cubicBezTo>
                  <a:lnTo>
                    <a:pt x="179" y="38"/>
                  </a:lnTo>
                  <a:close/>
                  <a:moveTo>
                    <a:pt x="185" y="38"/>
                  </a:moveTo>
                  <a:cubicBezTo>
                    <a:pt x="189" y="38"/>
                    <a:pt x="189" y="38"/>
                    <a:pt x="189" y="38"/>
                  </a:cubicBezTo>
                  <a:cubicBezTo>
                    <a:pt x="188" y="40"/>
                    <a:pt x="188" y="40"/>
                    <a:pt x="188" y="40"/>
                  </a:cubicBezTo>
                  <a:cubicBezTo>
                    <a:pt x="185" y="40"/>
                    <a:pt x="185" y="40"/>
                    <a:pt x="185" y="40"/>
                  </a:cubicBezTo>
                  <a:lnTo>
                    <a:pt x="185" y="38"/>
                  </a:lnTo>
                  <a:close/>
                  <a:moveTo>
                    <a:pt x="189" y="36"/>
                  </a:moveTo>
                  <a:cubicBezTo>
                    <a:pt x="185" y="36"/>
                    <a:pt x="185" y="36"/>
                    <a:pt x="185" y="36"/>
                  </a:cubicBezTo>
                  <a:cubicBezTo>
                    <a:pt x="186" y="33"/>
                    <a:pt x="186" y="33"/>
                    <a:pt x="186" y="33"/>
                  </a:cubicBezTo>
                  <a:cubicBezTo>
                    <a:pt x="189" y="33"/>
                    <a:pt x="189" y="33"/>
                    <a:pt x="189" y="33"/>
                  </a:cubicBezTo>
                  <a:lnTo>
                    <a:pt x="189" y="36"/>
                  </a:lnTo>
                  <a:close/>
                  <a:moveTo>
                    <a:pt x="184" y="36"/>
                  </a:moveTo>
                  <a:cubicBezTo>
                    <a:pt x="180" y="36"/>
                    <a:pt x="180" y="36"/>
                    <a:pt x="180" y="36"/>
                  </a:cubicBezTo>
                  <a:cubicBezTo>
                    <a:pt x="180" y="33"/>
                    <a:pt x="180" y="33"/>
                    <a:pt x="180" y="33"/>
                  </a:cubicBezTo>
                  <a:cubicBezTo>
                    <a:pt x="184" y="33"/>
                    <a:pt x="184" y="33"/>
                    <a:pt x="184" y="33"/>
                  </a:cubicBezTo>
                  <a:lnTo>
                    <a:pt x="184" y="36"/>
                  </a:lnTo>
                  <a:close/>
                  <a:moveTo>
                    <a:pt x="178" y="36"/>
                  </a:moveTo>
                  <a:cubicBezTo>
                    <a:pt x="174" y="36"/>
                    <a:pt x="174" y="36"/>
                    <a:pt x="174" y="36"/>
                  </a:cubicBezTo>
                  <a:cubicBezTo>
                    <a:pt x="174" y="33"/>
                    <a:pt x="174" y="33"/>
                    <a:pt x="174" y="33"/>
                  </a:cubicBezTo>
                  <a:cubicBezTo>
                    <a:pt x="178" y="33"/>
                    <a:pt x="178" y="33"/>
                    <a:pt x="178" y="33"/>
                  </a:cubicBezTo>
                  <a:lnTo>
                    <a:pt x="178" y="36"/>
                  </a:lnTo>
                  <a:close/>
                  <a:moveTo>
                    <a:pt x="172" y="36"/>
                  </a:moveTo>
                  <a:cubicBezTo>
                    <a:pt x="168" y="36"/>
                    <a:pt x="168" y="36"/>
                    <a:pt x="168" y="36"/>
                  </a:cubicBezTo>
                  <a:cubicBezTo>
                    <a:pt x="168" y="33"/>
                    <a:pt x="168" y="33"/>
                    <a:pt x="168" y="33"/>
                  </a:cubicBezTo>
                  <a:cubicBezTo>
                    <a:pt x="172" y="33"/>
                    <a:pt x="172" y="33"/>
                    <a:pt x="172" y="33"/>
                  </a:cubicBezTo>
                  <a:lnTo>
                    <a:pt x="172" y="36"/>
                  </a:lnTo>
                  <a:close/>
                  <a:moveTo>
                    <a:pt x="166" y="36"/>
                  </a:moveTo>
                  <a:cubicBezTo>
                    <a:pt x="162" y="36"/>
                    <a:pt x="162" y="36"/>
                    <a:pt x="162" y="36"/>
                  </a:cubicBezTo>
                  <a:cubicBezTo>
                    <a:pt x="162" y="33"/>
                    <a:pt x="162" y="33"/>
                    <a:pt x="162" y="33"/>
                  </a:cubicBezTo>
                  <a:cubicBezTo>
                    <a:pt x="166" y="33"/>
                    <a:pt x="166" y="33"/>
                    <a:pt x="166" y="33"/>
                  </a:cubicBezTo>
                  <a:lnTo>
                    <a:pt x="166" y="36"/>
                  </a:lnTo>
                  <a:close/>
                  <a:moveTo>
                    <a:pt x="160" y="36"/>
                  </a:moveTo>
                  <a:cubicBezTo>
                    <a:pt x="156" y="36"/>
                    <a:pt x="156" y="36"/>
                    <a:pt x="156" y="36"/>
                  </a:cubicBezTo>
                  <a:cubicBezTo>
                    <a:pt x="156" y="33"/>
                    <a:pt x="156" y="33"/>
                    <a:pt x="156" y="33"/>
                  </a:cubicBezTo>
                  <a:cubicBezTo>
                    <a:pt x="160" y="33"/>
                    <a:pt x="160" y="33"/>
                    <a:pt x="160" y="33"/>
                  </a:cubicBezTo>
                  <a:lnTo>
                    <a:pt x="160" y="36"/>
                  </a:lnTo>
                  <a:close/>
                  <a:moveTo>
                    <a:pt x="155" y="36"/>
                  </a:moveTo>
                  <a:cubicBezTo>
                    <a:pt x="151" y="36"/>
                    <a:pt x="151" y="36"/>
                    <a:pt x="151" y="36"/>
                  </a:cubicBezTo>
                  <a:cubicBezTo>
                    <a:pt x="150" y="33"/>
                    <a:pt x="150" y="33"/>
                    <a:pt x="150" y="33"/>
                  </a:cubicBezTo>
                  <a:cubicBezTo>
                    <a:pt x="154" y="33"/>
                    <a:pt x="154" y="33"/>
                    <a:pt x="154" y="33"/>
                  </a:cubicBezTo>
                  <a:lnTo>
                    <a:pt x="155" y="36"/>
                  </a:lnTo>
                  <a:close/>
                  <a:moveTo>
                    <a:pt x="149" y="36"/>
                  </a:moveTo>
                  <a:cubicBezTo>
                    <a:pt x="145" y="36"/>
                    <a:pt x="145" y="36"/>
                    <a:pt x="145" y="36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9" y="33"/>
                    <a:pt x="149" y="33"/>
                    <a:pt x="149" y="33"/>
                  </a:cubicBezTo>
                  <a:lnTo>
                    <a:pt x="149" y="36"/>
                  </a:lnTo>
                  <a:close/>
                  <a:moveTo>
                    <a:pt x="143" y="36"/>
                  </a:moveTo>
                  <a:cubicBezTo>
                    <a:pt x="139" y="36"/>
                    <a:pt x="139" y="36"/>
                    <a:pt x="139" y="36"/>
                  </a:cubicBezTo>
                  <a:cubicBezTo>
                    <a:pt x="139" y="33"/>
                    <a:pt x="139" y="33"/>
                    <a:pt x="139" y="33"/>
                  </a:cubicBezTo>
                  <a:cubicBezTo>
                    <a:pt x="143" y="33"/>
                    <a:pt x="143" y="33"/>
                    <a:pt x="143" y="33"/>
                  </a:cubicBezTo>
                  <a:lnTo>
                    <a:pt x="143" y="36"/>
                  </a:lnTo>
                  <a:close/>
                  <a:moveTo>
                    <a:pt x="137" y="36"/>
                  </a:moveTo>
                  <a:cubicBezTo>
                    <a:pt x="134" y="36"/>
                    <a:pt x="134" y="36"/>
                    <a:pt x="134" y="36"/>
                  </a:cubicBezTo>
                  <a:cubicBezTo>
                    <a:pt x="133" y="33"/>
                    <a:pt x="133" y="33"/>
                    <a:pt x="133" y="33"/>
                  </a:cubicBezTo>
                  <a:cubicBezTo>
                    <a:pt x="137" y="33"/>
                    <a:pt x="137" y="33"/>
                    <a:pt x="137" y="33"/>
                  </a:cubicBezTo>
                  <a:lnTo>
                    <a:pt x="137" y="36"/>
                  </a:lnTo>
                  <a:close/>
                  <a:moveTo>
                    <a:pt x="138" y="42"/>
                  </a:moveTo>
                  <a:cubicBezTo>
                    <a:pt x="138" y="45"/>
                    <a:pt x="138" y="45"/>
                    <a:pt x="138" y="45"/>
                  </a:cubicBezTo>
                  <a:cubicBezTo>
                    <a:pt x="136" y="45"/>
                    <a:pt x="136" y="45"/>
                    <a:pt x="136" y="45"/>
                  </a:cubicBezTo>
                  <a:cubicBezTo>
                    <a:pt x="135" y="42"/>
                    <a:pt x="135" y="42"/>
                    <a:pt x="135" y="42"/>
                  </a:cubicBezTo>
                  <a:lnTo>
                    <a:pt x="138" y="42"/>
                  </a:lnTo>
                  <a:close/>
                  <a:moveTo>
                    <a:pt x="140" y="45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43" y="42"/>
                    <a:pt x="143" y="42"/>
                    <a:pt x="143" y="42"/>
                  </a:cubicBezTo>
                  <a:cubicBezTo>
                    <a:pt x="144" y="45"/>
                    <a:pt x="144" y="45"/>
                    <a:pt x="144" y="45"/>
                  </a:cubicBezTo>
                  <a:lnTo>
                    <a:pt x="140" y="45"/>
                  </a:lnTo>
                  <a:close/>
                  <a:moveTo>
                    <a:pt x="146" y="45"/>
                  </a:moveTo>
                  <a:cubicBezTo>
                    <a:pt x="145" y="42"/>
                    <a:pt x="145" y="42"/>
                    <a:pt x="145" y="42"/>
                  </a:cubicBezTo>
                  <a:cubicBezTo>
                    <a:pt x="149" y="42"/>
                    <a:pt x="149" y="42"/>
                    <a:pt x="149" y="42"/>
                  </a:cubicBezTo>
                  <a:cubicBezTo>
                    <a:pt x="149" y="45"/>
                    <a:pt x="149" y="45"/>
                    <a:pt x="149" y="45"/>
                  </a:cubicBezTo>
                  <a:lnTo>
                    <a:pt x="146" y="45"/>
                  </a:lnTo>
                  <a:close/>
                  <a:moveTo>
                    <a:pt x="151" y="45"/>
                  </a:moveTo>
                  <a:cubicBezTo>
                    <a:pt x="151" y="42"/>
                    <a:pt x="151" y="42"/>
                    <a:pt x="151" y="42"/>
                  </a:cubicBezTo>
                  <a:cubicBezTo>
                    <a:pt x="155" y="42"/>
                    <a:pt x="155" y="42"/>
                    <a:pt x="155" y="42"/>
                  </a:cubicBezTo>
                  <a:cubicBezTo>
                    <a:pt x="155" y="45"/>
                    <a:pt x="155" y="45"/>
                    <a:pt x="155" y="45"/>
                  </a:cubicBezTo>
                  <a:lnTo>
                    <a:pt x="151" y="45"/>
                  </a:lnTo>
                  <a:close/>
                  <a:moveTo>
                    <a:pt x="157" y="45"/>
                  </a:moveTo>
                  <a:cubicBezTo>
                    <a:pt x="157" y="42"/>
                    <a:pt x="157" y="42"/>
                    <a:pt x="157" y="42"/>
                  </a:cubicBezTo>
                  <a:cubicBezTo>
                    <a:pt x="160" y="42"/>
                    <a:pt x="160" y="42"/>
                    <a:pt x="160" y="42"/>
                  </a:cubicBezTo>
                  <a:cubicBezTo>
                    <a:pt x="160" y="45"/>
                    <a:pt x="160" y="45"/>
                    <a:pt x="160" y="45"/>
                  </a:cubicBezTo>
                  <a:lnTo>
                    <a:pt x="157" y="45"/>
                  </a:lnTo>
                  <a:close/>
                  <a:moveTo>
                    <a:pt x="162" y="42"/>
                  </a:moveTo>
                  <a:cubicBezTo>
                    <a:pt x="166" y="42"/>
                    <a:pt x="166" y="42"/>
                    <a:pt x="166" y="42"/>
                  </a:cubicBezTo>
                  <a:cubicBezTo>
                    <a:pt x="166" y="45"/>
                    <a:pt x="166" y="45"/>
                    <a:pt x="166" y="45"/>
                  </a:cubicBezTo>
                  <a:cubicBezTo>
                    <a:pt x="162" y="45"/>
                    <a:pt x="162" y="45"/>
                    <a:pt x="162" y="45"/>
                  </a:cubicBezTo>
                  <a:lnTo>
                    <a:pt x="162" y="42"/>
                  </a:lnTo>
                  <a:close/>
                  <a:moveTo>
                    <a:pt x="168" y="42"/>
                  </a:moveTo>
                  <a:cubicBezTo>
                    <a:pt x="172" y="42"/>
                    <a:pt x="172" y="42"/>
                    <a:pt x="172" y="42"/>
                  </a:cubicBezTo>
                  <a:cubicBezTo>
                    <a:pt x="171" y="45"/>
                    <a:pt x="171" y="45"/>
                    <a:pt x="171" y="45"/>
                  </a:cubicBezTo>
                  <a:cubicBezTo>
                    <a:pt x="168" y="45"/>
                    <a:pt x="168" y="45"/>
                    <a:pt x="168" y="45"/>
                  </a:cubicBezTo>
                  <a:lnTo>
                    <a:pt x="168" y="42"/>
                  </a:lnTo>
                  <a:close/>
                  <a:moveTo>
                    <a:pt x="173" y="42"/>
                  </a:moveTo>
                  <a:cubicBezTo>
                    <a:pt x="177" y="42"/>
                    <a:pt x="177" y="42"/>
                    <a:pt x="177" y="42"/>
                  </a:cubicBezTo>
                  <a:cubicBezTo>
                    <a:pt x="177" y="45"/>
                    <a:pt x="177" y="45"/>
                    <a:pt x="177" y="45"/>
                  </a:cubicBezTo>
                  <a:cubicBezTo>
                    <a:pt x="173" y="45"/>
                    <a:pt x="173" y="45"/>
                    <a:pt x="173" y="45"/>
                  </a:cubicBezTo>
                  <a:lnTo>
                    <a:pt x="173" y="42"/>
                  </a:lnTo>
                  <a:close/>
                  <a:moveTo>
                    <a:pt x="179" y="42"/>
                  </a:moveTo>
                  <a:cubicBezTo>
                    <a:pt x="183" y="42"/>
                    <a:pt x="183" y="42"/>
                    <a:pt x="183" y="42"/>
                  </a:cubicBezTo>
                  <a:cubicBezTo>
                    <a:pt x="183" y="45"/>
                    <a:pt x="183" y="45"/>
                    <a:pt x="183" y="45"/>
                  </a:cubicBezTo>
                  <a:cubicBezTo>
                    <a:pt x="179" y="45"/>
                    <a:pt x="179" y="45"/>
                    <a:pt x="179" y="45"/>
                  </a:cubicBezTo>
                  <a:lnTo>
                    <a:pt x="179" y="42"/>
                  </a:lnTo>
                  <a:close/>
                  <a:moveTo>
                    <a:pt x="190" y="31"/>
                  </a:moveTo>
                  <a:cubicBezTo>
                    <a:pt x="186" y="31"/>
                    <a:pt x="186" y="31"/>
                    <a:pt x="186" y="31"/>
                  </a:cubicBezTo>
                  <a:cubicBezTo>
                    <a:pt x="186" y="29"/>
                    <a:pt x="186" y="29"/>
                    <a:pt x="186" y="29"/>
                  </a:cubicBezTo>
                  <a:cubicBezTo>
                    <a:pt x="190" y="29"/>
                    <a:pt x="190" y="29"/>
                    <a:pt x="190" y="29"/>
                  </a:cubicBezTo>
                  <a:lnTo>
                    <a:pt x="190" y="31"/>
                  </a:lnTo>
                  <a:close/>
                  <a:moveTo>
                    <a:pt x="184" y="31"/>
                  </a:moveTo>
                  <a:cubicBezTo>
                    <a:pt x="180" y="31"/>
                    <a:pt x="180" y="31"/>
                    <a:pt x="180" y="31"/>
                  </a:cubicBezTo>
                  <a:cubicBezTo>
                    <a:pt x="180" y="29"/>
                    <a:pt x="180" y="29"/>
                    <a:pt x="180" y="29"/>
                  </a:cubicBezTo>
                  <a:cubicBezTo>
                    <a:pt x="184" y="29"/>
                    <a:pt x="184" y="29"/>
                    <a:pt x="184" y="29"/>
                  </a:cubicBezTo>
                  <a:lnTo>
                    <a:pt x="184" y="31"/>
                  </a:lnTo>
                  <a:close/>
                  <a:moveTo>
                    <a:pt x="178" y="31"/>
                  </a:moveTo>
                  <a:cubicBezTo>
                    <a:pt x="174" y="31"/>
                    <a:pt x="174" y="31"/>
                    <a:pt x="174" y="31"/>
                  </a:cubicBezTo>
                  <a:cubicBezTo>
                    <a:pt x="174" y="29"/>
                    <a:pt x="174" y="29"/>
                    <a:pt x="174" y="29"/>
                  </a:cubicBezTo>
                  <a:cubicBezTo>
                    <a:pt x="178" y="29"/>
                    <a:pt x="178" y="29"/>
                    <a:pt x="178" y="29"/>
                  </a:cubicBezTo>
                  <a:lnTo>
                    <a:pt x="178" y="31"/>
                  </a:lnTo>
                  <a:close/>
                  <a:moveTo>
                    <a:pt x="172" y="31"/>
                  </a:moveTo>
                  <a:cubicBezTo>
                    <a:pt x="168" y="31"/>
                    <a:pt x="168" y="31"/>
                    <a:pt x="168" y="31"/>
                  </a:cubicBezTo>
                  <a:cubicBezTo>
                    <a:pt x="168" y="29"/>
                    <a:pt x="168" y="29"/>
                    <a:pt x="168" y="29"/>
                  </a:cubicBezTo>
                  <a:cubicBezTo>
                    <a:pt x="172" y="29"/>
                    <a:pt x="172" y="29"/>
                    <a:pt x="172" y="29"/>
                  </a:cubicBezTo>
                  <a:lnTo>
                    <a:pt x="172" y="31"/>
                  </a:lnTo>
                  <a:close/>
                  <a:moveTo>
                    <a:pt x="166" y="31"/>
                  </a:moveTo>
                  <a:cubicBezTo>
                    <a:pt x="162" y="31"/>
                    <a:pt x="162" y="31"/>
                    <a:pt x="162" y="31"/>
                  </a:cubicBezTo>
                  <a:cubicBezTo>
                    <a:pt x="162" y="29"/>
                    <a:pt x="162" y="29"/>
                    <a:pt x="162" y="29"/>
                  </a:cubicBezTo>
                  <a:cubicBezTo>
                    <a:pt x="166" y="29"/>
                    <a:pt x="166" y="29"/>
                    <a:pt x="166" y="29"/>
                  </a:cubicBezTo>
                  <a:lnTo>
                    <a:pt x="166" y="31"/>
                  </a:lnTo>
                  <a:close/>
                  <a:moveTo>
                    <a:pt x="160" y="31"/>
                  </a:moveTo>
                  <a:cubicBezTo>
                    <a:pt x="156" y="31"/>
                    <a:pt x="156" y="31"/>
                    <a:pt x="156" y="31"/>
                  </a:cubicBezTo>
                  <a:cubicBezTo>
                    <a:pt x="156" y="29"/>
                    <a:pt x="156" y="29"/>
                    <a:pt x="156" y="29"/>
                  </a:cubicBezTo>
                  <a:cubicBezTo>
                    <a:pt x="160" y="29"/>
                    <a:pt x="160" y="29"/>
                    <a:pt x="160" y="29"/>
                  </a:cubicBezTo>
                  <a:lnTo>
                    <a:pt x="160" y="31"/>
                  </a:lnTo>
                  <a:close/>
                  <a:moveTo>
                    <a:pt x="154" y="29"/>
                  </a:moveTo>
                  <a:cubicBezTo>
                    <a:pt x="154" y="31"/>
                    <a:pt x="154" y="31"/>
                    <a:pt x="154" y="31"/>
                  </a:cubicBezTo>
                  <a:cubicBezTo>
                    <a:pt x="150" y="31"/>
                    <a:pt x="150" y="31"/>
                    <a:pt x="150" y="31"/>
                  </a:cubicBezTo>
                  <a:cubicBezTo>
                    <a:pt x="150" y="29"/>
                    <a:pt x="150" y="29"/>
                    <a:pt x="150" y="29"/>
                  </a:cubicBezTo>
                  <a:lnTo>
                    <a:pt x="154" y="29"/>
                  </a:lnTo>
                  <a:close/>
                  <a:moveTo>
                    <a:pt x="148" y="29"/>
                  </a:moveTo>
                  <a:cubicBezTo>
                    <a:pt x="148" y="31"/>
                    <a:pt x="148" y="31"/>
                    <a:pt x="148" y="31"/>
                  </a:cubicBezTo>
                  <a:cubicBezTo>
                    <a:pt x="144" y="31"/>
                    <a:pt x="144" y="31"/>
                    <a:pt x="144" y="31"/>
                  </a:cubicBezTo>
                  <a:cubicBezTo>
                    <a:pt x="144" y="29"/>
                    <a:pt x="144" y="29"/>
                    <a:pt x="144" y="29"/>
                  </a:cubicBezTo>
                  <a:lnTo>
                    <a:pt x="148" y="29"/>
                  </a:lnTo>
                  <a:close/>
                  <a:moveTo>
                    <a:pt x="142" y="29"/>
                  </a:moveTo>
                  <a:cubicBezTo>
                    <a:pt x="143" y="31"/>
                    <a:pt x="143" y="31"/>
                    <a:pt x="143" y="31"/>
                  </a:cubicBezTo>
                  <a:cubicBezTo>
                    <a:pt x="138" y="31"/>
                    <a:pt x="138" y="31"/>
                    <a:pt x="138" y="31"/>
                  </a:cubicBezTo>
                  <a:cubicBezTo>
                    <a:pt x="138" y="29"/>
                    <a:pt x="138" y="29"/>
                    <a:pt x="138" y="29"/>
                  </a:cubicBezTo>
                  <a:lnTo>
                    <a:pt x="142" y="29"/>
                  </a:lnTo>
                  <a:close/>
                  <a:moveTo>
                    <a:pt x="136" y="29"/>
                  </a:moveTo>
                  <a:cubicBezTo>
                    <a:pt x="137" y="31"/>
                    <a:pt x="137" y="31"/>
                    <a:pt x="137" y="31"/>
                  </a:cubicBezTo>
                  <a:cubicBezTo>
                    <a:pt x="133" y="31"/>
                    <a:pt x="133" y="31"/>
                    <a:pt x="133" y="31"/>
                  </a:cubicBezTo>
                  <a:cubicBezTo>
                    <a:pt x="132" y="29"/>
                    <a:pt x="132" y="29"/>
                    <a:pt x="132" y="29"/>
                  </a:cubicBezTo>
                  <a:lnTo>
                    <a:pt x="136" y="29"/>
                  </a:lnTo>
                  <a:close/>
                  <a:moveTo>
                    <a:pt x="130" y="21"/>
                  </a:moveTo>
                  <a:cubicBezTo>
                    <a:pt x="130" y="21"/>
                    <a:pt x="130" y="21"/>
                    <a:pt x="130" y="21"/>
                  </a:cubicBezTo>
                  <a:cubicBezTo>
                    <a:pt x="130" y="21"/>
                    <a:pt x="129" y="21"/>
                    <a:pt x="129" y="21"/>
                  </a:cubicBezTo>
                  <a:cubicBezTo>
                    <a:pt x="129" y="21"/>
                    <a:pt x="129" y="22"/>
                    <a:pt x="129" y="22"/>
                  </a:cubicBezTo>
                  <a:cubicBezTo>
                    <a:pt x="132" y="38"/>
                    <a:pt x="132" y="38"/>
                    <a:pt x="132" y="38"/>
                  </a:cubicBezTo>
                  <a:cubicBezTo>
                    <a:pt x="123" y="7"/>
                    <a:pt x="123" y="7"/>
                    <a:pt x="123" y="7"/>
                  </a:cubicBezTo>
                  <a:cubicBezTo>
                    <a:pt x="124" y="8"/>
                    <a:pt x="125" y="8"/>
                    <a:pt x="127" y="8"/>
                  </a:cubicBezTo>
                  <a:lnTo>
                    <a:pt x="130" y="21"/>
                  </a:lnTo>
                  <a:close/>
                  <a:moveTo>
                    <a:pt x="134" y="49"/>
                  </a:moveTo>
                  <a:cubicBezTo>
                    <a:pt x="131" y="51"/>
                    <a:pt x="131" y="51"/>
                    <a:pt x="131" y="51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19" y="6"/>
                    <a:pt x="120" y="6"/>
                    <a:pt x="121" y="7"/>
                  </a:cubicBezTo>
                  <a:lnTo>
                    <a:pt x="134" y="49"/>
                  </a:ln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6" y="50"/>
                    <a:pt x="136" y="50"/>
                    <a:pt x="136" y="49"/>
                  </a:cubicBezTo>
                  <a:cubicBezTo>
                    <a:pt x="135" y="47"/>
                    <a:pt x="135" y="47"/>
                    <a:pt x="135" y="47"/>
                  </a:cubicBezTo>
                  <a:cubicBezTo>
                    <a:pt x="187" y="47"/>
                    <a:pt x="187" y="47"/>
                    <a:pt x="187" y="47"/>
                  </a:cubicBezTo>
                  <a:cubicBezTo>
                    <a:pt x="192" y="53"/>
                    <a:pt x="192" y="53"/>
                    <a:pt x="192" y="53"/>
                  </a:cubicBezTo>
                  <a:cubicBezTo>
                    <a:pt x="131" y="53"/>
                    <a:pt x="131" y="53"/>
                    <a:pt x="131" y="53"/>
                  </a:cubicBezTo>
                  <a:lnTo>
                    <a:pt x="135" y="50"/>
                  </a:lnTo>
                  <a:close/>
                  <a:moveTo>
                    <a:pt x="198" y="56"/>
                  </a:moveTo>
                  <a:cubicBezTo>
                    <a:pt x="198" y="11"/>
                    <a:pt x="198" y="11"/>
                    <a:pt x="198" y="11"/>
                  </a:cubicBezTo>
                  <a:cubicBezTo>
                    <a:pt x="199" y="10"/>
                    <a:pt x="200" y="10"/>
                    <a:pt x="201" y="10"/>
                  </a:cubicBezTo>
                  <a:cubicBezTo>
                    <a:pt x="201" y="60"/>
                    <a:pt x="201" y="60"/>
                    <a:pt x="201" y="60"/>
                  </a:cubicBezTo>
                  <a:lnTo>
                    <a:pt x="198" y="56"/>
                  </a:lnTo>
                  <a:close/>
                  <a:moveTo>
                    <a:pt x="203" y="9"/>
                  </a:moveTo>
                  <a:cubicBezTo>
                    <a:pt x="204" y="9"/>
                    <a:pt x="205" y="8"/>
                    <a:pt x="206" y="8"/>
                  </a:cubicBezTo>
                  <a:cubicBezTo>
                    <a:pt x="206" y="62"/>
                    <a:pt x="206" y="62"/>
                    <a:pt x="206" y="62"/>
                  </a:cubicBezTo>
                  <a:cubicBezTo>
                    <a:pt x="203" y="62"/>
                    <a:pt x="203" y="62"/>
                    <a:pt x="203" y="62"/>
                  </a:cubicBezTo>
                  <a:lnTo>
                    <a:pt x="203" y="9"/>
                  </a:lnTo>
                  <a:close/>
                  <a:moveTo>
                    <a:pt x="207" y="7"/>
                  </a:moveTo>
                  <a:cubicBezTo>
                    <a:pt x="208" y="7"/>
                    <a:pt x="209" y="7"/>
                    <a:pt x="210" y="7"/>
                  </a:cubicBezTo>
                  <a:cubicBezTo>
                    <a:pt x="210" y="62"/>
                    <a:pt x="210" y="62"/>
                    <a:pt x="210" y="62"/>
                  </a:cubicBezTo>
                  <a:cubicBezTo>
                    <a:pt x="207" y="62"/>
                    <a:pt x="207" y="62"/>
                    <a:pt x="207" y="62"/>
                  </a:cubicBezTo>
                  <a:lnTo>
                    <a:pt x="207" y="7"/>
                  </a:lnTo>
                  <a:close/>
                  <a:moveTo>
                    <a:pt x="212" y="6"/>
                  </a:moveTo>
                  <a:cubicBezTo>
                    <a:pt x="213" y="6"/>
                    <a:pt x="214" y="6"/>
                    <a:pt x="215" y="6"/>
                  </a:cubicBezTo>
                  <a:cubicBezTo>
                    <a:pt x="215" y="62"/>
                    <a:pt x="215" y="62"/>
                    <a:pt x="215" y="62"/>
                  </a:cubicBezTo>
                  <a:cubicBezTo>
                    <a:pt x="212" y="62"/>
                    <a:pt x="212" y="62"/>
                    <a:pt x="212" y="62"/>
                  </a:cubicBezTo>
                  <a:lnTo>
                    <a:pt x="212" y="6"/>
                  </a:lnTo>
                  <a:close/>
                  <a:moveTo>
                    <a:pt x="217" y="5"/>
                  </a:moveTo>
                  <a:cubicBezTo>
                    <a:pt x="218" y="5"/>
                    <a:pt x="219" y="5"/>
                    <a:pt x="220" y="4"/>
                  </a:cubicBezTo>
                  <a:cubicBezTo>
                    <a:pt x="220" y="62"/>
                    <a:pt x="220" y="62"/>
                    <a:pt x="220" y="62"/>
                  </a:cubicBezTo>
                  <a:cubicBezTo>
                    <a:pt x="217" y="62"/>
                    <a:pt x="217" y="62"/>
                    <a:pt x="217" y="62"/>
                  </a:cubicBezTo>
                  <a:lnTo>
                    <a:pt x="217" y="5"/>
                  </a:lnTo>
                  <a:close/>
                  <a:moveTo>
                    <a:pt x="222" y="4"/>
                  </a:moveTo>
                  <a:cubicBezTo>
                    <a:pt x="223" y="4"/>
                    <a:pt x="224" y="4"/>
                    <a:pt x="225" y="4"/>
                  </a:cubicBezTo>
                  <a:cubicBezTo>
                    <a:pt x="225" y="62"/>
                    <a:pt x="225" y="62"/>
                    <a:pt x="225" y="62"/>
                  </a:cubicBezTo>
                  <a:cubicBezTo>
                    <a:pt x="222" y="62"/>
                    <a:pt x="222" y="62"/>
                    <a:pt x="222" y="62"/>
                  </a:cubicBezTo>
                  <a:lnTo>
                    <a:pt x="222" y="4"/>
                  </a:lnTo>
                  <a:close/>
                  <a:moveTo>
                    <a:pt x="227" y="3"/>
                  </a:moveTo>
                  <a:cubicBezTo>
                    <a:pt x="228" y="3"/>
                    <a:pt x="229" y="3"/>
                    <a:pt x="230" y="3"/>
                  </a:cubicBezTo>
                  <a:cubicBezTo>
                    <a:pt x="230" y="62"/>
                    <a:pt x="230" y="62"/>
                    <a:pt x="230" y="62"/>
                  </a:cubicBezTo>
                  <a:cubicBezTo>
                    <a:pt x="227" y="62"/>
                    <a:pt x="227" y="62"/>
                    <a:pt x="227" y="62"/>
                  </a:cubicBezTo>
                  <a:lnTo>
                    <a:pt x="227" y="3"/>
                  </a:lnTo>
                  <a:close/>
                  <a:moveTo>
                    <a:pt x="232" y="3"/>
                  </a:moveTo>
                  <a:cubicBezTo>
                    <a:pt x="233" y="2"/>
                    <a:pt x="234" y="2"/>
                    <a:pt x="235" y="2"/>
                  </a:cubicBezTo>
                  <a:cubicBezTo>
                    <a:pt x="235" y="62"/>
                    <a:pt x="235" y="62"/>
                    <a:pt x="235" y="62"/>
                  </a:cubicBezTo>
                  <a:cubicBezTo>
                    <a:pt x="232" y="62"/>
                    <a:pt x="232" y="62"/>
                    <a:pt x="232" y="62"/>
                  </a:cubicBezTo>
                  <a:lnTo>
                    <a:pt x="232" y="3"/>
                  </a:lnTo>
                  <a:close/>
                  <a:moveTo>
                    <a:pt x="236" y="2"/>
                  </a:moveTo>
                  <a:cubicBezTo>
                    <a:pt x="238" y="2"/>
                    <a:pt x="239" y="2"/>
                    <a:pt x="239" y="2"/>
                  </a:cubicBezTo>
                  <a:cubicBezTo>
                    <a:pt x="239" y="62"/>
                    <a:pt x="239" y="62"/>
                    <a:pt x="239" y="62"/>
                  </a:cubicBezTo>
                  <a:cubicBezTo>
                    <a:pt x="236" y="62"/>
                    <a:pt x="236" y="62"/>
                    <a:pt x="236" y="62"/>
                  </a:cubicBezTo>
                  <a:lnTo>
                    <a:pt x="236" y="2"/>
                  </a:lnTo>
                  <a:close/>
                  <a:moveTo>
                    <a:pt x="241" y="2"/>
                  </a:moveTo>
                  <a:cubicBezTo>
                    <a:pt x="244" y="2"/>
                    <a:pt x="244" y="2"/>
                    <a:pt x="244" y="2"/>
                  </a:cubicBezTo>
                  <a:cubicBezTo>
                    <a:pt x="244" y="62"/>
                    <a:pt x="244" y="62"/>
                    <a:pt x="244" y="62"/>
                  </a:cubicBezTo>
                  <a:cubicBezTo>
                    <a:pt x="241" y="62"/>
                    <a:pt x="241" y="62"/>
                    <a:pt x="241" y="62"/>
                  </a:cubicBezTo>
                  <a:lnTo>
                    <a:pt x="241" y="2"/>
                  </a:lnTo>
                  <a:close/>
                  <a:moveTo>
                    <a:pt x="246" y="2"/>
                  </a:moveTo>
                  <a:cubicBezTo>
                    <a:pt x="249" y="2"/>
                    <a:pt x="249" y="2"/>
                    <a:pt x="249" y="2"/>
                  </a:cubicBezTo>
                  <a:cubicBezTo>
                    <a:pt x="249" y="62"/>
                    <a:pt x="249" y="62"/>
                    <a:pt x="249" y="62"/>
                  </a:cubicBezTo>
                  <a:cubicBezTo>
                    <a:pt x="246" y="62"/>
                    <a:pt x="246" y="62"/>
                    <a:pt x="246" y="62"/>
                  </a:cubicBezTo>
                  <a:lnTo>
                    <a:pt x="246" y="2"/>
                  </a:lnTo>
                  <a:close/>
                  <a:moveTo>
                    <a:pt x="251" y="2"/>
                  </a:moveTo>
                  <a:cubicBezTo>
                    <a:pt x="254" y="2"/>
                    <a:pt x="254" y="2"/>
                    <a:pt x="254" y="2"/>
                  </a:cubicBezTo>
                  <a:cubicBezTo>
                    <a:pt x="254" y="62"/>
                    <a:pt x="254" y="62"/>
                    <a:pt x="254" y="62"/>
                  </a:cubicBezTo>
                  <a:cubicBezTo>
                    <a:pt x="251" y="62"/>
                    <a:pt x="251" y="62"/>
                    <a:pt x="251" y="62"/>
                  </a:cubicBezTo>
                  <a:lnTo>
                    <a:pt x="251" y="2"/>
                  </a:lnTo>
                  <a:close/>
                  <a:moveTo>
                    <a:pt x="256" y="2"/>
                  </a:moveTo>
                  <a:cubicBezTo>
                    <a:pt x="259" y="2"/>
                    <a:pt x="259" y="2"/>
                    <a:pt x="259" y="2"/>
                  </a:cubicBezTo>
                  <a:cubicBezTo>
                    <a:pt x="259" y="62"/>
                    <a:pt x="259" y="62"/>
                    <a:pt x="259" y="62"/>
                  </a:cubicBezTo>
                  <a:cubicBezTo>
                    <a:pt x="256" y="62"/>
                    <a:pt x="256" y="62"/>
                    <a:pt x="256" y="62"/>
                  </a:cubicBezTo>
                  <a:lnTo>
                    <a:pt x="256" y="2"/>
                  </a:lnTo>
                  <a:close/>
                  <a:moveTo>
                    <a:pt x="260" y="2"/>
                  </a:moveTo>
                  <a:cubicBezTo>
                    <a:pt x="263" y="2"/>
                    <a:pt x="263" y="2"/>
                    <a:pt x="263" y="2"/>
                  </a:cubicBezTo>
                  <a:cubicBezTo>
                    <a:pt x="263" y="62"/>
                    <a:pt x="263" y="62"/>
                    <a:pt x="263" y="62"/>
                  </a:cubicBezTo>
                  <a:cubicBezTo>
                    <a:pt x="260" y="62"/>
                    <a:pt x="260" y="62"/>
                    <a:pt x="260" y="62"/>
                  </a:cubicBezTo>
                  <a:lnTo>
                    <a:pt x="260" y="2"/>
                  </a:lnTo>
                  <a:close/>
                  <a:moveTo>
                    <a:pt x="265" y="2"/>
                  </a:moveTo>
                  <a:cubicBezTo>
                    <a:pt x="268" y="2"/>
                    <a:pt x="268" y="2"/>
                    <a:pt x="268" y="2"/>
                  </a:cubicBezTo>
                  <a:cubicBezTo>
                    <a:pt x="268" y="62"/>
                    <a:pt x="268" y="62"/>
                    <a:pt x="268" y="62"/>
                  </a:cubicBezTo>
                  <a:cubicBezTo>
                    <a:pt x="265" y="62"/>
                    <a:pt x="265" y="62"/>
                    <a:pt x="265" y="62"/>
                  </a:cubicBezTo>
                  <a:lnTo>
                    <a:pt x="265" y="2"/>
                  </a:lnTo>
                  <a:close/>
                  <a:moveTo>
                    <a:pt x="270" y="2"/>
                  </a:moveTo>
                  <a:cubicBezTo>
                    <a:pt x="273" y="2"/>
                    <a:pt x="273" y="2"/>
                    <a:pt x="273" y="2"/>
                  </a:cubicBezTo>
                  <a:cubicBezTo>
                    <a:pt x="273" y="62"/>
                    <a:pt x="273" y="62"/>
                    <a:pt x="273" y="62"/>
                  </a:cubicBezTo>
                  <a:cubicBezTo>
                    <a:pt x="270" y="62"/>
                    <a:pt x="270" y="62"/>
                    <a:pt x="270" y="62"/>
                  </a:cubicBezTo>
                  <a:lnTo>
                    <a:pt x="270" y="2"/>
                  </a:lnTo>
                  <a:close/>
                  <a:moveTo>
                    <a:pt x="275" y="2"/>
                  </a:moveTo>
                  <a:cubicBezTo>
                    <a:pt x="278" y="2"/>
                    <a:pt x="278" y="2"/>
                    <a:pt x="278" y="2"/>
                  </a:cubicBezTo>
                  <a:cubicBezTo>
                    <a:pt x="278" y="62"/>
                    <a:pt x="278" y="62"/>
                    <a:pt x="278" y="62"/>
                  </a:cubicBezTo>
                  <a:cubicBezTo>
                    <a:pt x="275" y="62"/>
                    <a:pt x="275" y="62"/>
                    <a:pt x="275" y="62"/>
                  </a:cubicBezTo>
                  <a:lnTo>
                    <a:pt x="275" y="2"/>
                  </a:lnTo>
                  <a:close/>
                  <a:moveTo>
                    <a:pt x="280" y="2"/>
                  </a:moveTo>
                  <a:cubicBezTo>
                    <a:pt x="283" y="2"/>
                    <a:pt x="283" y="2"/>
                    <a:pt x="283" y="2"/>
                  </a:cubicBezTo>
                  <a:cubicBezTo>
                    <a:pt x="283" y="62"/>
                    <a:pt x="283" y="62"/>
                    <a:pt x="283" y="62"/>
                  </a:cubicBezTo>
                  <a:cubicBezTo>
                    <a:pt x="280" y="62"/>
                    <a:pt x="280" y="62"/>
                    <a:pt x="280" y="62"/>
                  </a:cubicBezTo>
                  <a:lnTo>
                    <a:pt x="280" y="2"/>
                  </a:lnTo>
                  <a:close/>
                  <a:moveTo>
                    <a:pt x="285" y="2"/>
                  </a:moveTo>
                  <a:cubicBezTo>
                    <a:pt x="288" y="2"/>
                    <a:pt x="288" y="2"/>
                    <a:pt x="288" y="2"/>
                  </a:cubicBezTo>
                  <a:cubicBezTo>
                    <a:pt x="288" y="62"/>
                    <a:pt x="288" y="62"/>
                    <a:pt x="288" y="62"/>
                  </a:cubicBezTo>
                  <a:cubicBezTo>
                    <a:pt x="285" y="62"/>
                    <a:pt x="285" y="62"/>
                    <a:pt x="285" y="62"/>
                  </a:cubicBezTo>
                  <a:lnTo>
                    <a:pt x="285" y="2"/>
                  </a:lnTo>
                  <a:close/>
                  <a:moveTo>
                    <a:pt x="289" y="2"/>
                  </a:moveTo>
                  <a:cubicBezTo>
                    <a:pt x="292" y="2"/>
                    <a:pt x="292" y="2"/>
                    <a:pt x="292" y="2"/>
                  </a:cubicBezTo>
                  <a:cubicBezTo>
                    <a:pt x="292" y="62"/>
                    <a:pt x="292" y="62"/>
                    <a:pt x="292" y="62"/>
                  </a:cubicBezTo>
                  <a:cubicBezTo>
                    <a:pt x="289" y="62"/>
                    <a:pt x="289" y="62"/>
                    <a:pt x="289" y="62"/>
                  </a:cubicBezTo>
                  <a:lnTo>
                    <a:pt x="289" y="2"/>
                  </a:lnTo>
                  <a:close/>
                  <a:moveTo>
                    <a:pt x="294" y="2"/>
                  </a:moveTo>
                  <a:cubicBezTo>
                    <a:pt x="297" y="2"/>
                    <a:pt x="297" y="2"/>
                    <a:pt x="297" y="2"/>
                  </a:cubicBezTo>
                  <a:cubicBezTo>
                    <a:pt x="297" y="62"/>
                    <a:pt x="297" y="62"/>
                    <a:pt x="297" y="62"/>
                  </a:cubicBezTo>
                  <a:cubicBezTo>
                    <a:pt x="294" y="62"/>
                    <a:pt x="294" y="62"/>
                    <a:pt x="294" y="62"/>
                  </a:cubicBezTo>
                  <a:lnTo>
                    <a:pt x="294" y="2"/>
                  </a:lnTo>
                  <a:close/>
                  <a:moveTo>
                    <a:pt x="299" y="2"/>
                  </a:moveTo>
                  <a:cubicBezTo>
                    <a:pt x="302" y="2"/>
                    <a:pt x="302" y="2"/>
                    <a:pt x="302" y="2"/>
                  </a:cubicBezTo>
                  <a:cubicBezTo>
                    <a:pt x="302" y="62"/>
                    <a:pt x="302" y="62"/>
                    <a:pt x="302" y="62"/>
                  </a:cubicBezTo>
                  <a:cubicBezTo>
                    <a:pt x="299" y="62"/>
                    <a:pt x="299" y="62"/>
                    <a:pt x="299" y="62"/>
                  </a:cubicBezTo>
                  <a:lnTo>
                    <a:pt x="299" y="2"/>
                  </a:lnTo>
                  <a:close/>
                  <a:moveTo>
                    <a:pt x="304" y="2"/>
                  </a:moveTo>
                  <a:cubicBezTo>
                    <a:pt x="307" y="2"/>
                    <a:pt x="307" y="2"/>
                    <a:pt x="307" y="2"/>
                  </a:cubicBezTo>
                  <a:cubicBezTo>
                    <a:pt x="307" y="62"/>
                    <a:pt x="307" y="62"/>
                    <a:pt x="307" y="62"/>
                  </a:cubicBezTo>
                  <a:cubicBezTo>
                    <a:pt x="304" y="62"/>
                    <a:pt x="304" y="62"/>
                    <a:pt x="304" y="62"/>
                  </a:cubicBezTo>
                  <a:lnTo>
                    <a:pt x="304" y="2"/>
                  </a:lnTo>
                  <a:close/>
                  <a:moveTo>
                    <a:pt x="309" y="2"/>
                  </a:moveTo>
                  <a:cubicBezTo>
                    <a:pt x="312" y="2"/>
                    <a:pt x="312" y="2"/>
                    <a:pt x="312" y="2"/>
                  </a:cubicBezTo>
                  <a:cubicBezTo>
                    <a:pt x="312" y="62"/>
                    <a:pt x="312" y="62"/>
                    <a:pt x="312" y="62"/>
                  </a:cubicBezTo>
                  <a:cubicBezTo>
                    <a:pt x="309" y="62"/>
                    <a:pt x="309" y="62"/>
                    <a:pt x="309" y="62"/>
                  </a:cubicBezTo>
                  <a:lnTo>
                    <a:pt x="309" y="2"/>
                  </a:lnTo>
                  <a:close/>
                  <a:moveTo>
                    <a:pt x="313" y="2"/>
                  </a:moveTo>
                  <a:cubicBezTo>
                    <a:pt x="316" y="2"/>
                    <a:pt x="316" y="2"/>
                    <a:pt x="316" y="2"/>
                  </a:cubicBezTo>
                  <a:cubicBezTo>
                    <a:pt x="316" y="62"/>
                    <a:pt x="316" y="62"/>
                    <a:pt x="316" y="62"/>
                  </a:cubicBezTo>
                  <a:cubicBezTo>
                    <a:pt x="313" y="62"/>
                    <a:pt x="313" y="62"/>
                    <a:pt x="313" y="62"/>
                  </a:cubicBezTo>
                  <a:lnTo>
                    <a:pt x="313" y="2"/>
                  </a:lnTo>
                  <a:close/>
                  <a:moveTo>
                    <a:pt x="318" y="2"/>
                  </a:moveTo>
                  <a:cubicBezTo>
                    <a:pt x="321" y="2"/>
                    <a:pt x="321" y="2"/>
                    <a:pt x="321" y="2"/>
                  </a:cubicBezTo>
                  <a:cubicBezTo>
                    <a:pt x="321" y="62"/>
                    <a:pt x="321" y="62"/>
                    <a:pt x="321" y="62"/>
                  </a:cubicBezTo>
                  <a:cubicBezTo>
                    <a:pt x="318" y="62"/>
                    <a:pt x="318" y="62"/>
                    <a:pt x="318" y="62"/>
                  </a:cubicBezTo>
                  <a:lnTo>
                    <a:pt x="318" y="2"/>
                  </a:lnTo>
                  <a:close/>
                  <a:moveTo>
                    <a:pt x="182" y="18"/>
                  </a:moveTo>
                  <a:cubicBezTo>
                    <a:pt x="182" y="19"/>
                    <a:pt x="182" y="19"/>
                    <a:pt x="182" y="19"/>
                  </a:cubicBezTo>
                  <a:cubicBezTo>
                    <a:pt x="181" y="19"/>
                    <a:pt x="180" y="19"/>
                    <a:pt x="179" y="19"/>
                  </a:cubicBezTo>
                  <a:cubicBezTo>
                    <a:pt x="180" y="19"/>
                    <a:pt x="181" y="18"/>
                    <a:pt x="182" y="18"/>
                  </a:cubicBezTo>
                  <a:close/>
                  <a:moveTo>
                    <a:pt x="192" y="22"/>
                  </a:moveTo>
                  <a:cubicBezTo>
                    <a:pt x="191" y="27"/>
                    <a:pt x="191" y="27"/>
                    <a:pt x="191" y="27"/>
                  </a:cubicBezTo>
                  <a:cubicBezTo>
                    <a:pt x="132" y="27"/>
                    <a:pt x="132" y="27"/>
                    <a:pt x="132" y="27"/>
                  </a:cubicBezTo>
                  <a:cubicBezTo>
                    <a:pt x="131" y="23"/>
                    <a:pt x="131" y="23"/>
                    <a:pt x="131" y="23"/>
                  </a:cubicBezTo>
                  <a:cubicBezTo>
                    <a:pt x="137" y="22"/>
                    <a:pt x="166" y="18"/>
                    <a:pt x="192" y="22"/>
                  </a:cubicBezTo>
                  <a:close/>
                  <a:moveTo>
                    <a:pt x="151" y="19"/>
                  </a:moveTo>
                  <a:cubicBezTo>
                    <a:pt x="151" y="18"/>
                    <a:pt x="151" y="18"/>
                    <a:pt x="151" y="18"/>
                  </a:cubicBezTo>
                  <a:cubicBezTo>
                    <a:pt x="152" y="19"/>
                    <a:pt x="152" y="19"/>
                    <a:pt x="152" y="19"/>
                  </a:cubicBezTo>
                  <a:cubicBezTo>
                    <a:pt x="152" y="19"/>
                    <a:pt x="152" y="19"/>
                    <a:pt x="151" y="19"/>
                  </a:cubicBezTo>
                  <a:close/>
                  <a:moveTo>
                    <a:pt x="95" y="2"/>
                  </a:moveTo>
                  <a:cubicBezTo>
                    <a:pt x="113" y="62"/>
                    <a:pt x="113" y="62"/>
                    <a:pt x="113" y="62"/>
                  </a:cubicBezTo>
                  <a:cubicBezTo>
                    <a:pt x="110" y="62"/>
                    <a:pt x="110" y="62"/>
                    <a:pt x="110" y="62"/>
                  </a:cubicBezTo>
                  <a:cubicBezTo>
                    <a:pt x="92" y="2"/>
                    <a:pt x="92" y="2"/>
                    <a:pt x="92" y="2"/>
                  </a:cubicBezTo>
                  <a:cubicBezTo>
                    <a:pt x="93" y="2"/>
                    <a:pt x="94" y="2"/>
                    <a:pt x="95" y="2"/>
                  </a:cubicBezTo>
                  <a:close/>
                  <a:moveTo>
                    <a:pt x="2" y="2"/>
                  </a:moveTo>
                  <a:cubicBezTo>
                    <a:pt x="90" y="2"/>
                    <a:pt x="90" y="2"/>
                    <a:pt x="90" y="2"/>
                  </a:cubicBezTo>
                  <a:cubicBezTo>
                    <a:pt x="108" y="62"/>
                    <a:pt x="108" y="62"/>
                    <a:pt x="108" y="62"/>
                  </a:cubicBezTo>
                  <a:cubicBezTo>
                    <a:pt x="2" y="62"/>
                    <a:pt x="2" y="62"/>
                    <a:pt x="2" y="62"/>
                  </a:cubicBezTo>
                  <a:lnTo>
                    <a:pt x="2" y="2"/>
                  </a:lnTo>
                  <a:close/>
                  <a:moveTo>
                    <a:pt x="115" y="62"/>
                  </a:moveTo>
                  <a:cubicBezTo>
                    <a:pt x="97" y="2"/>
                    <a:pt x="97" y="2"/>
                    <a:pt x="97" y="2"/>
                  </a:cubicBezTo>
                  <a:cubicBezTo>
                    <a:pt x="98" y="2"/>
                    <a:pt x="99" y="3"/>
                    <a:pt x="100" y="3"/>
                  </a:cubicBezTo>
                  <a:cubicBezTo>
                    <a:pt x="100" y="3"/>
                    <a:pt x="100" y="3"/>
                    <a:pt x="100" y="3"/>
                  </a:cubicBezTo>
                  <a:cubicBezTo>
                    <a:pt x="118" y="62"/>
                    <a:pt x="118" y="62"/>
                    <a:pt x="118" y="62"/>
                  </a:cubicBezTo>
                  <a:cubicBezTo>
                    <a:pt x="118" y="62"/>
                    <a:pt x="118" y="62"/>
                    <a:pt x="118" y="62"/>
                  </a:cubicBezTo>
                  <a:lnTo>
                    <a:pt x="115" y="62"/>
                  </a:lnTo>
                  <a:close/>
                  <a:moveTo>
                    <a:pt x="129" y="55"/>
                  </a:moveTo>
                  <a:cubicBezTo>
                    <a:pt x="129" y="55"/>
                    <a:pt x="129" y="55"/>
                    <a:pt x="129" y="55"/>
                  </a:cubicBezTo>
                  <a:cubicBezTo>
                    <a:pt x="193" y="55"/>
                    <a:pt x="193" y="55"/>
                    <a:pt x="193" y="55"/>
                  </a:cubicBezTo>
                  <a:cubicBezTo>
                    <a:pt x="194" y="55"/>
                    <a:pt x="194" y="55"/>
                    <a:pt x="194" y="55"/>
                  </a:cubicBezTo>
                  <a:cubicBezTo>
                    <a:pt x="196" y="57"/>
                    <a:pt x="196" y="57"/>
                    <a:pt x="196" y="57"/>
                  </a:cubicBezTo>
                  <a:cubicBezTo>
                    <a:pt x="196" y="57"/>
                    <a:pt x="196" y="58"/>
                    <a:pt x="196" y="58"/>
                  </a:cubicBezTo>
                  <a:cubicBezTo>
                    <a:pt x="126" y="58"/>
                    <a:pt x="126" y="58"/>
                    <a:pt x="126" y="58"/>
                  </a:cubicBezTo>
                  <a:lnTo>
                    <a:pt x="129" y="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221">
              <a:extLst>
                <a:ext uri="{FF2B5EF4-FFF2-40B4-BE49-F238E27FC236}">
                  <a16:creationId xmlns:a16="http://schemas.microsoft.com/office/drawing/2014/main" id="{DF2FC6D5-4AE4-4519-9A48-02E7F2ED694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6350" y="4583113"/>
              <a:ext cx="2128838" cy="265113"/>
            </a:xfrm>
            <a:custGeom>
              <a:avLst/>
              <a:gdLst>
                <a:gd name="T0" fmla="*/ 1332 w 1341"/>
                <a:gd name="T1" fmla="*/ 163 h 167"/>
                <a:gd name="T2" fmla="*/ 1332 w 1341"/>
                <a:gd name="T3" fmla="*/ 163 h 167"/>
                <a:gd name="T4" fmla="*/ 1336 w 1341"/>
                <a:gd name="T5" fmla="*/ 163 h 167"/>
                <a:gd name="T6" fmla="*/ 1328 w 1341"/>
                <a:gd name="T7" fmla="*/ 61 h 167"/>
                <a:gd name="T8" fmla="*/ 1101 w 1341"/>
                <a:gd name="T9" fmla="*/ 0 h 167"/>
                <a:gd name="T10" fmla="*/ 940 w 1341"/>
                <a:gd name="T11" fmla="*/ 61 h 167"/>
                <a:gd name="T12" fmla="*/ 853 w 1341"/>
                <a:gd name="T13" fmla="*/ 0 h 167"/>
                <a:gd name="T14" fmla="*/ 692 w 1341"/>
                <a:gd name="T15" fmla="*/ 61 h 167"/>
                <a:gd name="T16" fmla="*/ 600 w 1341"/>
                <a:gd name="T17" fmla="*/ 4 h 167"/>
                <a:gd name="T18" fmla="*/ 439 w 1341"/>
                <a:gd name="T19" fmla="*/ 61 h 167"/>
                <a:gd name="T20" fmla="*/ 352 w 1341"/>
                <a:gd name="T21" fmla="*/ 4 h 167"/>
                <a:gd name="T22" fmla="*/ 191 w 1341"/>
                <a:gd name="T23" fmla="*/ 61 h 167"/>
                <a:gd name="T24" fmla="*/ 0 w 1341"/>
                <a:gd name="T25" fmla="*/ 167 h 167"/>
                <a:gd name="T26" fmla="*/ 605 w 1341"/>
                <a:gd name="T27" fmla="*/ 150 h 167"/>
                <a:gd name="T28" fmla="*/ 1319 w 1341"/>
                <a:gd name="T29" fmla="*/ 70 h 167"/>
                <a:gd name="T30" fmla="*/ 1101 w 1341"/>
                <a:gd name="T31" fmla="*/ 158 h 167"/>
                <a:gd name="T32" fmla="*/ 1319 w 1341"/>
                <a:gd name="T33" fmla="*/ 70 h 167"/>
                <a:gd name="T34" fmla="*/ 1092 w 1341"/>
                <a:gd name="T35" fmla="*/ 8 h 167"/>
                <a:gd name="T36" fmla="*/ 949 w 1341"/>
                <a:gd name="T37" fmla="*/ 154 h 167"/>
                <a:gd name="T38" fmla="*/ 940 w 1341"/>
                <a:gd name="T39" fmla="*/ 70 h 167"/>
                <a:gd name="T40" fmla="*/ 853 w 1341"/>
                <a:gd name="T41" fmla="*/ 158 h 167"/>
                <a:gd name="T42" fmla="*/ 940 w 1341"/>
                <a:gd name="T43" fmla="*/ 70 h 167"/>
                <a:gd name="T44" fmla="*/ 844 w 1341"/>
                <a:gd name="T45" fmla="*/ 8 h 167"/>
                <a:gd name="T46" fmla="*/ 696 w 1341"/>
                <a:gd name="T47" fmla="*/ 154 h 167"/>
                <a:gd name="T48" fmla="*/ 692 w 1341"/>
                <a:gd name="T49" fmla="*/ 70 h 167"/>
                <a:gd name="T50" fmla="*/ 600 w 1341"/>
                <a:gd name="T51" fmla="*/ 158 h 167"/>
                <a:gd name="T52" fmla="*/ 692 w 1341"/>
                <a:gd name="T53" fmla="*/ 70 h 167"/>
                <a:gd name="T54" fmla="*/ 592 w 1341"/>
                <a:gd name="T55" fmla="*/ 13 h 167"/>
                <a:gd name="T56" fmla="*/ 587 w 1341"/>
                <a:gd name="T57" fmla="*/ 158 h 167"/>
                <a:gd name="T58" fmla="*/ 448 w 1341"/>
                <a:gd name="T59" fmla="*/ 13 h 167"/>
                <a:gd name="T60" fmla="*/ 439 w 1341"/>
                <a:gd name="T61" fmla="*/ 158 h 167"/>
                <a:gd name="T62" fmla="*/ 352 w 1341"/>
                <a:gd name="T63" fmla="*/ 70 h 167"/>
                <a:gd name="T64" fmla="*/ 196 w 1341"/>
                <a:gd name="T65" fmla="*/ 13 h 167"/>
                <a:gd name="T66" fmla="*/ 344 w 1341"/>
                <a:gd name="T67" fmla="*/ 158 h 167"/>
                <a:gd name="T68" fmla="*/ 196 w 1341"/>
                <a:gd name="T69" fmla="*/ 13 h 167"/>
                <a:gd name="T70" fmla="*/ 191 w 1341"/>
                <a:gd name="T71" fmla="*/ 70 h 167"/>
                <a:gd name="T72" fmla="*/ 8 w 1341"/>
                <a:gd name="T73" fmla="*/ 158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341" h="167">
                  <a:moveTo>
                    <a:pt x="600" y="167"/>
                  </a:moveTo>
                  <a:lnTo>
                    <a:pt x="1332" y="163"/>
                  </a:lnTo>
                  <a:lnTo>
                    <a:pt x="1332" y="163"/>
                  </a:lnTo>
                  <a:lnTo>
                    <a:pt x="1332" y="163"/>
                  </a:lnTo>
                  <a:lnTo>
                    <a:pt x="1336" y="163"/>
                  </a:lnTo>
                  <a:lnTo>
                    <a:pt x="1336" y="163"/>
                  </a:lnTo>
                  <a:lnTo>
                    <a:pt x="1341" y="163"/>
                  </a:lnTo>
                  <a:lnTo>
                    <a:pt x="1328" y="61"/>
                  </a:lnTo>
                  <a:lnTo>
                    <a:pt x="1101" y="61"/>
                  </a:lnTo>
                  <a:lnTo>
                    <a:pt x="1101" y="0"/>
                  </a:lnTo>
                  <a:lnTo>
                    <a:pt x="940" y="0"/>
                  </a:lnTo>
                  <a:lnTo>
                    <a:pt x="940" y="61"/>
                  </a:lnTo>
                  <a:lnTo>
                    <a:pt x="853" y="61"/>
                  </a:lnTo>
                  <a:lnTo>
                    <a:pt x="853" y="0"/>
                  </a:lnTo>
                  <a:lnTo>
                    <a:pt x="692" y="0"/>
                  </a:lnTo>
                  <a:lnTo>
                    <a:pt x="692" y="61"/>
                  </a:lnTo>
                  <a:lnTo>
                    <a:pt x="600" y="61"/>
                  </a:lnTo>
                  <a:lnTo>
                    <a:pt x="600" y="4"/>
                  </a:lnTo>
                  <a:lnTo>
                    <a:pt x="439" y="4"/>
                  </a:lnTo>
                  <a:lnTo>
                    <a:pt x="439" y="61"/>
                  </a:lnTo>
                  <a:lnTo>
                    <a:pt x="352" y="61"/>
                  </a:lnTo>
                  <a:lnTo>
                    <a:pt x="352" y="4"/>
                  </a:lnTo>
                  <a:lnTo>
                    <a:pt x="191" y="4"/>
                  </a:lnTo>
                  <a:lnTo>
                    <a:pt x="191" y="61"/>
                  </a:lnTo>
                  <a:lnTo>
                    <a:pt x="26" y="61"/>
                  </a:lnTo>
                  <a:lnTo>
                    <a:pt x="0" y="167"/>
                  </a:lnTo>
                  <a:lnTo>
                    <a:pt x="587" y="167"/>
                  </a:lnTo>
                  <a:lnTo>
                    <a:pt x="605" y="150"/>
                  </a:lnTo>
                  <a:lnTo>
                    <a:pt x="600" y="167"/>
                  </a:lnTo>
                  <a:close/>
                  <a:moveTo>
                    <a:pt x="1319" y="70"/>
                  </a:moveTo>
                  <a:lnTo>
                    <a:pt x="1332" y="154"/>
                  </a:lnTo>
                  <a:lnTo>
                    <a:pt x="1101" y="158"/>
                  </a:lnTo>
                  <a:lnTo>
                    <a:pt x="1101" y="70"/>
                  </a:lnTo>
                  <a:lnTo>
                    <a:pt x="1319" y="70"/>
                  </a:lnTo>
                  <a:close/>
                  <a:moveTo>
                    <a:pt x="949" y="8"/>
                  </a:moveTo>
                  <a:lnTo>
                    <a:pt x="1092" y="8"/>
                  </a:lnTo>
                  <a:lnTo>
                    <a:pt x="1092" y="154"/>
                  </a:lnTo>
                  <a:lnTo>
                    <a:pt x="949" y="154"/>
                  </a:lnTo>
                  <a:lnTo>
                    <a:pt x="949" y="8"/>
                  </a:lnTo>
                  <a:close/>
                  <a:moveTo>
                    <a:pt x="940" y="70"/>
                  </a:moveTo>
                  <a:lnTo>
                    <a:pt x="940" y="158"/>
                  </a:lnTo>
                  <a:lnTo>
                    <a:pt x="853" y="158"/>
                  </a:lnTo>
                  <a:lnTo>
                    <a:pt x="853" y="70"/>
                  </a:lnTo>
                  <a:lnTo>
                    <a:pt x="940" y="70"/>
                  </a:lnTo>
                  <a:close/>
                  <a:moveTo>
                    <a:pt x="696" y="8"/>
                  </a:moveTo>
                  <a:lnTo>
                    <a:pt x="844" y="8"/>
                  </a:lnTo>
                  <a:lnTo>
                    <a:pt x="844" y="154"/>
                  </a:lnTo>
                  <a:lnTo>
                    <a:pt x="696" y="154"/>
                  </a:lnTo>
                  <a:lnTo>
                    <a:pt x="696" y="8"/>
                  </a:lnTo>
                  <a:close/>
                  <a:moveTo>
                    <a:pt x="692" y="70"/>
                  </a:moveTo>
                  <a:lnTo>
                    <a:pt x="692" y="158"/>
                  </a:lnTo>
                  <a:lnTo>
                    <a:pt x="600" y="158"/>
                  </a:lnTo>
                  <a:lnTo>
                    <a:pt x="600" y="70"/>
                  </a:lnTo>
                  <a:lnTo>
                    <a:pt x="692" y="70"/>
                  </a:lnTo>
                  <a:close/>
                  <a:moveTo>
                    <a:pt x="448" y="13"/>
                  </a:moveTo>
                  <a:lnTo>
                    <a:pt x="592" y="13"/>
                  </a:lnTo>
                  <a:lnTo>
                    <a:pt x="592" y="158"/>
                  </a:lnTo>
                  <a:lnTo>
                    <a:pt x="587" y="158"/>
                  </a:lnTo>
                  <a:lnTo>
                    <a:pt x="448" y="158"/>
                  </a:lnTo>
                  <a:lnTo>
                    <a:pt x="448" y="13"/>
                  </a:lnTo>
                  <a:close/>
                  <a:moveTo>
                    <a:pt x="439" y="70"/>
                  </a:moveTo>
                  <a:lnTo>
                    <a:pt x="439" y="158"/>
                  </a:lnTo>
                  <a:lnTo>
                    <a:pt x="352" y="158"/>
                  </a:lnTo>
                  <a:lnTo>
                    <a:pt x="352" y="70"/>
                  </a:lnTo>
                  <a:lnTo>
                    <a:pt x="439" y="70"/>
                  </a:lnTo>
                  <a:close/>
                  <a:moveTo>
                    <a:pt x="196" y="13"/>
                  </a:moveTo>
                  <a:lnTo>
                    <a:pt x="344" y="13"/>
                  </a:lnTo>
                  <a:lnTo>
                    <a:pt x="344" y="158"/>
                  </a:lnTo>
                  <a:lnTo>
                    <a:pt x="196" y="158"/>
                  </a:lnTo>
                  <a:lnTo>
                    <a:pt x="196" y="13"/>
                  </a:lnTo>
                  <a:close/>
                  <a:moveTo>
                    <a:pt x="30" y="70"/>
                  </a:moveTo>
                  <a:lnTo>
                    <a:pt x="191" y="70"/>
                  </a:lnTo>
                  <a:lnTo>
                    <a:pt x="191" y="158"/>
                  </a:lnTo>
                  <a:lnTo>
                    <a:pt x="8" y="158"/>
                  </a:lnTo>
                  <a:lnTo>
                    <a:pt x="30" y="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222">
              <a:extLst>
                <a:ext uri="{FF2B5EF4-FFF2-40B4-BE49-F238E27FC236}">
                  <a16:creationId xmlns:a16="http://schemas.microsoft.com/office/drawing/2014/main" id="{16F56B70-1518-4ADB-9770-1C87ED600A9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66713" y="4630738"/>
              <a:ext cx="103188" cy="176213"/>
            </a:xfrm>
            <a:custGeom>
              <a:avLst/>
              <a:gdLst>
                <a:gd name="T0" fmla="*/ 13 w 15"/>
                <a:gd name="T1" fmla="*/ 8 h 25"/>
                <a:gd name="T2" fmla="*/ 11 w 15"/>
                <a:gd name="T3" fmla="*/ 9 h 25"/>
                <a:gd name="T4" fmla="*/ 10 w 15"/>
                <a:gd name="T5" fmla="*/ 10 h 25"/>
                <a:gd name="T6" fmla="*/ 7 w 15"/>
                <a:gd name="T7" fmla="*/ 13 h 25"/>
                <a:gd name="T8" fmla="*/ 6 w 15"/>
                <a:gd name="T9" fmla="*/ 13 h 25"/>
                <a:gd name="T10" fmla="*/ 8 w 15"/>
                <a:gd name="T11" fmla="*/ 11 h 25"/>
                <a:gd name="T12" fmla="*/ 11 w 15"/>
                <a:gd name="T13" fmla="*/ 7 h 25"/>
                <a:gd name="T14" fmla="*/ 12 w 15"/>
                <a:gd name="T15" fmla="*/ 5 h 25"/>
                <a:gd name="T16" fmla="*/ 11 w 15"/>
                <a:gd name="T17" fmla="*/ 4 h 25"/>
                <a:gd name="T18" fmla="*/ 10 w 15"/>
                <a:gd name="T19" fmla="*/ 2 h 25"/>
                <a:gd name="T20" fmla="*/ 9 w 15"/>
                <a:gd name="T21" fmla="*/ 1 h 25"/>
                <a:gd name="T22" fmla="*/ 7 w 15"/>
                <a:gd name="T23" fmla="*/ 1 h 25"/>
                <a:gd name="T24" fmla="*/ 7 w 15"/>
                <a:gd name="T25" fmla="*/ 2 h 25"/>
                <a:gd name="T26" fmla="*/ 7 w 15"/>
                <a:gd name="T27" fmla="*/ 5 h 25"/>
                <a:gd name="T28" fmla="*/ 7 w 15"/>
                <a:gd name="T29" fmla="*/ 6 h 25"/>
                <a:gd name="T30" fmla="*/ 7 w 15"/>
                <a:gd name="T31" fmla="*/ 9 h 25"/>
                <a:gd name="T32" fmla="*/ 4 w 15"/>
                <a:gd name="T33" fmla="*/ 11 h 25"/>
                <a:gd name="T34" fmla="*/ 3 w 15"/>
                <a:gd name="T35" fmla="*/ 12 h 25"/>
                <a:gd name="T36" fmla="*/ 4 w 15"/>
                <a:gd name="T37" fmla="*/ 13 h 25"/>
                <a:gd name="T38" fmla="*/ 5 w 15"/>
                <a:gd name="T39" fmla="*/ 13 h 25"/>
                <a:gd name="T40" fmla="*/ 4 w 15"/>
                <a:gd name="T41" fmla="*/ 15 h 25"/>
                <a:gd name="T42" fmla="*/ 3 w 15"/>
                <a:gd name="T43" fmla="*/ 17 h 25"/>
                <a:gd name="T44" fmla="*/ 1 w 15"/>
                <a:gd name="T45" fmla="*/ 20 h 25"/>
                <a:gd name="T46" fmla="*/ 0 w 15"/>
                <a:gd name="T47" fmla="*/ 20 h 25"/>
                <a:gd name="T48" fmla="*/ 1 w 15"/>
                <a:gd name="T49" fmla="*/ 22 h 25"/>
                <a:gd name="T50" fmla="*/ 2 w 15"/>
                <a:gd name="T51" fmla="*/ 25 h 25"/>
                <a:gd name="T52" fmla="*/ 4 w 15"/>
                <a:gd name="T53" fmla="*/ 23 h 25"/>
                <a:gd name="T54" fmla="*/ 4 w 15"/>
                <a:gd name="T55" fmla="*/ 22 h 25"/>
                <a:gd name="T56" fmla="*/ 3 w 15"/>
                <a:gd name="T57" fmla="*/ 20 h 25"/>
                <a:gd name="T58" fmla="*/ 5 w 15"/>
                <a:gd name="T59" fmla="*/ 18 h 25"/>
                <a:gd name="T60" fmla="*/ 6 w 15"/>
                <a:gd name="T61" fmla="*/ 20 h 25"/>
                <a:gd name="T62" fmla="*/ 7 w 15"/>
                <a:gd name="T63" fmla="*/ 21 h 25"/>
                <a:gd name="T64" fmla="*/ 6 w 15"/>
                <a:gd name="T65" fmla="*/ 22 h 25"/>
                <a:gd name="T66" fmla="*/ 7 w 15"/>
                <a:gd name="T67" fmla="*/ 23 h 25"/>
                <a:gd name="T68" fmla="*/ 8 w 15"/>
                <a:gd name="T69" fmla="*/ 24 h 25"/>
                <a:gd name="T70" fmla="*/ 9 w 15"/>
                <a:gd name="T71" fmla="*/ 23 h 25"/>
                <a:gd name="T72" fmla="*/ 11 w 15"/>
                <a:gd name="T73" fmla="*/ 21 h 25"/>
                <a:gd name="T74" fmla="*/ 13 w 15"/>
                <a:gd name="T75" fmla="*/ 22 h 25"/>
                <a:gd name="T76" fmla="*/ 14 w 15"/>
                <a:gd name="T77" fmla="*/ 18 h 25"/>
                <a:gd name="T78" fmla="*/ 14 w 15"/>
                <a:gd name="T79" fmla="*/ 17 h 25"/>
                <a:gd name="T80" fmla="*/ 14 w 15"/>
                <a:gd name="T81" fmla="*/ 13 h 25"/>
                <a:gd name="T82" fmla="*/ 15 w 15"/>
                <a:gd name="T83" fmla="*/ 10 h 25"/>
                <a:gd name="T84" fmla="*/ 14 w 15"/>
                <a:gd name="T85" fmla="*/ 8 h 25"/>
                <a:gd name="T86" fmla="*/ 8 w 15"/>
                <a:gd name="T87" fmla="*/ 15 h 25"/>
                <a:gd name="T88" fmla="*/ 8 w 15"/>
                <a:gd name="T89" fmla="*/ 17 h 25"/>
                <a:gd name="T90" fmla="*/ 7 w 15"/>
                <a:gd name="T91" fmla="*/ 18 h 25"/>
                <a:gd name="T92" fmla="*/ 7 w 15"/>
                <a:gd name="T93" fmla="*/ 16 h 25"/>
                <a:gd name="T94" fmla="*/ 7 w 15"/>
                <a:gd name="T95" fmla="*/ 14 h 25"/>
                <a:gd name="T96" fmla="*/ 8 w 15"/>
                <a:gd name="T97" fmla="*/ 14 h 25"/>
                <a:gd name="T98" fmla="*/ 9 w 15"/>
                <a:gd name="T99" fmla="*/ 14 h 25"/>
                <a:gd name="T100" fmla="*/ 11 w 15"/>
                <a:gd name="T101" fmla="*/ 14 h 25"/>
                <a:gd name="T102" fmla="*/ 11 w 15"/>
                <a:gd name="T103" fmla="*/ 16 h 25"/>
                <a:gd name="T104" fmla="*/ 11 w 15"/>
                <a:gd name="T105" fmla="*/ 20 h 25"/>
                <a:gd name="T106" fmla="*/ 10 w 15"/>
                <a:gd name="T107" fmla="*/ 19 h 25"/>
                <a:gd name="T108" fmla="*/ 9 w 15"/>
                <a:gd name="T109" fmla="*/ 18 h 25"/>
                <a:gd name="T110" fmla="*/ 9 w 15"/>
                <a:gd name="T111" fmla="*/ 16 h 25"/>
                <a:gd name="T112" fmla="*/ 10 w 15"/>
                <a:gd name="T113" fmla="*/ 13 h 25"/>
                <a:gd name="T114" fmla="*/ 10 w 15"/>
                <a:gd name="T115" fmla="*/ 11 h 25"/>
                <a:gd name="T116" fmla="*/ 12 w 15"/>
                <a:gd name="T117" fmla="*/ 10 h 25"/>
                <a:gd name="T118" fmla="*/ 11 w 15"/>
                <a:gd name="T119" fmla="*/ 1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5" h="25">
                  <a:moveTo>
                    <a:pt x="14" y="8"/>
                  </a:moveTo>
                  <a:cubicBezTo>
                    <a:pt x="14" y="8"/>
                    <a:pt x="13" y="8"/>
                    <a:pt x="13" y="8"/>
                  </a:cubicBezTo>
                  <a:cubicBezTo>
                    <a:pt x="13" y="8"/>
                    <a:pt x="12" y="8"/>
                    <a:pt x="12" y="8"/>
                  </a:cubicBezTo>
                  <a:cubicBezTo>
                    <a:pt x="12" y="8"/>
                    <a:pt x="11" y="8"/>
                    <a:pt x="11" y="9"/>
                  </a:cubicBezTo>
                  <a:cubicBezTo>
                    <a:pt x="11" y="9"/>
                    <a:pt x="11" y="9"/>
                    <a:pt x="11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10" y="10"/>
                    <a:pt x="10" y="11"/>
                  </a:cubicBezTo>
                  <a:cubicBezTo>
                    <a:pt x="9" y="11"/>
                    <a:pt x="8" y="12"/>
                    <a:pt x="7" y="13"/>
                  </a:cubicBezTo>
                  <a:cubicBezTo>
                    <a:pt x="7" y="13"/>
                    <a:pt x="7" y="13"/>
                    <a:pt x="7" y="14"/>
                  </a:cubicBezTo>
                  <a:cubicBezTo>
                    <a:pt x="7" y="14"/>
                    <a:pt x="7" y="13"/>
                    <a:pt x="6" y="13"/>
                  </a:cubicBezTo>
                  <a:cubicBezTo>
                    <a:pt x="7" y="13"/>
                    <a:pt x="7" y="12"/>
                    <a:pt x="7" y="12"/>
                  </a:cubicBezTo>
                  <a:cubicBezTo>
                    <a:pt x="7" y="11"/>
                    <a:pt x="7" y="11"/>
                    <a:pt x="8" y="11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9" y="9"/>
                    <a:pt x="10" y="8"/>
                    <a:pt x="11" y="7"/>
                  </a:cubicBezTo>
                  <a:cubicBezTo>
                    <a:pt x="11" y="7"/>
                    <a:pt x="12" y="7"/>
                    <a:pt x="12" y="6"/>
                  </a:cubicBezTo>
                  <a:cubicBezTo>
                    <a:pt x="12" y="6"/>
                    <a:pt x="12" y="6"/>
                    <a:pt x="12" y="5"/>
                  </a:cubicBezTo>
                  <a:cubicBezTo>
                    <a:pt x="11" y="5"/>
                    <a:pt x="11" y="6"/>
                    <a:pt x="10" y="5"/>
                  </a:cubicBezTo>
                  <a:cubicBezTo>
                    <a:pt x="10" y="5"/>
                    <a:pt x="11" y="4"/>
                    <a:pt x="11" y="4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0" y="3"/>
                    <a:pt x="10" y="3"/>
                    <a:pt x="10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1"/>
                    <a:pt x="9" y="1"/>
                  </a:cubicBezTo>
                  <a:cubicBezTo>
                    <a:pt x="9" y="0"/>
                    <a:pt x="8" y="0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3"/>
                    <a:pt x="7" y="4"/>
                    <a:pt x="7" y="4"/>
                  </a:cubicBezTo>
                  <a:cubicBezTo>
                    <a:pt x="7" y="4"/>
                    <a:pt x="7" y="4"/>
                    <a:pt x="7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6"/>
                    <a:pt x="7" y="7"/>
                  </a:cubicBezTo>
                  <a:cubicBezTo>
                    <a:pt x="7" y="8"/>
                    <a:pt x="7" y="8"/>
                    <a:pt x="7" y="9"/>
                  </a:cubicBezTo>
                  <a:cubicBezTo>
                    <a:pt x="7" y="9"/>
                    <a:pt x="6" y="9"/>
                    <a:pt x="6" y="9"/>
                  </a:cubicBezTo>
                  <a:cubicBezTo>
                    <a:pt x="5" y="10"/>
                    <a:pt x="4" y="11"/>
                    <a:pt x="4" y="11"/>
                  </a:cubicBezTo>
                  <a:cubicBezTo>
                    <a:pt x="4" y="11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3"/>
                    <a:pt x="3" y="13"/>
                  </a:cubicBezTo>
                  <a:cubicBezTo>
                    <a:pt x="3" y="13"/>
                    <a:pt x="4" y="13"/>
                    <a:pt x="4" y="13"/>
                  </a:cubicBezTo>
                  <a:cubicBezTo>
                    <a:pt x="4" y="13"/>
                    <a:pt x="4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6" y="13"/>
                    <a:pt x="6" y="14"/>
                    <a:pt x="6" y="14"/>
                  </a:cubicBezTo>
                  <a:cubicBezTo>
                    <a:pt x="6" y="15"/>
                    <a:pt x="5" y="15"/>
                    <a:pt x="4" y="15"/>
                  </a:cubicBezTo>
                  <a:cubicBezTo>
                    <a:pt x="4" y="16"/>
                    <a:pt x="5" y="16"/>
                    <a:pt x="5" y="16"/>
                  </a:cubicBezTo>
                  <a:cubicBezTo>
                    <a:pt x="4" y="16"/>
                    <a:pt x="4" y="17"/>
                    <a:pt x="3" y="17"/>
                  </a:cubicBezTo>
                  <a:cubicBezTo>
                    <a:pt x="3" y="17"/>
                    <a:pt x="3" y="18"/>
                    <a:pt x="3" y="18"/>
                  </a:cubicBezTo>
                  <a:cubicBezTo>
                    <a:pt x="2" y="19"/>
                    <a:pt x="2" y="19"/>
                    <a:pt x="1" y="20"/>
                  </a:cubicBezTo>
                  <a:cubicBezTo>
                    <a:pt x="1" y="19"/>
                    <a:pt x="1" y="19"/>
                    <a:pt x="1" y="18"/>
                  </a:cubicBezTo>
                  <a:cubicBezTo>
                    <a:pt x="0" y="19"/>
                    <a:pt x="0" y="19"/>
                    <a:pt x="0" y="20"/>
                  </a:cubicBezTo>
                  <a:cubicBezTo>
                    <a:pt x="0" y="20"/>
                    <a:pt x="0" y="21"/>
                    <a:pt x="0" y="21"/>
                  </a:cubicBezTo>
                  <a:cubicBezTo>
                    <a:pt x="1" y="21"/>
                    <a:pt x="1" y="22"/>
                    <a:pt x="1" y="22"/>
                  </a:cubicBezTo>
                  <a:cubicBezTo>
                    <a:pt x="1" y="23"/>
                    <a:pt x="1" y="23"/>
                    <a:pt x="1" y="24"/>
                  </a:cubicBezTo>
                  <a:cubicBezTo>
                    <a:pt x="2" y="24"/>
                    <a:pt x="2" y="24"/>
                    <a:pt x="2" y="25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4" y="24"/>
                    <a:pt x="4" y="23"/>
                    <a:pt x="4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3"/>
                    <a:pt x="4" y="22"/>
                    <a:pt x="4" y="22"/>
                  </a:cubicBezTo>
                  <a:cubicBezTo>
                    <a:pt x="3" y="22"/>
                    <a:pt x="2" y="22"/>
                    <a:pt x="2" y="21"/>
                  </a:cubicBezTo>
                  <a:cubicBezTo>
                    <a:pt x="2" y="21"/>
                    <a:pt x="3" y="20"/>
                    <a:pt x="3" y="20"/>
                  </a:cubicBezTo>
                  <a:cubicBezTo>
                    <a:pt x="3" y="19"/>
                    <a:pt x="3" y="19"/>
                    <a:pt x="4" y="19"/>
                  </a:cubicBezTo>
                  <a:cubicBezTo>
                    <a:pt x="5" y="19"/>
                    <a:pt x="5" y="18"/>
                    <a:pt x="5" y="18"/>
                  </a:cubicBezTo>
                  <a:cubicBezTo>
                    <a:pt x="5" y="18"/>
                    <a:pt x="6" y="18"/>
                    <a:pt x="6" y="19"/>
                  </a:cubicBezTo>
                  <a:cubicBezTo>
                    <a:pt x="6" y="19"/>
                    <a:pt x="5" y="19"/>
                    <a:pt x="6" y="20"/>
                  </a:cubicBezTo>
                  <a:cubicBezTo>
                    <a:pt x="6" y="20"/>
                    <a:pt x="6" y="19"/>
                    <a:pt x="6" y="19"/>
                  </a:cubicBezTo>
                  <a:cubicBezTo>
                    <a:pt x="7" y="19"/>
                    <a:pt x="7" y="21"/>
                    <a:pt x="7" y="21"/>
                  </a:cubicBezTo>
                  <a:cubicBezTo>
                    <a:pt x="6" y="21"/>
                    <a:pt x="6" y="21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7" y="22"/>
                    <a:pt x="7" y="22"/>
                  </a:cubicBezTo>
                  <a:cubicBezTo>
                    <a:pt x="7" y="22"/>
                    <a:pt x="7" y="23"/>
                    <a:pt x="7" y="23"/>
                  </a:cubicBezTo>
                  <a:cubicBezTo>
                    <a:pt x="7" y="23"/>
                    <a:pt x="8" y="24"/>
                    <a:pt x="8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4"/>
                    <a:pt x="8" y="24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2"/>
                    <a:pt x="9" y="21"/>
                    <a:pt x="9" y="20"/>
                  </a:cubicBezTo>
                  <a:cubicBezTo>
                    <a:pt x="10" y="20"/>
                    <a:pt x="10" y="21"/>
                    <a:pt x="11" y="21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22"/>
                    <a:pt x="12" y="22"/>
                    <a:pt x="13" y="22"/>
                  </a:cubicBezTo>
                  <a:cubicBezTo>
                    <a:pt x="13" y="21"/>
                    <a:pt x="14" y="21"/>
                    <a:pt x="14" y="20"/>
                  </a:cubicBezTo>
                  <a:cubicBezTo>
                    <a:pt x="14" y="20"/>
                    <a:pt x="14" y="19"/>
                    <a:pt x="14" y="18"/>
                  </a:cubicBezTo>
                  <a:cubicBezTo>
                    <a:pt x="14" y="18"/>
                    <a:pt x="14" y="18"/>
                    <a:pt x="14" y="17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14" y="16"/>
                    <a:pt x="14" y="15"/>
                    <a:pt x="14" y="15"/>
                  </a:cubicBezTo>
                  <a:cubicBezTo>
                    <a:pt x="14" y="14"/>
                    <a:pt x="14" y="13"/>
                    <a:pt x="14" y="13"/>
                  </a:cubicBezTo>
                  <a:cubicBezTo>
                    <a:pt x="14" y="12"/>
                    <a:pt x="15" y="12"/>
                    <a:pt x="15" y="11"/>
                  </a:cubicBezTo>
                  <a:cubicBezTo>
                    <a:pt x="15" y="11"/>
                    <a:pt x="15" y="10"/>
                    <a:pt x="15" y="10"/>
                  </a:cubicBezTo>
                  <a:cubicBezTo>
                    <a:pt x="15" y="10"/>
                    <a:pt x="15" y="9"/>
                    <a:pt x="14" y="9"/>
                  </a:cubicBezTo>
                  <a:cubicBezTo>
                    <a:pt x="14" y="9"/>
                    <a:pt x="14" y="9"/>
                    <a:pt x="14" y="8"/>
                  </a:cubicBezTo>
                  <a:close/>
                  <a:moveTo>
                    <a:pt x="8" y="15"/>
                  </a:move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6"/>
                    <a:pt x="8" y="16"/>
                  </a:cubicBezTo>
                  <a:cubicBezTo>
                    <a:pt x="8" y="16"/>
                    <a:pt x="8" y="16"/>
                    <a:pt x="8" y="17"/>
                  </a:cubicBezTo>
                  <a:cubicBezTo>
                    <a:pt x="8" y="17"/>
                    <a:pt x="8" y="17"/>
                    <a:pt x="7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7"/>
                    <a:pt x="7" y="17"/>
                    <a:pt x="7" y="16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7" y="16"/>
                    <a:pt x="7" y="15"/>
                    <a:pt x="7" y="15"/>
                  </a:cubicBezTo>
                  <a:cubicBezTo>
                    <a:pt x="7" y="15"/>
                    <a:pt x="7" y="14"/>
                    <a:pt x="7" y="14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8" y="14"/>
                    <a:pt x="8" y="14"/>
                  </a:cubicBezTo>
                  <a:cubicBezTo>
                    <a:pt x="8" y="14"/>
                    <a:pt x="8" y="13"/>
                    <a:pt x="8" y="13"/>
                  </a:cubicBezTo>
                  <a:cubicBezTo>
                    <a:pt x="8" y="13"/>
                    <a:pt x="8" y="14"/>
                    <a:pt x="9" y="14"/>
                  </a:cubicBezTo>
                  <a:cubicBezTo>
                    <a:pt x="8" y="14"/>
                    <a:pt x="8" y="14"/>
                    <a:pt x="8" y="15"/>
                  </a:cubicBezTo>
                  <a:close/>
                  <a:moveTo>
                    <a:pt x="11" y="14"/>
                  </a:moveTo>
                  <a:cubicBezTo>
                    <a:pt x="11" y="14"/>
                    <a:pt x="11" y="14"/>
                    <a:pt x="11" y="15"/>
                  </a:cubicBezTo>
                  <a:cubicBezTo>
                    <a:pt x="11" y="15"/>
                    <a:pt x="11" y="15"/>
                    <a:pt x="11" y="16"/>
                  </a:cubicBezTo>
                  <a:cubicBezTo>
                    <a:pt x="11" y="16"/>
                    <a:pt x="11" y="16"/>
                    <a:pt x="11" y="17"/>
                  </a:cubicBezTo>
                  <a:cubicBezTo>
                    <a:pt x="11" y="18"/>
                    <a:pt x="11" y="19"/>
                    <a:pt x="11" y="20"/>
                  </a:cubicBezTo>
                  <a:cubicBezTo>
                    <a:pt x="11" y="20"/>
                    <a:pt x="10" y="20"/>
                    <a:pt x="9" y="20"/>
                  </a:cubicBezTo>
                  <a:cubicBezTo>
                    <a:pt x="9" y="20"/>
                    <a:pt x="10" y="19"/>
                    <a:pt x="10" y="19"/>
                  </a:cubicBezTo>
                  <a:cubicBezTo>
                    <a:pt x="10" y="18"/>
                    <a:pt x="9" y="19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10" y="14"/>
                    <a:pt x="11" y="13"/>
                    <a:pt x="10" y="13"/>
                  </a:cubicBezTo>
                  <a:cubicBezTo>
                    <a:pt x="10" y="13"/>
                    <a:pt x="10" y="12"/>
                    <a:pt x="9" y="12"/>
                  </a:cubicBezTo>
                  <a:cubicBezTo>
                    <a:pt x="9" y="12"/>
                    <a:pt x="10" y="11"/>
                    <a:pt x="10" y="11"/>
                  </a:cubicBezTo>
                  <a:cubicBezTo>
                    <a:pt x="11" y="11"/>
                    <a:pt x="11" y="10"/>
                    <a:pt x="11" y="10"/>
                  </a:cubicBezTo>
                  <a:cubicBezTo>
                    <a:pt x="11" y="10"/>
                    <a:pt x="12" y="10"/>
                    <a:pt x="12" y="10"/>
                  </a:cubicBezTo>
                  <a:cubicBezTo>
                    <a:pt x="12" y="11"/>
                    <a:pt x="11" y="12"/>
                    <a:pt x="11" y="13"/>
                  </a:cubicBezTo>
                  <a:cubicBezTo>
                    <a:pt x="11" y="13"/>
                    <a:pt x="11" y="14"/>
                    <a:pt x="11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223">
              <a:extLst>
                <a:ext uri="{FF2B5EF4-FFF2-40B4-BE49-F238E27FC236}">
                  <a16:creationId xmlns:a16="http://schemas.microsoft.com/office/drawing/2014/main" id="{4025CEF3-D826-4170-9033-0B1D45850B3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60463" y="4652963"/>
              <a:ext cx="90488" cy="125413"/>
            </a:xfrm>
            <a:custGeom>
              <a:avLst/>
              <a:gdLst>
                <a:gd name="T0" fmla="*/ 11 w 13"/>
                <a:gd name="T1" fmla="*/ 7 h 18"/>
                <a:gd name="T2" fmla="*/ 13 w 13"/>
                <a:gd name="T3" fmla="*/ 6 h 18"/>
                <a:gd name="T4" fmla="*/ 13 w 13"/>
                <a:gd name="T5" fmla="*/ 5 h 18"/>
                <a:gd name="T6" fmla="*/ 12 w 13"/>
                <a:gd name="T7" fmla="*/ 5 h 18"/>
                <a:gd name="T8" fmla="*/ 11 w 13"/>
                <a:gd name="T9" fmla="*/ 5 h 18"/>
                <a:gd name="T10" fmla="*/ 11 w 13"/>
                <a:gd name="T11" fmla="*/ 5 h 18"/>
                <a:gd name="T12" fmla="*/ 11 w 13"/>
                <a:gd name="T13" fmla="*/ 6 h 18"/>
                <a:gd name="T14" fmla="*/ 10 w 13"/>
                <a:gd name="T15" fmla="*/ 6 h 18"/>
                <a:gd name="T16" fmla="*/ 9 w 13"/>
                <a:gd name="T17" fmla="*/ 7 h 18"/>
                <a:gd name="T18" fmla="*/ 8 w 13"/>
                <a:gd name="T19" fmla="*/ 7 h 18"/>
                <a:gd name="T20" fmla="*/ 8 w 13"/>
                <a:gd name="T21" fmla="*/ 5 h 18"/>
                <a:gd name="T22" fmla="*/ 8 w 13"/>
                <a:gd name="T23" fmla="*/ 4 h 18"/>
                <a:gd name="T24" fmla="*/ 9 w 13"/>
                <a:gd name="T25" fmla="*/ 3 h 18"/>
                <a:gd name="T26" fmla="*/ 9 w 13"/>
                <a:gd name="T27" fmla="*/ 2 h 18"/>
                <a:gd name="T28" fmla="*/ 9 w 13"/>
                <a:gd name="T29" fmla="*/ 1 h 18"/>
                <a:gd name="T30" fmla="*/ 8 w 13"/>
                <a:gd name="T31" fmla="*/ 1 h 18"/>
                <a:gd name="T32" fmla="*/ 7 w 13"/>
                <a:gd name="T33" fmla="*/ 0 h 18"/>
                <a:gd name="T34" fmla="*/ 6 w 13"/>
                <a:gd name="T35" fmla="*/ 1 h 18"/>
                <a:gd name="T36" fmla="*/ 7 w 13"/>
                <a:gd name="T37" fmla="*/ 2 h 18"/>
                <a:gd name="T38" fmla="*/ 6 w 13"/>
                <a:gd name="T39" fmla="*/ 5 h 18"/>
                <a:gd name="T40" fmla="*/ 6 w 13"/>
                <a:gd name="T41" fmla="*/ 7 h 18"/>
                <a:gd name="T42" fmla="*/ 6 w 13"/>
                <a:gd name="T43" fmla="*/ 8 h 18"/>
                <a:gd name="T44" fmla="*/ 6 w 13"/>
                <a:gd name="T45" fmla="*/ 8 h 18"/>
                <a:gd name="T46" fmla="*/ 5 w 13"/>
                <a:gd name="T47" fmla="*/ 9 h 18"/>
                <a:gd name="T48" fmla="*/ 2 w 13"/>
                <a:gd name="T49" fmla="*/ 9 h 18"/>
                <a:gd name="T50" fmla="*/ 2 w 13"/>
                <a:gd name="T51" fmla="*/ 10 h 18"/>
                <a:gd name="T52" fmla="*/ 1 w 13"/>
                <a:gd name="T53" fmla="*/ 10 h 18"/>
                <a:gd name="T54" fmla="*/ 1 w 13"/>
                <a:gd name="T55" fmla="*/ 10 h 18"/>
                <a:gd name="T56" fmla="*/ 2 w 13"/>
                <a:gd name="T57" fmla="*/ 12 h 18"/>
                <a:gd name="T58" fmla="*/ 2 w 13"/>
                <a:gd name="T59" fmla="*/ 12 h 18"/>
                <a:gd name="T60" fmla="*/ 3 w 13"/>
                <a:gd name="T61" fmla="*/ 12 h 18"/>
                <a:gd name="T62" fmla="*/ 3 w 13"/>
                <a:gd name="T63" fmla="*/ 11 h 18"/>
                <a:gd name="T64" fmla="*/ 5 w 13"/>
                <a:gd name="T65" fmla="*/ 10 h 18"/>
                <a:gd name="T66" fmla="*/ 6 w 13"/>
                <a:gd name="T67" fmla="*/ 9 h 18"/>
                <a:gd name="T68" fmla="*/ 6 w 13"/>
                <a:gd name="T69" fmla="*/ 10 h 18"/>
                <a:gd name="T70" fmla="*/ 6 w 13"/>
                <a:gd name="T71" fmla="*/ 11 h 18"/>
                <a:gd name="T72" fmla="*/ 6 w 13"/>
                <a:gd name="T73" fmla="*/ 11 h 18"/>
                <a:gd name="T74" fmla="*/ 4 w 13"/>
                <a:gd name="T75" fmla="*/ 14 h 18"/>
                <a:gd name="T76" fmla="*/ 2 w 13"/>
                <a:gd name="T77" fmla="*/ 16 h 18"/>
                <a:gd name="T78" fmla="*/ 1 w 13"/>
                <a:gd name="T79" fmla="*/ 16 h 18"/>
                <a:gd name="T80" fmla="*/ 0 w 13"/>
                <a:gd name="T81" fmla="*/ 17 h 18"/>
                <a:gd name="T82" fmla="*/ 2 w 13"/>
                <a:gd name="T83" fmla="*/ 17 h 18"/>
                <a:gd name="T84" fmla="*/ 2 w 13"/>
                <a:gd name="T85" fmla="*/ 17 h 18"/>
                <a:gd name="T86" fmla="*/ 4 w 13"/>
                <a:gd name="T87" fmla="*/ 16 h 18"/>
                <a:gd name="T88" fmla="*/ 5 w 13"/>
                <a:gd name="T89" fmla="*/ 15 h 18"/>
                <a:gd name="T90" fmla="*/ 6 w 13"/>
                <a:gd name="T91" fmla="*/ 14 h 18"/>
                <a:gd name="T92" fmla="*/ 7 w 13"/>
                <a:gd name="T93" fmla="*/ 12 h 18"/>
                <a:gd name="T94" fmla="*/ 7 w 13"/>
                <a:gd name="T95" fmla="*/ 11 h 18"/>
                <a:gd name="T96" fmla="*/ 8 w 13"/>
                <a:gd name="T97" fmla="*/ 8 h 18"/>
                <a:gd name="T98" fmla="*/ 9 w 13"/>
                <a:gd name="T99" fmla="*/ 8 h 18"/>
                <a:gd name="T100" fmla="*/ 11 w 13"/>
                <a:gd name="T101" fmla="*/ 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3" h="18">
                  <a:moveTo>
                    <a:pt x="11" y="7"/>
                  </a:moveTo>
                  <a:cubicBezTo>
                    <a:pt x="12" y="7"/>
                    <a:pt x="12" y="7"/>
                    <a:pt x="13" y="6"/>
                  </a:cubicBezTo>
                  <a:cubicBezTo>
                    <a:pt x="13" y="6"/>
                    <a:pt x="13" y="6"/>
                    <a:pt x="13" y="5"/>
                  </a:cubicBezTo>
                  <a:cubicBezTo>
                    <a:pt x="13" y="5"/>
                    <a:pt x="12" y="5"/>
                    <a:pt x="12" y="5"/>
                  </a:cubicBezTo>
                  <a:cubicBezTo>
                    <a:pt x="12" y="5"/>
                    <a:pt x="12" y="5"/>
                    <a:pt x="11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0" y="5"/>
                    <a:pt x="11" y="5"/>
                    <a:pt x="11" y="6"/>
                  </a:cubicBezTo>
                  <a:cubicBezTo>
                    <a:pt x="11" y="6"/>
                    <a:pt x="10" y="6"/>
                    <a:pt x="10" y="6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6"/>
                    <a:pt x="8" y="6"/>
                    <a:pt x="8" y="5"/>
                  </a:cubicBezTo>
                  <a:cubicBezTo>
                    <a:pt x="8" y="5"/>
                    <a:pt x="8" y="5"/>
                    <a:pt x="8" y="4"/>
                  </a:cubicBezTo>
                  <a:cubicBezTo>
                    <a:pt x="9" y="4"/>
                    <a:pt x="8" y="3"/>
                    <a:pt x="9" y="3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1"/>
                    <a:pt x="9" y="1"/>
                  </a:cubicBezTo>
                  <a:cubicBezTo>
                    <a:pt x="9" y="1"/>
                    <a:pt x="8" y="1"/>
                    <a:pt x="8" y="1"/>
                  </a:cubicBezTo>
                  <a:cubicBezTo>
                    <a:pt x="8" y="0"/>
                    <a:pt x="8" y="0"/>
                    <a:pt x="7" y="0"/>
                  </a:cubicBezTo>
                  <a:cubicBezTo>
                    <a:pt x="7" y="0"/>
                    <a:pt x="6" y="1"/>
                    <a:pt x="6" y="1"/>
                  </a:cubicBezTo>
                  <a:cubicBezTo>
                    <a:pt x="6" y="1"/>
                    <a:pt x="6" y="2"/>
                    <a:pt x="7" y="2"/>
                  </a:cubicBezTo>
                  <a:cubicBezTo>
                    <a:pt x="7" y="3"/>
                    <a:pt x="7" y="4"/>
                    <a:pt x="6" y="5"/>
                  </a:cubicBezTo>
                  <a:cubicBezTo>
                    <a:pt x="6" y="6"/>
                    <a:pt x="6" y="6"/>
                    <a:pt x="6" y="7"/>
                  </a:cubicBezTo>
                  <a:cubicBezTo>
                    <a:pt x="6" y="7"/>
                    <a:pt x="7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5" y="8"/>
                    <a:pt x="5" y="9"/>
                    <a:pt x="5" y="9"/>
                  </a:cubicBezTo>
                  <a:cubicBezTo>
                    <a:pt x="4" y="9"/>
                    <a:pt x="3" y="9"/>
                    <a:pt x="2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1" y="10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1"/>
                    <a:pt x="1" y="11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3" y="12"/>
                    <a:pt x="3" y="12"/>
                  </a:cubicBezTo>
                  <a:cubicBezTo>
                    <a:pt x="3" y="12"/>
                    <a:pt x="3" y="12"/>
                    <a:pt x="3" y="11"/>
                  </a:cubicBezTo>
                  <a:cubicBezTo>
                    <a:pt x="4" y="11"/>
                    <a:pt x="5" y="11"/>
                    <a:pt x="5" y="10"/>
                  </a:cubicBezTo>
                  <a:cubicBezTo>
                    <a:pt x="5" y="10"/>
                    <a:pt x="5" y="9"/>
                    <a:pt x="6" y="9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1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3"/>
                    <a:pt x="4" y="14"/>
                    <a:pt x="4" y="14"/>
                  </a:cubicBezTo>
                  <a:cubicBezTo>
                    <a:pt x="3" y="15"/>
                    <a:pt x="3" y="15"/>
                    <a:pt x="2" y="16"/>
                  </a:cubicBezTo>
                  <a:cubicBezTo>
                    <a:pt x="2" y="16"/>
                    <a:pt x="1" y="16"/>
                    <a:pt x="1" y="16"/>
                  </a:cubicBezTo>
                  <a:cubicBezTo>
                    <a:pt x="1" y="17"/>
                    <a:pt x="0" y="17"/>
                    <a:pt x="0" y="17"/>
                  </a:cubicBezTo>
                  <a:cubicBezTo>
                    <a:pt x="1" y="18"/>
                    <a:pt x="2" y="17"/>
                    <a:pt x="2" y="17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3" y="17"/>
                    <a:pt x="4" y="16"/>
                    <a:pt x="4" y="16"/>
                  </a:cubicBezTo>
                  <a:cubicBezTo>
                    <a:pt x="5" y="16"/>
                    <a:pt x="5" y="16"/>
                    <a:pt x="5" y="15"/>
                  </a:cubicBezTo>
                  <a:cubicBezTo>
                    <a:pt x="5" y="15"/>
                    <a:pt x="6" y="15"/>
                    <a:pt x="6" y="14"/>
                  </a:cubicBezTo>
                  <a:cubicBezTo>
                    <a:pt x="7" y="13"/>
                    <a:pt x="7" y="13"/>
                    <a:pt x="7" y="12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8" y="10"/>
                    <a:pt x="8" y="9"/>
                    <a:pt x="8" y="8"/>
                  </a:cubicBezTo>
                  <a:cubicBezTo>
                    <a:pt x="8" y="8"/>
                    <a:pt x="8" y="8"/>
                    <a:pt x="9" y="8"/>
                  </a:cubicBezTo>
                  <a:cubicBezTo>
                    <a:pt x="9" y="8"/>
                    <a:pt x="10" y="7"/>
                    <a:pt x="11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224">
              <a:extLst>
                <a:ext uri="{FF2B5EF4-FFF2-40B4-BE49-F238E27FC236}">
                  <a16:creationId xmlns:a16="http://schemas.microsoft.com/office/drawing/2014/main" id="{513D1F6D-7FF7-4D99-A04D-5F075376E8B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16025" y="4714875"/>
              <a:ext cx="55563" cy="49213"/>
            </a:xfrm>
            <a:custGeom>
              <a:avLst/>
              <a:gdLst>
                <a:gd name="T0" fmla="*/ 5 w 8"/>
                <a:gd name="T1" fmla="*/ 5 h 7"/>
                <a:gd name="T2" fmla="*/ 4 w 8"/>
                <a:gd name="T3" fmla="*/ 3 h 7"/>
                <a:gd name="T4" fmla="*/ 3 w 8"/>
                <a:gd name="T5" fmla="*/ 3 h 7"/>
                <a:gd name="T6" fmla="*/ 2 w 8"/>
                <a:gd name="T7" fmla="*/ 2 h 7"/>
                <a:gd name="T8" fmla="*/ 2 w 8"/>
                <a:gd name="T9" fmla="*/ 2 h 7"/>
                <a:gd name="T10" fmla="*/ 1 w 8"/>
                <a:gd name="T11" fmla="*/ 1 h 7"/>
                <a:gd name="T12" fmla="*/ 0 w 8"/>
                <a:gd name="T13" fmla="*/ 0 h 7"/>
                <a:gd name="T14" fmla="*/ 1 w 8"/>
                <a:gd name="T15" fmla="*/ 1 h 7"/>
                <a:gd name="T16" fmla="*/ 1 w 8"/>
                <a:gd name="T17" fmla="*/ 3 h 7"/>
                <a:gd name="T18" fmla="*/ 2 w 8"/>
                <a:gd name="T19" fmla="*/ 4 h 7"/>
                <a:gd name="T20" fmla="*/ 3 w 8"/>
                <a:gd name="T21" fmla="*/ 5 h 7"/>
                <a:gd name="T22" fmla="*/ 3 w 8"/>
                <a:gd name="T23" fmla="*/ 6 h 7"/>
                <a:gd name="T24" fmla="*/ 5 w 8"/>
                <a:gd name="T25" fmla="*/ 7 h 7"/>
                <a:gd name="T26" fmla="*/ 6 w 8"/>
                <a:gd name="T27" fmla="*/ 7 h 7"/>
                <a:gd name="T28" fmla="*/ 6 w 8"/>
                <a:gd name="T29" fmla="*/ 7 h 7"/>
                <a:gd name="T30" fmla="*/ 7 w 8"/>
                <a:gd name="T31" fmla="*/ 6 h 7"/>
                <a:gd name="T32" fmla="*/ 8 w 8"/>
                <a:gd name="T33" fmla="*/ 6 h 7"/>
                <a:gd name="T34" fmla="*/ 6 w 8"/>
                <a:gd name="T35" fmla="*/ 5 h 7"/>
                <a:gd name="T36" fmla="*/ 5 w 8"/>
                <a:gd name="T37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" h="7">
                  <a:moveTo>
                    <a:pt x="5" y="5"/>
                  </a:moveTo>
                  <a:cubicBezTo>
                    <a:pt x="5" y="4"/>
                    <a:pt x="4" y="4"/>
                    <a:pt x="4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1" y="1"/>
                    <a:pt x="1" y="1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1" y="1"/>
                    <a:pt x="1" y="1"/>
                  </a:cubicBezTo>
                  <a:cubicBezTo>
                    <a:pt x="1" y="2"/>
                    <a:pt x="1" y="2"/>
                    <a:pt x="1" y="3"/>
                  </a:cubicBezTo>
                  <a:cubicBezTo>
                    <a:pt x="1" y="3"/>
                    <a:pt x="2" y="4"/>
                    <a:pt x="2" y="4"/>
                  </a:cubicBezTo>
                  <a:cubicBezTo>
                    <a:pt x="2" y="4"/>
                    <a:pt x="2" y="5"/>
                    <a:pt x="3" y="5"/>
                  </a:cubicBezTo>
                  <a:cubicBezTo>
                    <a:pt x="3" y="5"/>
                    <a:pt x="3" y="6"/>
                    <a:pt x="3" y="6"/>
                  </a:cubicBezTo>
                  <a:cubicBezTo>
                    <a:pt x="4" y="6"/>
                    <a:pt x="4" y="7"/>
                    <a:pt x="5" y="7"/>
                  </a:cubicBezTo>
                  <a:cubicBezTo>
                    <a:pt x="5" y="7"/>
                    <a:pt x="5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7" y="7"/>
                    <a:pt x="7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5"/>
                    <a:pt x="7" y="5"/>
                    <a:pt x="6" y="5"/>
                  </a:cubicBezTo>
                  <a:cubicBezTo>
                    <a:pt x="6" y="5"/>
                    <a:pt x="6" y="5"/>
                    <a:pt x="5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225">
              <a:extLst>
                <a:ext uri="{FF2B5EF4-FFF2-40B4-BE49-F238E27FC236}">
                  <a16:creationId xmlns:a16="http://schemas.microsoft.com/office/drawing/2014/main" id="{B41C7A2E-1A9A-4725-9CDC-368B8472D44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62100" y="4638675"/>
              <a:ext cx="96838" cy="168275"/>
            </a:xfrm>
            <a:custGeom>
              <a:avLst/>
              <a:gdLst>
                <a:gd name="T0" fmla="*/ 12 w 14"/>
                <a:gd name="T1" fmla="*/ 5 h 24"/>
                <a:gd name="T2" fmla="*/ 14 w 14"/>
                <a:gd name="T3" fmla="*/ 2 h 24"/>
                <a:gd name="T4" fmla="*/ 13 w 14"/>
                <a:gd name="T5" fmla="*/ 1 h 24"/>
                <a:gd name="T6" fmla="*/ 11 w 14"/>
                <a:gd name="T7" fmla="*/ 4 h 24"/>
                <a:gd name="T8" fmla="*/ 10 w 14"/>
                <a:gd name="T9" fmla="*/ 5 h 24"/>
                <a:gd name="T10" fmla="*/ 9 w 14"/>
                <a:gd name="T11" fmla="*/ 7 h 24"/>
                <a:gd name="T12" fmla="*/ 10 w 14"/>
                <a:gd name="T13" fmla="*/ 9 h 24"/>
                <a:gd name="T14" fmla="*/ 8 w 14"/>
                <a:gd name="T15" fmla="*/ 6 h 24"/>
                <a:gd name="T16" fmla="*/ 9 w 14"/>
                <a:gd name="T17" fmla="*/ 3 h 24"/>
                <a:gd name="T18" fmla="*/ 9 w 14"/>
                <a:gd name="T19" fmla="*/ 0 h 24"/>
                <a:gd name="T20" fmla="*/ 7 w 14"/>
                <a:gd name="T21" fmla="*/ 2 h 24"/>
                <a:gd name="T22" fmla="*/ 5 w 14"/>
                <a:gd name="T23" fmla="*/ 5 h 24"/>
                <a:gd name="T24" fmla="*/ 3 w 14"/>
                <a:gd name="T25" fmla="*/ 6 h 24"/>
                <a:gd name="T26" fmla="*/ 4 w 14"/>
                <a:gd name="T27" fmla="*/ 8 h 24"/>
                <a:gd name="T28" fmla="*/ 2 w 14"/>
                <a:gd name="T29" fmla="*/ 8 h 24"/>
                <a:gd name="T30" fmla="*/ 2 w 14"/>
                <a:gd name="T31" fmla="*/ 11 h 24"/>
                <a:gd name="T32" fmla="*/ 4 w 14"/>
                <a:gd name="T33" fmla="*/ 11 h 24"/>
                <a:gd name="T34" fmla="*/ 5 w 14"/>
                <a:gd name="T35" fmla="*/ 9 h 24"/>
                <a:gd name="T36" fmla="*/ 5 w 14"/>
                <a:gd name="T37" fmla="*/ 11 h 24"/>
                <a:gd name="T38" fmla="*/ 9 w 14"/>
                <a:gd name="T39" fmla="*/ 9 h 24"/>
                <a:gd name="T40" fmla="*/ 7 w 14"/>
                <a:gd name="T41" fmla="*/ 12 h 24"/>
                <a:gd name="T42" fmla="*/ 4 w 14"/>
                <a:gd name="T43" fmla="*/ 13 h 24"/>
                <a:gd name="T44" fmla="*/ 5 w 14"/>
                <a:gd name="T45" fmla="*/ 14 h 24"/>
                <a:gd name="T46" fmla="*/ 9 w 14"/>
                <a:gd name="T47" fmla="*/ 11 h 24"/>
                <a:gd name="T48" fmla="*/ 8 w 14"/>
                <a:gd name="T49" fmla="*/ 15 h 24"/>
                <a:gd name="T50" fmla="*/ 6 w 14"/>
                <a:gd name="T51" fmla="*/ 18 h 24"/>
                <a:gd name="T52" fmla="*/ 4 w 14"/>
                <a:gd name="T53" fmla="*/ 20 h 24"/>
                <a:gd name="T54" fmla="*/ 0 w 14"/>
                <a:gd name="T55" fmla="*/ 22 h 24"/>
                <a:gd name="T56" fmla="*/ 4 w 14"/>
                <a:gd name="T57" fmla="*/ 21 h 24"/>
                <a:gd name="T58" fmla="*/ 8 w 14"/>
                <a:gd name="T59" fmla="*/ 18 h 24"/>
                <a:gd name="T60" fmla="*/ 8 w 14"/>
                <a:gd name="T61" fmla="*/ 22 h 24"/>
                <a:gd name="T62" fmla="*/ 6 w 14"/>
                <a:gd name="T63" fmla="*/ 23 h 24"/>
                <a:gd name="T64" fmla="*/ 9 w 14"/>
                <a:gd name="T65" fmla="*/ 23 h 24"/>
                <a:gd name="T66" fmla="*/ 11 w 14"/>
                <a:gd name="T67" fmla="*/ 21 h 24"/>
                <a:gd name="T68" fmla="*/ 9 w 14"/>
                <a:gd name="T69" fmla="*/ 18 h 24"/>
                <a:gd name="T70" fmla="*/ 11 w 14"/>
                <a:gd name="T71" fmla="*/ 17 h 24"/>
                <a:gd name="T72" fmla="*/ 9 w 14"/>
                <a:gd name="T73" fmla="*/ 14 h 24"/>
                <a:gd name="T74" fmla="*/ 14 w 14"/>
                <a:gd name="T75" fmla="*/ 9 h 24"/>
                <a:gd name="T76" fmla="*/ 11 w 14"/>
                <a:gd name="T77" fmla="*/ 9 h 24"/>
                <a:gd name="T78" fmla="*/ 12 w 14"/>
                <a:gd name="T79" fmla="*/ 6 h 24"/>
                <a:gd name="T80" fmla="*/ 5 w 14"/>
                <a:gd name="T81" fmla="*/ 6 h 24"/>
                <a:gd name="T82" fmla="*/ 7 w 14"/>
                <a:gd name="T83" fmla="*/ 8 h 24"/>
                <a:gd name="T84" fmla="*/ 7 w 14"/>
                <a:gd name="T85" fmla="*/ 8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" h="24">
                  <a:moveTo>
                    <a:pt x="12" y="6"/>
                  </a:moveTo>
                  <a:cubicBezTo>
                    <a:pt x="12" y="6"/>
                    <a:pt x="12" y="6"/>
                    <a:pt x="12" y="6"/>
                  </a:cubicBezTo>
                  <a:cubicBezTo>
                    <a:pt x="12" y="6"/>
                    <a:pt x="12" y="5"/>
                    <a:pt x="12" y="5"/>
                  </a:cubicBezTo>
                  <a:cubicBezTo>
                    <a:pt x="12" y="5"/>
                    <a:pt x="13" y="4"/>
                    <a:pt x="13" y="3"/>
                  </a:cubicBezTo>
                  <a:cubicBezTo>
                    <a:pt x="13" y="3"/>
                    <a:pt x="13" y="3"/>
                    <a:pt x="14" y="3"/>
                  </a:cubicBezTo>
                  <a:cubicBezTo>
                    <a:pt x="14" y="3"/>
                    <a:pt x="14" y="2"/>
                    <a:pt x="14" y="2"/>
                  </a:cubicBezTo>
                  <a:cubicBezTo>
                    <a:pt x="14" y="2"/>
                    <a:pt x="14" y="2"/>
                    <a:pt x="13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2" y="1"/>
                    <a:pt x="12" y="1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3"/>
                    <a:pt x="12" y="4"/>
                    <a:pt x="11" y="4"/>
                  </a:cubicBezTo>
                  <a:cubicBezTo>
                    <a:pt x="11" y="5"/>
                    <a:pt x="11" y="6"/>
                    <a:pt x="10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9" y="5"/>
                    <a:pt x="8" y="5"/>
                    <a:pt x="8" y="5"/>
                  </a:cubicBezTo>
                  <a:cubicBezTo>
                    <a:pt x="9" y="5"/>
                    <a:pt x="9" y="5"/>
                    <a:pt x="9" y="6"/>
                  </a:cubicBezTo>
                  <a:cubicBezTo>
                    <a:pt x="9" y="6"/>
                    <a:pt x="9" y="7"/>
                    <a:pt x="9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9"/>
                    <a:pt x="10" y="9"/>
                  </a:cubicBezTo>
                  <a:cubicBezTo>
                    <a:pt x="10" y="9"/>
                    <a:pt x="9" y="9"/>
                    <a:pt x="8" y="9"/>
                  </a:cubicBezTo>
                  <a:cubicBezTo>
                    <a:pt x="8" y="8"/>
                    <a:pt x="7" y="7"/>
                    <a:pt x="8" y="7"/>
                  </a:cubicBezTo>
                  <a:cubicBezTo>
                    <a:pt x="8" y="7"/>
                    <a:pt x="8" y="7"/>
                    <a:pt x="8" y="6"/>
                  </a:cubicBezTo>
                  <a:cubicBezTo>
                    <a:pt x="9" y="6"/>
                    <a:pt x="8" y="5"/>
                    <a:pt x="8" y="5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3"/>
                  </a:cubicBezTo>
                  <a:cubicBezTo>
                    <a:pt x="9" y="3"/>
                    <a:pt x="10" y="2"/>
                    <a:pt x="10" y="2"/>
                  </a:cubicBezTo>
                  <a:cubicBezTo>
                    <a:pt x="10" y="2"/>
                    <a:pt x="10" y="1"/>
                    <a:pt x="10" y="1"/>
                  </a:cubicBezTo>
                  <a:cubicBezTo>
                    <a:pt x="10" y="1"/>
                    <a:pt x="10" y="0"/>
                    <a:pt x="9" y="0"/>
                  </a:cubicBezTo>
                  <a:cubicBezTo>
                    <a:pt x="9" y="0"/>
                    <a:pt x="9" y="0"/>
                    <a:pt x="8" y="0"/>
                  </a:cubicBezTo>
                  <a:cubicBezTo>
                    <a:pt x="8" y="0"/>
                    <a:pt x="7" y="0"/>
                    <a:pt x="7" y="0"/>
                  </a:cubicBezTo>
                  <a:cubicBezTo>
                    <a:pt x="7" y="1"/>
                    <a:pt x="7" y="1"/>
                    <a:pt x="7" y="2"/>
                  </a:cubicBezTo>
                  <a:cubicBezTo>
                    <a:pt x="7" y="3"/>
                    <a:pt x="7" y="3"/>
                    <a:pt x="7" y="4"/>
                  </a:cubicBezTo>
                  <a:cubicBezTo>
                    <a:pt x="7" y="4"/>
                    <a:pt x="7" y="4"/>
                    <a:pt x="7" y="5"/>
                  </a:cubicBezTo>
                  <a:cubicBezTo>
                    <a:pt x="7" y="5"/>
                    <a:pt x="6" y="5"/>
                    <a:pt x="5" y="5"/>
                  </a:cubicBezTo>
                  <a:cubicBezTo>
                    <a:pt x="5" y="5"/>
                    <a:pt x="4" y="5"/>
                    <a:pt x="4" y="5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2" y="7"/>
                    <a:pt x="2" y="7"/>
                  </a:cubicBezTo>
                  <a:cubicBezTo>
                    <a:pt x="2" y="7"/>
                    <a:pt x="3" y="7"/>
                    <a:pt x="3" y="7"/>
                  </a:cubicBezTo>
                  <a:cubicBezTo>
                    <a:pt x="3" y="7"/>
                    <a:pt x="3" y="7"/>
                    <a:pt x="4" y="8"/>
                  </a:cubicBezTo>
                  <a:cubicBezTo>
                    <a:pt x="4" y="8"/>
                    <a:pt x="4" y="8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3" y="9"/>
                    <a:pt x="3" y="8"/>
                    <a:pt x="2" y="8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3" y="11"/>
                    <a:pt x="3" y="12"/>
                    <a:pt x="3" y="12"/>
                  </a:cubicBezTo>
                  <a:cubicBezTo>
                    <a:pt x="4" y="12"/>
                    <a:pt x="4" y="11"/>
                    <a:pt x="4" y="11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10"/>
                    <a:pt x="5" y="9"/>
                    <a:pt x="5" y="9"/>
                  </a:cubicBezTo>
                  <a:cubicBezTo>
                    <a:pt x="5" y="9"/>
                    <a:pt x="5" y="8"/>
                    <a:pt x="5" y="8"/>
                  </a:cubicBezTo>
                  <a:cubicBezTo>
                    <a:pt x="6" y="8"/>
                    <a:pt x="6" y="9"/>
                    <a:pt x="6" y="9"/>
                  </a:cubicBezTo>
                  <a:cubicBezTo>
                    <a:pt x="6" y="10"/>
                    <a:pt x="5" y="10"/>
                    <a:pt x="5" y="11"/>
                  </a:cubicBezTo>
                  <a:cubicBezTo>
                    <a:pt x="5" y="11"/>
                    <a:pt x="6" y="10"/>
                    <a:pt x="6" y="10"/>
                  </a:cubicBezTo>
                  <a:cubicBezTo>
                    <a:pt x="6" y="10"/>
                    <a:pt x="6" y="9"/>
                    <a:pt x="7" y="9"/>
                  </a:cubicBezTo>
                  <a:cubicBezTo>
                    <a:pt x="7" y="10"/>
                    <a:pt x="8" y="10"/>
                    <a:pt x="9" y="9"/>
                  </a:cubicBezTo>
                  <a:cubicBezTo>
                    <a:pt x="9" y="9"/>
                    <a:pt x="9" y="10"/>
                    <a:pt x="9" y="10"/>
                  </a:cubicBezTo>
                  <a:cubicBezTo>
                    <a:pt x="9" y="11"/>
                    <a:pt x="8" y="11"/>
                    <a:pt x="8" y="11"/>
                  </a:cubicBezTo>
                  <a:cubicBezTo>
                    <a:pt x="8" y="11"/>
                    <a:pt x="7" y="11"/>
                    <a:pt x="7" y="12"/>
                  </a:cubicBezTo>
                  <a:cubicBezTo>
                    <a:pt x="7" y="12"/>
                    <a:pt x="6" y="12"/>
                    <a:pt x="6" y="12"/>
                  </a:cubicBezTo>
                  <a:cubicBezTo>
                    <a:pt x="6" y="12"/>
                    <a:pt x="5" y="13"/>
                    <a:pt x="5" y="13"/>
                  </a:cubicBezTo>
                  <a:cubicBezTo>
                    <a:pt x="5" y="13"/>
                    <a:pt x="5" y="13"/>
                    <a:pt x="4" y="13"/>
                  </a:cubicBezTo>
                  <a:cubicBezTo>
                    <a:pt x="4" y="13"/>
                    <a:pt x="3" y="14"/>
                    <a:pt x="3" y="14"/>
                  </a:cubicBezTo>
                  <a:cubicBezTo>
                    <a:pt x="3" y="15"/>
                    <a:pt x="4" y="15"/>
                    <a:pt x="4" y="15"/>
                  </a:cubicBezTo>
                  <a:cubicBezTo>
                    <a:pt x="5" y="15"/>
                    <a:pt x="5" y="14"/>
                    <a:pt x="5" y="14"/>
                  </a:cubicBezTo>
                  <a:cubicBezTo>
                    <a:pt x="6" y="14"/>
                    <a:pt x="6" y="14"/>
                    <a:pt x="6" y="13"/>
                  </a:cubicBezTo>
                  <a:cubicBezTo>
                    <a:pt x="7" y="13"/>
                    <a:pt x="7" y="13"/>
                    <a:pt x="8" y="12"/>
                  </a:cubicBezTo>
                  <a:cubicBezTo>
                    <a:pt x="8" y="12"/>
                    <a:pt x="8" y="11"/>
                    <a:pt x="9" y="11"/>
                  </a:cubicBezTo>
                  <a:cubicBezTo>
                    <a:pt x="9" y="11"/>
                    <a:pt x="10" y="11"/>
                    <a:pt x="10" y="11"/>
                  </a:cubicBezTo>
                  <a:cubicBezTo>
                    <a:pt x="9" y="13"/>
                    <a:pt x="9" y="14"/>
                    <a:pt x="7" y="14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5"/>
                    <a:pt x="8" y="16"/>
                  </a:cubicBezTo>
                  <a:cubicBezTo>
                    <a:pt x="8" y="16"/>
                    <a:pt x="7" y="17"/>
                    <a:pt x="7" y="17"/>
                  </a:cubicBezTo>
                  <a:cubicBezTo>
                    <a:pt x="6" y="17"/>
                    <a:pt x="6" y="18"/>
                    <a:pt x="6" y="18"/>
                  </a:cubicBezTo>
                  <a:cubicBezTo>
                    <a:pt x="5" y="18"/>
                    <a:pt x="5" y="18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4" y="2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3" y="20"/>
                    <a:pt x="3" y="20"/>
                    <a:pt x="2" y="20"/>
                  </a:cubicBezTo>
                  <a:cubicBezTo>
                    <a:pt x="2" y="21"/>
                    <a:pt x="0" y="21"/>
                    <a:pt x="0" y="22"/>
                  </a:cubicBezTo>
                  <a:cubicBezTo>
                    <a:pt x="1" y="23"/>
                    <a:pt x="2" y="22"/>
                    <a:pt x="3" y="23"/>
                  </a:cubicBezTo>
                  <a:cubicBezTo>
                    <a:pt x="3" y="22"/>
                    <a:pt x="3" y="22"/>
                    <a:pt x="4" y="22"/>
                  </a:cubicBezTo>
                  <a:cubicBezTo>
                    <a:pt x="4" y="22"/>
                    <a:pt x="4" y="22"/>
                    <a:pt x="4" y="21"/>
                  </a:cubicBezTo>
                  <a:cubicBezTo>
                    <a:pt x="5" y="21"/>
                    <a:pt x="6" y="20"/>
                    <a:pt x="6" y="20"/>
                  </a:cubicBezTo>
                  <a:cubicBezTo>
                    <a:pt x="6" y="19"/>
                    <a:pt x="7" y="19"/>
                    <a:pt x="7" y="18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9" y="18"/>
                    <a:pt x="8" y="19"/>
                    <a:pt x="8" y="20"/>
                  </a:cubicBezTo>
                  <a:cubicBezTo>
                    <a:pt x="8" y="21"/>
                    <a:pt x="9" y="21"/>
                    <a:pt x="9" y="21"/>
                  </a:cubicBezTo>
                  <a:cubicBezTo>
                    <a:pt x="9" y="22"/>
                    <a:pt x="8" y="21"/>
                    <a:pt x="8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7" y="22"/>
                    <a:pt x="6" y="22"/>
                    <a:pt x="5" y="22"/>
                  </a:cubicBezTo>
                  <a:cubicBezTo>
                    <a:pt x="5" y="23"/>
                    <a:pt x="6" y="23"/>
                    <a:pt x="6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3"/>
                    <a:pt x="8" y="23"/>
                    <a:pt x="8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10" y="24"/>
                    <a:pt x="10" y="23"/>
                  </a:cubicBezTo>
                  <a:cubicBezTo>
                    <a:pt x="10" y="23"/>
                    <a:pt x="11" y="23"/>
                    <a:pt x="11" y="23"/>
                  </a:cubicBezTo>
                  <a:cubicBezTo>
                    <a:pt x="12" y="22"/>
                    <a:pt x="11" y="22"/>
                    <a:pt x="11" y="21"/>
                  </a:cubicBezTo>
                  <a:cubicBezTo>
                    <a:pt x="10" y="21"/>
                    <a:pt x="10" y="20"/>
                    <a:pt x="10" y="20"/>
                  </a:cubicBezTo>
                  <a:cubicBezTo>
                    <a:pt x="10" y="20"/>
                    <a:pt x="10" y="19"/>
                    <a:pt x="10" y="19"/>
                  </a:cubicBezTo>
                  <a:cubicBezTo>
                    <a:pt x="10" y="19"/>
                    <a:pt x="9" y="19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8"/>
                    <a:pt x="9" y="17"/>
                    <a:pt x="9" y="17"/>
                  </a:cubicBezTo>
                  <a:cubicBezTo>
                    <a:pt x="10" y="17"/>
                    <a:pt x="10" y="17"/>
                    <a:pt x="11" y="17"/>
                  </a:cubicBezTo>
                  <a:cubicBezTo>
                    <a:pt x="12" y="17"/>
                    <a:pt x="12" y="16"/>
                    <a:pt x="12" y="15"/>
                  </a:cubicBezTo>
                  <a:cubicBezTo>
                    <a:pt x="12" y="15"/>
                    <a:pt x="11" y="15"/>
                    <a:pt x="11" y="15"/>
                  </a:cubicBezTo>
                  <a:cubicBezTo>
                    <a:pt x="11" y="14"/>
                    <a:pt x="10" y="14"/>
                    <a:pt x="9" y="14"/>
                  </a:cubicBezTo>
                  <a:cubicBezTo>
                    <a:pt x="10" y="13"/>
                    <a:pt x="10" y="12"/>
                    <a:pt x="11" y="12"/>
                  </a:cubicBezTo>
                  <a:cubicBezTo>
                    <a:pt x="11" y="12"/>
                    <a:pt x="12" y="12"/>
                    <a:pt x="12" y="11"/>
                  </a:cubicBezTo>
                  <a:cubicBezTo>
                    <a:pt x="13" y="11"/>
                    <a:pt x="13" y="9"/>
                    <a:pt x="14" y="9"/>
                  </a:cubicBezTo>
                  <a:cubicBezTo>
                    <a:pt x="13" y="9"/>
                    <a:pt x="14" y="9"/>
                    <a:pt x="14" y="8"/>
                  </a:cubicBezTo>
                  <a:cubicBezTo>
                    <a:pt x="14" y="8"/>
                    <a:pt x="13" y="8"/>
                    <a:pt x="13" y="8"/>
                  </a:cubicBezTo>
                  <a:cubicBezTo>
                    <a:pt x="12" y="8"/>
                    <a:pt x="12" y="8"/>
                    <a:pt x="11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1" y="8"/>
                    <a:pt x="11" y="8"/>
                    <a:pt x="11" y="7"/>
                  </a:cubicBezTo>
                  <a:cubicBezTo>
                    <a:pt x="11" y="7"/>
                    <a:pt x="11" y="7"/>
                    <a:pt x="12" y="6"/>
                  </a:cubicBezTo>
                  <a:close/>
                  <a:moveTo>
                    <a:pt x="5" y="8"/>
                  </a:moveTo>
                  <a:cubicBezTo>
                    <a:pt x="4" y="7"/>
                    <a:pt x="4" y="7"/>
                    <a:pt x="4" y="6"/>
                  </a:cubicBezTo>
                  <a:cubicBezTo>
                    <a:pt x="4" y="6"/>
                    <a:pt x="5" y="6"/>
                    <a:pt x="5" y="6"/>
                  </a:cubicBezTo>
                  <a:cubicBezTo>
                    <a:pt x="5" y="6"/>
                    <a:pt x="5" y="6"/>
                    <a:pt x="6" y="6"/>
                  </a:cubicBezTo>
                  <a:cubicBezTo>
                    <a:pt x="6" y="7"/>
                    <a:pt x="5" y="7"/>
                    <a:pt x="5" y="8"/>
                  </a:cubicBezTo>
                  <a:close/>
                  <a:moveTo>
                    <a:pt x="7" y="8"/>
                  </a:moveTo>
                  <a:cubicBezTo>
                    <a:pt x="6" y="8"/>
                    <a:pt x="6" y="8"/>
                    <a:pt x="5" y="8"/>
                  </a:cubicBezTo>
                  <a:cubicBezTo>
                    <a:pt x="6" y="7"/>
                    <a:pt x="6" y="6"/>
                    <a:pt x="6" y="6"/>
                  </a:cubicBezTo>
                  <a:cubicBezTo>
                    <a:pt x="7" y="6"/>
                    <a:pt x="7" y="7"/>
                    <a:pt x="7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226">
              <a:extLst>
                <a:ext uri="{FF2B5EF4-FFF2-40B4-BE49-F238E27FC236}">
                  <a16:creationId xmlns:a16="http://schemas.microsoft.com/office/drawing/2014/main" id="{117E69DE-79E8-4A9F-8A3A-DE1FAE47382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55750" y="4737100"/>
              <a:ext cx="20638" cy="34925"/>
            </a:xfrm>
            <a:custGeom>
              <a:avLst/>
              <a:gdLst>
                <a:gd name="T0" fmla="*/ 3 w 3"/>
                <a:gd name="T1" fmla="*/ 4 h 5"/>
                <a:gd name="T2" fmla="*/ 3 w 3"/>
                <a:gd name="T3" fmla="*/ 2 h 5"/>
                <a:gd name="T4" fmla="*/ 3 w 3"/>
                <a:gd name="T5" fmla="*/ 1 h 5"/>
                <a:gd name="T6" fmla="*/ 1 w 3"/>
                <a:gd name="T7" fmla="*/ 0 h 5"/>
                <a:gd name="T8" fmla="*/ 1 w 3"/>
                <a:gd name="T9" fmla="*/ 1 h 5"/>
                <a:gd name="T10" fmla="*/ 1 w 3"/>
                <a:gd name="T11" fmla="*/ 3 h 5"/>
                <a:gd name="T12" fmla="*/ 1 w 3"/>
                <a:gd name="T13" fmla="*/ 3 h 5"/>
                <a:gd name="T14" fmla="*/ 1 w 3"/>
                <a:gd name="T15" fmla="*/ 4 h 5"/>
                <a:gd name="T16" fmla="*/ 0 w 3"/>
                <a:gd name="T17" fmla="*/ 4 h 5"/>
                <a:gd name="T18" fmla="*/ 0 w 3"/>
                <a:gd name="T19" fmla="*/ 5 h 5"/>
                <a:gd name="T20" fmla="*/ 1 w 3"/>
                <a:gd name="T21" fmla="*/ 5 h 5"/>
                <a:gd name="T22" fmla="*/ 3 w 3"/>
                <a:gd name="T23" fmla="*/ 5 h 5"/>
                <a:gd name="T24" fmla="*/ 3 w 3"/>
                <a:gd name="T2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" h="5">
                  <a:moveTo>
                    <a:pt x="3" y="4"/>
                  </a:moveTo>
                  <a:cubicBezTo>
                    <a:pt x="3" y="3"/>
                    <a:pt x="3" y="2"/>
                    <a:pt x="3" y="2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2" y="1"/>
                    <a:pt x="2" y="0"/>
                    <a:pt x="1" y="0"/>
                  </a:cubicBezTo>
                  <a:cubicBezTo>
                    <a:pt x="1" y="0"/>
                    <a:pt x="1" y="1"/>
                    <a:pt x="1" y="1"/>
                  </a:cubicBezTo>
                  <a:cubicBezTo>
                    <a:pt x="1" y="2"/>
                    <a:pt x="1" y="2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4"/>
                  </a:cubicBezTo>
                  <a:cubicBezTo>
                    <a:pt x="1" y="4"/>
                    <a:pt x="0" y="4"/>
                    <a:pt x="0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5"/>
                    <a:pt x="1" y="5"/>
                    <a:pt x="1" y="5"/>
                  </a:cubicBezTo>
                  <a:cubicBezTo>
                    <a:pt x="2" y="5"/>
                    <a:pt x="2" y="5"/>
                    <a:pt x="3" y="5"/>
                  </a:cubicBezTo>
                  <a:cubicBezTo>
                    <a:pt x="3" y="5"/>
                    <a:pt x="3" y="4"/>
                    <a:pt x="3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227">
              <a:extLst>
                <a:ext uri="{FF2B5EF4-FFF2-40B4-BE49-F238E27FC236}">
                  <a16:creationId xmlns:a16="http://schemas.microsoft.com/office/drawing/2014/main" id="{2F4A6BF9-8D0C-4C24-84A3-A7D35FEA6D3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08038" y="4652963"/>
              <a:ext cx="20638" cy="20638"/>
            </a:xfrm>
            <a:custGeom>
              <a:avLst/>
              <a:gdLst>
                <a:gd name="T0" fmla="*/ 1 w 3"/>
                <a:gd name="T1" fmla="*/ 2 h 3"/>
                <a:gd name="T2" fmla="*/ 3 w 3"/>
                <a:gd name="T3" fmla="*/ 2 h 3"/>
                <a:gd name="T4" fmla="*/ 3 w 3"/>
                <a:gd name="T5" fmla="*/ 1 h 3"/>
                <a:gd name="T6" fmla="*/ 2 w 3"/>
                <a:gd name="T7" fmla="*/ 0 h 3"/>
                <a:gd name="T8" fmla="*/ 0 w 3"/>
                <a:gd name="T9" fmla="*/ 1 h 3"/>
                <a:gd name="T10" fmla="*/ 1 w 3"/>
                <a:gd name="T11" fmla="*/ 2 h 3"/>
                <a:gd name="T12" fmla="*/ 1 w 3"/>
                <a:gd name="T13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3">
                  <a:moveTo>
                    <a:pt x="1" y="2"/>
                  </a:moveTo>
                  <a:cubicBezTo>
                    <a:pt x="2" y="2"/>
                    <a:pt x="3" y="3"/>
                    <a:pt x="3" y="2"/>
                  </a:cubicBezTo>
                  <a:cubicBezTo>
                    <a:pt x="3" y="2"/>
                    <a:pt x="3" y="1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1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228">
              <a:extLst>
                <a:ext uri="{FF2B5EF4-FFF2-40B4-BE49-F238E27FC236}">
                  <a16:creationId xmlns:a16="http://schemas.microsoft.com/office/drawing/2014/main" id="{3567DDB6-B55A-4164-BF26-5E9841C1D1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81050" y="4667250"/>
              <a:ext cx="69850" cy="41275"/>
            </a:xfrm>
            <a:custGeom>
              <a:avLst/>
              <a:gdLst>
                <a:gd name="T0" fmla="*/ 1 w 10"/>
                <a:gd name="T1" fmla="*/ 6 h 6"/>
                <a:gd name="T2" fmla="*/ 3 w 10"/>
                <a:gd name="T3" fmla="*/ 6 h 6"/>
                <a:gd name="T4" fmla="*/ 3 w 10"/>
                <a:gd name="T5" fmla="*/ 5 h 6"/>
                <a:gd name="T6" fmla="*/ 4 w 10"/>
                <a:gd name="T7" fmla="*/ 5 h 6"/>
                <a:gd name="T8" fmla="*/ 5 w 10"/>
                <a:gd name="T9" fmla="*/ 4 h 6"/>
                <a:gd name="T10" fmla="*/ 6 w 10"/>
                <a:gd name="T11" fmla="*/ 3 h 6"/>
                <a:gd name="T12" fmla="*/ 7 w 10"/>
                <a:gd name="T13" fmla="*/ 2 h 6"/>
                <a:gd name="T14" fmla="*/ 10 w 10"/>
                <a:gd name="T15" fmla="*/ 0 h 6"/>
                <a:gd name="T16" fmla="*/ 9 w 10"/>
                <a:gd name="T17" fmla="*/ 0 h 6"/>
                <a:gd name="T18" fmla="*/ 9 w 10"/>
                <a:gd name="T19" fmla="*/ 0 h 6"/>
                <a:gd name="T20" fmla="*/ 7 w 10"/>
                <a:gd name="T21" fmla="*/ 1 h 6"/>
                <a:gd name="T22" fmla="*/ 6 w 10"/>
                <a:gd name="T23" fmla="*/ 2 h 6"/>
                <a:gd name="T24" fmla="*/ 5 w 10"/>
                <a:gd name="T25" fmla="*/ 2 h 6"/>
                <a:gd name="T26" fmla="*/ 5 w 10"/>
                <a:gd name="T27" fmla="*/ 2 h 6"/>
                <a:gd name="T28" fmla="*/ 3 w 10"/>
                <a:gd name="T29" fmla="*/ 3 h 6"/>
                <a:gd name="T30" fmla="*/ 2 w 10"/>
                <a:gd name="T31" fmla="*/ 4 h 6"/>
                <a:gd name="T32" fmla="*/ 0 w 10"/>
                <a:gd name="T33" fmla="*/ 5 h 6"/>
                <a:gd name="T34" fmla="*/ 0 w 10"/>
                <a:gd name="T35" fmla="*/ 6 h 6"/>
                <a:gd name="T36" fmla="*/ 1 w 10"/>
                <a:gd name="T3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" h="6">
                  <a:moveTo>
                    <a:pt x="1" y="6"/>
                  </a:moveTo>
                  <a:cubicBezTo>
                    <a:pt x="1" y="6"/>
                    <a:pt x="2" y="6"/>
                    <a:pt x="3" y="6"/>
                  </a:cubicBezTo>
                  <a:cubicBezTo>
                    <a:pt x="3" y="6"/>
                    <a:pt x="3" y="6"/>
                    <a:pt x="3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4"/>
                    <a:pt x="4" y="4"/>
                    <a:pt x="5" y="4"/>
                  </a:cubicBezTo>
                  <a:cubicBezTo>
                    <a:pt x="5" y="4"/>
                    <a:pt x="6" y="3"/>
                    <a:pt x="6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9" y="2"/>
                    <a:pt x="10" y="1"/>
                    <a:pt x="10" y="0"/>
                  </a:cubicBezTo>
                  <a:cubicBezTo>
                    <a:pt x="10" y="0"/>
                    <a:pt x="10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8" y="0"/>
                    <a:pt x="8" y="1"/>
                    <a:pt x="7" y="1"/>
                  </a:cubicBezTo>
                  <a:cubicBezTo>
                    <a:pt x="7" y="1"/>
                    <a:pt x="6" y="2"/>
                    <a:pt x="6" y="2"/>
                  </a:cubicBezTo>
                  <a:cubicBezTo>
                    <a:pt x="6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3"/>
                    <a:pt x="4" y="3"/>
                    <a:pt x="3" y="3"/>
                  </a:cubicBezTo>
                  <a:cubicBezTo>
                    <a:pt x="3" y="3"/>
                    <a:pt x="2" y="4"/>
                    <a:pt x="2" y="4"/>
                  </a:cubicBezTo>
                  <a:cubicBezTo>
                    <a:pt x="1" y="4"/>
                    <a:pt x="0" y="5"/>
                    <a:pt x="0" y="5"/>
                  </a:cubicBezTo>
                  <a:cubicBezTo>
                    <a:pt x="0" y="5"/>
                    <a:pt x="0" y="5"/>
                    <a:pt x="0" y="6"/>
                  </a:cubicBezTo>
                  <a:cubicBezTo>
                    <a:pt x="0" y="6"/>
                    <a:pt x="0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229">
              <a:extLst>
                <a:ext uri="{FF2B5EF4-FFF2-40B4-BE49-F238E27FC236}">
                  <a16:creationId xmlns:a16="http://schemas.microsoft.com/office/drawing/2014/main" id="{0AD315D1-9BFB-45C1-9855-577A3B32F8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08038" y="4694238"/>
              <a:ext cx="42863" cy="42863"/>
            </a:xfrm>
            <a:custGeom>
              <a:avLst/>
              <a:gdLst>
                <a:gd name="T0" fmla="*/ 5 w 6"/>
                <a:gd name="T1" fmla="*/ 3 h 6"/>
                <a:gd name="T2" fmla="*/ 4 w 6"/>
                <a:gd name="T3" fmla="*/ 3 h 6"/>
                <a:gd name="T4" fmla="*/ 5 w 6"/>
                <a:gd name="T5" fmla="*/ 3 h 6"/>
                <a:gd name="T6" fmla="*/ 5 w 6"/>
                <a:gd name="T7" fmla="*/ 2 h 6"/>
                <a:gd name="T8" fmla="*/ 6 w 6"/>
                <a:gd name="T9" fmla="*/ 1 h 6"/>
                <a:gd name="T10" fmla="*/ 4 w 6"/>
                <a:gd name="T11" fmla="*/ 0 h 6"/>
                <a:gd name="T12" fmla="*/ 3 w 6"/>
                <a:gd name="T13" fmla="*/ 1 h 6"/>
                <a:gd name="T14" fmla="*/ 1 w 6"/>
                <a:gd name="T15" fmla="*/ 2 h 6"/>
                <a:gd name="T16" fmla="*/ 0 w 6"/>
                <a:gd name="T17" fmla="*/ 3 h 6"/>
                <a:gd name="T18" fmla="*/ 1 w 6"/>
                <a:gd name="T19" fmla="*/ 3 h 6"/>
                <a:gd name="T20" fmla="*/ 2 w 6"/>
                <a:gd name="T21" fmla="*/ 2 h 6"/>
                <a:gd name="T22" fmla="*/ 3 w 6"/>
                <a:gd name="T23" fmla="*/ 2 h 6"/>
                <a:gd name="T24" fmla="*/ 3 w 6"/>
                <a:gd name="T25" fmla="*/ 2 h 6"/>
                <a:gd name="T26" fmla="*/ 3 w 6"/>
                <a:gd name="T27" fmla="*/ 3 h 6"/>
                <a:gd name="T28" fmla="*/ 3 w 6"/>
                <a:gd name="T29" fmla="*/ 3 h 6"/>
                <a:gd name="T30" fmla="*/ 2 w 6"/>
                <a:gd name="T31" fmla="*/ 3 h 6"/>
                <a:gd name="T32" fmla="*/ 2 w 6"/>
                <a:gd name="T33" fmla="*/ 4 h 6"/>
                <a:gd name="T34" fmla="*/ 2 w 6"/>
                <a:gd name="T35" fmla="*/ 5 h 6"/>
                <a:gd name="T36" fmla="*/ 3 w 6"/>
                <a:gd name="T37" fmla="*/ 5 h 6"/>
                <a:gd name="T38" fmla="*/ 4 w 6"/>
                <a:gd name="T39" fmla="*/ 5 h 6"/>
                <a:gd name="T40" fmla="*/ 5 w 6"/>
                <a:gd name="T41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" h="6">
                  <a:moveTo>
                    <a:pt x="5" y="3"/>
                  </a:moveTo>
                  <a:cubicBezTo>
                    <a:pt x="4" y="3"/>
                    <a:pt x="4" y="3"/>
                    <a:pt x="4" y="3"/>
                  </a:cubicBezTo>
                  <a:cubicBezTo>
                    <a:pt x="3" y="3"/>
                    <a:pt x="4" y="3"/>
                    <a:pt x="5" y="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6" y="2"/>
                    <a:pt x="6" y="1"/>
                  </a:cubicBezTo>
                  <a:cubicBezTo>
                    <a:pt x="5" y="1"/>
                    <a:pt x="5" y="1"/>
                    <a:pt x="4" y="0"/>
                  </a:cubicBezTo>
                  <a:cubicBezTo>
                    <a:pt x="4" y="0"/>
                    <a:pt x="4" y="1"/>
                    <a:pt x="3" y="1"/>
                  </a:cubicBezTo>
                  <a:cubicBezTo>
                    <a:pt x="3" y="1"/>
                    <a:pt x="2" y="2"/>
                    <a:pt x="1" y="2"/>
                  </a:cubicBezTo>
                  <a:cubicBezTo>
                    <a:pt x="1" y="2"/>
                    <a:pt x="0" y="3"/>
                    <a:pt x="0" y="3"/>
                  </a:cubicBezTo>
                  <a:cubicBezTo>
                    <a:pt x="0" y="4"/>
                    <a:pt x="1" y="3"/>
                    <a:pt x="1" y="3"/>
                  </a:cubicBezTo>
                  <a:cubicBezTo>
                    <a:pt x="1" y="3"/>
                    <a:pt x="2" y="3"/>
                    <a:pt x="2" y="2"/>
                  </a:cubicBezTo>
                  <a:cubicBezTo>
                    <a:pt x="2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2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1" y="5"/>
                    <a:pt x="2" y="5"/>
                  </a:cubicBezTo>
                  <a:cubicBezTo>
                    <a:pt x="2" y="6"/>
                    <a:pt x="3" y="5"/>
                    <a:pt x="3" y="5"/>
                  </a:cubicBezTo>
                  <a:cubicBezTo>
                    <a:pt x="3" y="5"/>
                    <a:pt x="4" y="5"/>
                    <a:pt x="4" y="5"/>
                  </a:cubicBezTo>
                  <a:cubicBezTo>
                    <a:pt x="5" y="4"/>
                    <a:pt x="5" y="4"/>
                    <a:pt x="5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230">
              <a:extLst>
                <a:ext uri="{FF2B5EF4-FFF2-40B4-BE49-F238E27FC236}">
                  <a16:creationId xmlns:a16="http://schemas.microsoft.com/office/drawing/2014/main" id="{6CF7D7E6-C274-40F7-8438-33C6731BFD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95338" y="4714875"/>
              <a:ext cx="20638" cy="22225"/>
            </a:xfrm>
            <a:custGeom>
              <a:avLst/>
              <a:gdLst>
                <a:gd name="T0" fmla="*/ 1 w 3"/>
                <a:gd name="T1" fmla="*/ 3 h 3"/>
                <a:gd name="T2" fmla="*/ 2 w 3"/>
                <a:gd name="T3" fmla="*/ 3 h 3"/>
                <a:gd name="T4" fmla="*/ 1 w 3"/>
                <a:gd name="T5" fmla="*/ 0 h 3"/>
                <a:gd name="T6" fmla="*/ 0 w 3"/>
                <a:gd name="T7" fmla="*/ 1 h 3"/>
                <a:gd name="T8" fmla="*/ 0 w 3"/>
                <a:gd name="T9" fmla="*/ 2 h 3"/>
                <a:gd name="T10" fmla="*/ 1 w 3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3">
                  <a:moveTo>
                    <a:pt x="1" y="3"/>
                  </a:moveTo>
                  <a:cubicBezTo>
                    <a:pt x="2" y="3"/>
                    <a:pt x="2" y="3"/>
                    <a:pt x="2" y="3"/>
                  </a:cubicBezTo>
                  <a:cubicBezTo>
                    <a:pt x="3" y="2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0" y="3"/>
                    <a:pt x="1" y="3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231">
              <a:extLst>
                <a:ext uri="{FF2B5EF4-FFF2-40B4-BE49-F238E27FC236}">
                  <a16:creationId xmlns:a16="http://schemas.microsoft.com/office/drawing/2014/main" id="{70A0A673-BF74-4E02-8268-F8F6E283271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74700" y="4737100"/>
              <a:ext cx="53975" cy="55563"/>
            </a:xfrm>
            <a:custGeom>
              <a:avLst/>
              <a:gdLst>
                <a:gd name="T0" fmla="*/ 7 w 8"/>
                <a:gd name="T1" fmla="*/ 1 h 8"/>
                <a:gd name="T2" fmla="*/ 7 w 8"/>
                <a:gd name="T3" fmla="*/ 0 h 8"/>
                <a:gd name="T4" fmla="*/ 6 w 8"/>
                <a:gd name="T5" fmla="*/ 1 h 8"/>
                <a:gd name="T6" fmla="*/ 6 w 8"/>
                <a:gd name="T7" fmla="*/ 2 h 8"/>
                <a:gd name="T8" fmla="*/ 4 w 8"/>
                <a:gd name="T9" fmla="*/ 3 h 8"/>
                <a:gd name="T10" fmla="*/ 3 w 8"/>
                <a:gd name="T11" fmla="*/ 3 h 8"/>
                <a:gd name="T12" fmla="*/ 3 w 8"/>
                <a:gd name="T13" fmla="*/ 4 h 8"/>
                <a:gd name="T14" fmla="*/ 2 w 8"/>
                <a:gd name="T15" fmla="*/ 4 h 8"/>
                <a:gd name="T16" fmla="*/ 1 w 8"/>
                <a:gd name="T17" fmla="*/ 4 h 8"/>
                <a:gd name="T18" fmla="*/ 1 w 8"/>
                <a:gd name="T19" fmla="*/ 4 h 8"/>
                <a:gd name="T20" fmla="*/ 0 w 8"/>
                <a:gd name="T21" fmla="*/ 5 h 8"/>
                <a:gd name="T22" fmla="*/ 0 w 8"/>
                <a:gd name="T23" fmla="*/ 5 h 8"/>
                <a:gd name="T24" fmla="*/ 0 w 8"/>
                <a:gd name="T25" fmla="*/ 7 h 8"/>
                <a:gd name="T26" fmla="*/ 1 w 8"/>
                <a:gd name="T27" fmla="*/ 8 h 8"/>
                <a:gd name="T28" fmla="*/ 2 w 8"/>
                <a:gd name="T29" fmla="*/ 7 h 8"/>
                <a:gd name="T30" fmla="*/ 3 w 8"/>
                <a:gd name="T31" fmla="*/ 6 h 8"/>
                <a:gd name="T32" fmla="*/ 4 w 8"/>
                <a:gd name="T33" fmla="*/ 5 h 8"/>
                <a:gd name="T34" fmla="*/ 4 w 8"/>
                <a:gd name="T35" fmla="*/ 4 h 8"/>
                <a:gd name="T36" fmla="*/ 5 w 8"/>
                <a:gd name="T37" fmla="*/ 5 h 8"/>
                <a:gd name="T38" fmla="*/ 6 w 8"/>
                <a:gd name="T39" fmla="*/ 6 h 8"/>
                <a:gd name="T40" fmla="*/ 7 w 8"/>
                <a:gd name="T41" fmla="*/ 7 h 8"/>
                <a:gd name="T42" fmla="*/ 8 w 8"/>
                <a:gd name="T43" fmla="*/ 6 h 8"/>
                <a:gd name="T44" fmla="*/ 7 w 8"/>
                <a:gd name="T45" fmla="*/ 4 h 8"/>
                <a:gd name="T46" fmla="*/ 7 w 8"/>
                <a:gd name="T47" fmla="*/ 1 h 8"/>
                <a:gd name="T48" fmla="*/ 6 w 8"/>
                <a:gd name="T49" fmla="*/ 5 h 8"/>
                <a:gd name="T50" fmla="*/ 5 w 8"/>
                <a:gd name="T51" fmla="*/ 4 h 8"/>
                <a:gd name="T52" fmla="*/ 5 w 8"/>
                <a:gd name="T53" fmla="*/ 4 h 8"/>
                <a:gd name="T54" fmla="*/ 6 w 8"/>
                <a:gd name="T55" fmla="*/ 3 h 8"/>
                <a:gd name="T56" fmla="*/ 6 w 8"/>
                <a:gd name="T57" fmla="*/ 4 h 8"/>
                <a:gd name="T58" fmla="*/ 6 w 8"/>
                <a:gd name="T59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8" h="8">
                  <a:moveTo>
                    <a:pt x="7" y="1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6" y="0"/>
                    <a:pt x="6" y="0"/>
                    <a:pt x="6" y="1"/>
                  </a:cubicBezTo>
                  <a:cubicBezTo>
                    <a:pt x="6" y="1"/>
                    <a:pt x="6" y="2"/>
                    <a:pt x="6" y="2"/>
                  </a:cubicBezTo>
                  <a:cubicBezTo>
                    <a:pt x="5" y="2"/>
                    <a:pt x="4" y="3"/>
                    <a:pt x="4" y="3"/>
                  </a:cubicBezTo>
                  <a:cubicBezTo>
                    <a:pt x="4" y="3"/>
                    <a:pt x="3" y="3"/>
                    <a:pt x="3" y="3"/>
                  </a:cubicBezTo>
                  <a:cubicBezTo>
                    <a:pt x="3" y="3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0" y="7"/>
                    <a:pt x="0" y="7"/>
                  </a:cubicBezTo>
                  <a:cubicBezTo>
                    <a:pt x="0" y="7"/>
                    <a:pt x="1" y="8"/>
                    <a:pt x="1" y="8"/>
                  </a:cubicBezTo>
                  <a:cubicBezTo>
                    <a:pt x="2" y="8"/>
                    <a:pt x="2" y="7"/>
                    <a:pt x="2" y="7"/>
                  </a:cubicBezTo>
                  <a:cubicBezTo>
                    <a:pt x="2" y="7"/>
                    <a:pt x="3" y="6"/>
                    <a:pt x="3" y="6"/>
                  </a:cubicBezTo>
                  <a:cubicBezTo>
                    <a:pt x="3" y="6"/>
                    <a:pt x="3" y="5"/>
                    <a:pt x="4" y="5"/>
                  </a:cubicBezTo>
                  <a:cubicBezTo>
                    <a:pt x="4" y="5"/>
                    <a:pt x="4" y="4"/>
                    <a:pt x="4" y="4"/>
                  </a:cubicBezTo>
                  <a:cubicBezTo>
                    <a:pt x="5" y="4"/>
                    <a:pt x="5" y="5"/>
                    <a:pt x="5" y="5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7"/>
                    <a:pt x="7" y="7"/>
                  </a:cubicBezTo>
                  <a:cubicBezTo>
                    <a:pt x="7" y="7"/>
                    <a:pt x="7" y="6"/>
                    <a:pt x="8" y="6"/>
                  </a:cubicBezTo>
                  <a:cubicBezTo>
                    <a:pt x="8" y="5"/>
                    <a:pt x="8" y="4"/>
                    <a:pt x="7" y="4"/>
                  </a:cubicBezTo>
                  <a:cubicBezTo>
                    <a:pt x="7" y="3"/>
                    <a:pt x="8" y="1"/>
                    <a:pt x="7" y="1"/>
                  </a:cubicBezTo>
                  <a:close/>
                  <a:moveTo>
                    <a:pt x="6" y="5"/>
                  </a:moveTo>
                  <a:cubicBezTo>
                    <a:pt x="6" y="5"/>
                    <a:pt x="6" y="5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3"/>
                    <a:pt x="6" y="3"/>
                  </a:cubicBezTo>
                  <a:cubicBezTo>
                    <a:pt x="6" y="2"/>
                    <a:pt x="6" y="3"/>
                    <a:pt x="6" y="4"/>
                  </a:cubicBezTo>
                  <a:cubicBezTo>
                    <a:pt x="6" y="4"/>
                    <a:pt x="6" y="4"/>
                    <a:pt x="6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232">
              <a:extLst>
                <a:ext uri="{FF2B5EF4-FFF2-40B4-BE49-F238E27FC236}">
                  <a16:creationId xmlns:a16="http://schemas.microsoft.com/office/drawing/2014/main" id="{17F7BAF8-406D-45A3-9944-21D95423814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36613" y="4743450"/>
              <a:ext cx="14288" cy="34925"/>
            </a:xfrm>
            <a:custGeom>
              <a:avLst/>
              <a:gdLst>
                <a:gd name="T0" fmla="*/ 0 w 2"/>
                <a:gd name="T1" fmla="*/ 0 h 5"/>
                <a:gd name="T2" fmla="*/ 0 w 2"/>
                <a:gd name="T3" fmla="*/ 1 h 5"/>
                <a:gd name="T4" fmla="*/ 0 w 2"/>
                <a:gd name="T5" fmla="*/ 4 h 5"/>
                <a:gd name="T6" fmla="*/ 1 w 2"/>
                <a:gd name="T7" fmla="*/ 5 h 5"/>
                <a:gd name="T8" fmla="*/ 2 w 2"/>
                <a:gd name="T9" fmla="*/ 4 h 5"/>
                <a:gd name="T10" fmla="*/ 2 w 2"/>
                <a:gd name="T11" fmla="*/ 1 h 5"/>
                <a:gd name="T12" fmla="*/ 0 w 2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5"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2"/>
                    <a:pt x="0" y="3"/>
                    <a:pt x="0" y="4"/>
                  </a:cubicBezTo>
                  <a:cubicBezTo>
                    <a:pt x="0" y="4"/>
                    <a:pt x="0" y="5"/>
                    <a:pt x="1" y="5"/>
                  </a:cubicBezTo>
                  <a:cubicBezTo>
                    <a:pt x="1" y="5"/>
                    <a:pt x="1" y="4"/>
                    <a:pt x="2" y="4"/>
                  </a:cubicBezTo>
                  <a:cubicBezTo>
                    <a:pt x="2" y="3"/>
                    <a:pt x="2" y="2"/>
                    <a:pt x="2" y="1"/>
                  </a:cubicBezTo>
                  <a:cubicBezTo>
                    <a:pt x="1" y="1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233">
              <a:extLst>
                <a:ext uri="{FF2B5EF4-FFF2-40B4-BE49-F238E27FC236}">
                  <a16:creationId xmlns:a16="http://schemas.microsoft.com/office/drawing/2014/main" id="{D76FE73B-B0D8-4CDE-8CC6-5733ECD5970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686300" y="3575050"/>
              <a:ext cx="2784475" cy="1266825"/>
            </a:xfrm>
            <a:custGeom>
              <a:avLst/>
              <a:gdLst>
                <a:gd name="T0" fmla="*/ 384 w 403"/>
                <a:gd name="T1" fmla="*/ 114 h 181"/>
                <a:gd name="T2" fmla="*/ 315 w 403"/>
                <a:gd name="T3" fmla="*/ 64 h 181"/>
                <a:gd name="T4" fmla="*/ 233 w 403"/>
                <a:gd name="T5" fmla="*/ 25 h 181"/>
                <a:gd name="T6" fmla="*/ 225 w 403"/>
                <a:gd name="T7" fmla="*/ 16 h 181"/>
                <a:gd name="T8" fmla="*/ 201 w 403"/>
                <a:gd name="T9" fmla="*/ 0 h 181"/>
                <a:gd name="T10" fmla="*/ 167 w 403"/>
                <a:gd name="T11" fmla="*/ 17 h 181"/>
                <a:gd name="T12" fmla="*/ 176 w 403"/>
                <a:gd name="T13" fmla="*/ 25 h 181"/>
                <a:gd name="T14" fmla="*/ 62 w 403"/>
                <a:gd name="T15" fmla="*/ 87 h 181"/>
                <a:gd name="T16" fmla="*/ 19 w 403"/>
                <a:gd name="T17" fmla="*/ 115 h 181"/>
                <a:gd name="T18" fmla="*/ 18 w 403"/>
                <a:gd name="T19" fmla="*/ 181 h 181"/>
                <a:gd name="T20" fmla="*/ 225 w 403"/>
                <a:gd name="T21" fmla="*/ 181 h 181"/>
                <a:gd name="T22" fmla="*/ 220 w 403"/>
                <a:gd name="T23" fmla="*/ 5 h 181"/>
                <a:gd name="T24" fmla="*/ 182 w 403"/>
                <a:gd name="T25" fmla="*/ 5 h 181"/>
                <a:gd name="T26" fmla="*/ 182 w 403"/>
                <a:gd name="T27" fmla="*/ 5 h 181"/>
                <a:gd name="T28" fmla="*/ 219 w 403"/>
                <a:gd name="T29" fmla="*/ 18 h 181"/>
                <a:gd name="T30" fmla="*/ 168 w 403"/>
                <a:gd name="T31" fmla="*/ 19 h 181"/>
                <a:gd name="T32" fmla="*/ 187 w 403"/>
                <a:gd name="T33" fmla="*/ 33 h 181"/>
                <a:gd name="T34" fmla="*/ 178 w 403"/>
                <a:gd name="T35" fmla="*/ 25 h 181"/>
                <a:gd name="T36" fmla="*/ 189 w 403"/>
                <a:gd name="T37" fmla="*/ 44 h 181"/>
                <a:gd name="T38" fmla="*/ 197 w 403"/>
                <a:gd name="T39" fmla="*/ 92 h 181"/>
                <a:gd name="T40" fmla="*/ 206 w 403"/>
                <a:gd name="T41" fmla="*/ 75 h 181"/>
                <a:gd name="T42" fmla="*/ 197 w 403"/>
                <a:gd name="T43" fmla="*/ 101 h 181"/>
                <a:gd name="T44" fmla="*/ 197 w 403"/>
                <a:gd name="T45" fmla="*/ 62 h 181"/>
                <a:gd name="T46" fmla="*/ 206 w 403"/>
                <a:gd name="T47" fmla="*/ 114 h 181"/>
                <a:gd name="T48" fmla="*/ 197 w 403"/>
                <a:gd name="T49" fmla="*/ 53 h 181"/>
                <a:gd name="T50" fmla="*/ 206 w 403"/>
                <a:gd name="T51" fmla="*/ 123 h 181"/>
                <a:gd name="T52" fmla="*/ 197 w 403"/>
                <a:gd name="T53" fmla="*/ 49 h 181"/>
                <a:gd name="T54" fmla="*/ 195 w 403"/>
                <a:gd name="T55" fmla="*/ 52 h 181"/>
                <a:gd name="T56" fmla="*/ 195 w 403"/>
                <a:gd name="T57" fmla="*/ 61 h 181"/>
                <a:gd name="T58" fmla="*/ 195 w 403"/>
                <a:gd name="T59" fmla="*/ 83 h 181"/>
                <a:gd name="T60" fmla="*/ 195 w 403"/>
                <a:gd name="T61" fmla="*/ 102 h 181"/>
                <a:gd name="T62" fmla="*/ 195 w 403"/>
                <a:gd name="T63" fmla="*/ 115 h 181"/>
                <a:gd name="T64" fmla="*/ 189 w 403"/>
                <a:gd name="T65" fmla="*/ 140 h 181"/>
                <a:gd name="T66" fmla="*/ 197 w 403"/>
                <a:gd name="T67" fmla="*/ 140 h 181"/>
                <a:gd name="T68" fmla="*/ 208 w 403"/>
                <a:gd name="T69" fmla="*/ 140 h 181"/>
                <a:gd name="T70" fmla="*/ 214 w 403"/>
                <a:gd name="T71" fmla="*/ 33 h 181"/>
                <a:gd name="T72" fmla="*/ 189 w 403"/>
                <a:gd name="T73" fmla="*/ 145 h 181"/>
                <a:gd name="T74" fmla="*/ 216 w 403"/>
                <a:gd name="T75" fmla="*/ 179 h 181"/>
                <a:gd name="T76" fmla="*/ 227 w 403"/>
                <a:gd name="T77" fmla="*/ 179 h 181"/>
                <a:gd name="T78" fmla="*/ 382 w 403"/>
                <a:gd name="T79" fmla="*/ 115 h 181"/>
                <a:gd name="T80" fmla="*/ 227 w 403"/>
                <a:gd name="T81" fmla="*/ 72 h 181"/>
                <a:gd name="T82" fmla="*/ 384 w 403"/>
                <a:gd name="T83" fmla="*/ 113 h 181"/>
                <a:gd name="T84" fmla="*/ 341 w 403"/>
                <a:gd name="T85" fmla="*/ 89 h 181"/>
                <a:gd name="T86" fmla="*/ 315 w 403"/>
                <a:gd name="T87" fmla="*/ 70 h 181"/>
                <a:gd name="T88" fmla="*/ 310 w 403"/>
                <a:gd name="T89" fmla="*/ 67 h 181"/>
                <a:gd name="T90" fmla="*/ 93 w 403"/>
                <a:gd name="T91" fmla="*/ 67 h 181"/>
                <a:gd name="T92" fmla="*/ 65 w 403"/>
                <a:gd name="T93" fmla="*/ 90 h 181"/>
                <a:gd name="T94" fmla="*/ 8 w 403"/>
                <a:gd name="T95" fmla="*/ 107 h 181"/>
                <a:gd name="T96" fmla="*/ 176 w 403"/>
                <a:gd name="T97" fmla="*/ 113 h 181"/>
                <a:gd name="T98" fmla="*/ 21 w 403"/>
                <a:gd name="T99" fmla="*/ 117 h 181"/>
                <a:gd name="T100" fmla="*/ 176 w 403"/>
                <a:gd name="T101" fmla="*/ 179 h 181"/>
                <a:gd name="T102" fmla="*/ 214 w 403"/>
                <a:gd name="T103" fmla="*/ 147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03" h="181">
                  <a:moveTo>
                    <a:pt x="384" y="179"/>
                  </a:moveTo>
                  <a:cubicBezTo>
                    <a:pt x="384" y="179"/>
                    <a:pt x="384" y="179"/>
                    <a:pt x="384" y="179"/>
                  </a:cubicBezTo>
                  <a:cubicBezTo>
                    <a:pt x="384" y="115"/>
                    <a:pt x="384" y="115"/>
                    <a:pt x="384" y="115"/>
                  </a:cubicBezTo>
                  <a:cubicBezTo>
                    <a:pt x="384" y="115"/>
                    <a:pt x="384" y="115"/>
                    <a:pt x="384" y="115"/>
                  </a:cubicBezTo>
                  <a:cubicBezTo>
                    <a:pt x="384" y="115"/>
                    <a:pt x="384" y="115"/>
                    <a:pt x="384" y="114"/>
                  </a:cubicBezTo>
                  <a:cubicBezTo>
                    <a:pt x="403" y="105"/>
                    <a:pt x="403" y="105"/>
                    <a:pt x="403" y="105"/>
                  </a:cubicBezTo>
                  <a:cubicBezTo>
                    <a:pt x="403" y="104"/>
                    <a:pt x="403" y="104"/>
                    <a:pt x="403" y="104"/>
                  </a:cubicBezTo>
                  <a:cubicBezTo>
                    <a:pt x="403" y="103"/>
                    <a:pt x="403" y="103"/>
                    <a:pt x="403" y="103"/>
                  </a:cubicBezTo>
                  <a:cubicBezTo>
                    <a:pt x="341" y="87"/>
                    <a:pt x="341" y="87"/>
                    <a:pt x="341" y="87"/>
                  </a:cubicBezTo>
                  <a:cubicBezTo>
                    <a:pt x="315" y="64"/>
                    <a:pt x="315" y="64"/>
                    <a:pt x="315" y="64"/>
                  </a:cubicBezTo>
                  <a:cubicBezTo>
                    <a:pt x="315" y="63"/>
                    <a:pt x="315" y="63"/>
                    <a:pt x="314" y="63"/>
                  </a:cubicBezTo>
                  <a:cubicBezTo>
                    <a:pt x="310" y="65"/>
                    <a:pt x="310" y="65"/>
                    <a:pt x="310" y="65"/>
                  </a:cubicBezTo>
                  <a:cubicBezTo>
                    <a:pt x="227" y="65"/>
                    <a:pt x="227" y="65"/>
                    <a:pt x="227" y="65"/>
                  </a:cubicBezTo>
                  <a:cubicBezTo>
                    <a:pt x="227" y="25"/>
                    <a:pt x="227" y="25"/>
                    <a:pt x="227" y="25"/>
                  </a:cubicBezTo>
                  <a:cubicBezTo>
                    <a:pt x="233" y="25"/>
                    <a:pt x="233" y="25"/>
                    <a:pt x="233" y="25"/>
                  </a:cubicBezTo>
                  <a:cubicBezTo>
                    <a:pt x="233" y="25"/>
                    <a:pt x="234" y="25"/>
                    <a:pt x="234" y="24"/>
                  </a:cubicBezTo>
                  <a:cubicBezTo>
                    <a:pt x="237" y="17"/>
                    <a:pt x="237" y="17"/>
                    <a:pt x="237" y="17"/>
                  </a:cubicBezTo>
                  <a:cubicBezTo>
                    <a:pt x="237" y="17"/>
                    <a:pt x="237" y="17"/>
                    <a:pt x="237" y="16"/>
                  </a:cubicBezTo>
                  <a:cubicBezTo>
                    <a:pt x="237" y="16"/>
                    <a:pt x="237" y="16"/>
                    <a:pt x="236" y="16"/>
                  </a:cubicBezTo>
                  <a:cubicBezTo>
                    <a:pt x="225" y="16"/>
                    <a:pt x="225" y="16"/>
                    <a:pt x="225" y="16"/>
                  </a:cubicBezTo>
                  <a:cubicBezTo>
                    <a:pt x="222" y="4"/>
                    <a:pt x="222" y="4"/>
                    <a:pt x="222" y="4"/>
                  </a:cubicBezTo>
                  <a:cubicBezTo>
                    <a:pt x="222" y="4"/>
                    <a:pt x="222" y="3"/>
                    <a:pt x="221" y="3"/>
                  </a:cubicBezTo>
                  <a:cubicBezTo>
                    <a:pt x="206" y="3"/>
                    <a:pt x="206" y="3"/>
                    <a:pt x="206" y="3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202" y="0"/>
                    <a:pt x="202" y="0"/>
                    <a:pt x="201" y="0"/>
                  </a:cubicBezTo>
                  <a:cubicBezTo>
                    <a:pt x="198" y="3"/>
                    <a:pt x="198" y="3"/>
                    <a:pt x="198" y="3"/>
                  </a:cubicBezTo>
                  <a:cubicBezTo>
                    <a:pt x="181" y="3"/>
                    <a:pt x="181" y="3"/>
                    <a:pt x="181" y="3"/>
                  </a:cubicBezTo>
                  <a:cubicBezTo>
                    <a:pt x="181" y="3"/>
                    <a:pt x="180" y="4"/>
                    <a:pt x="180" y="4"/>
                  </a:cubicBezTo>
                  <a:cubicBezTo>
                    <a:pt x="178" y="17"/>
                    <a:pt x="178" y="17"/>
                    <a:pt x="178" y="17"/>
                  </a:cubicBezTo>
                  <a:cubicBezTo>
                    <a:pt x="167" y="17"/>
                    <a:pt x="167" y="17"/>
                    <a:pt x="167" y="17"/>
                  </a:cubicBezTo>
                  <a:cubicBezTo>
                    <a:pt x="166" y="17"/>
                    <a:pt x="166" y="17"/>
                    <a:pt x="166" y="17"/>
                  </a:cubicBezTo>
                  <a:cubicBezTo>
                    <a:pt x="165" y="17"/>
                    <a:pt x="165" y="18"/>
                    <a:pt x="166" y="18"/>
                  </a:cubicBezTo>
                  <a:cubicBezTo>
                    <a:pt x="169" y="25"/>
                    <a:pt x="169" y="25"/>
                    <a:pt x="169" y="25"/>
                  </a:cubicBezTo>
                  <a:cubicBezTo>
                    <a:pt x="169" y="25"/>
                    <a:pt x="170" y="25"/>
                    <a:pt x="170" y="25"/>
                  </a:cubicBezTo>
                  <a:cubicBezTo>
                    <a:pt x="176" y="25"/>
                    <a:pt x="176" y="25"/>
                    <a:pt x="176" y="25"/>
                  </a:cubicBezTo>
                  <a:cubicBezTo>
                    <a:pt x="176" y="65"/>
                    <a:pt x="176" y="65"/>
                    <a:pt x="176" y="65"/>
                  </a:cubicBezTo>
                  <a:cubicBezTo>
                    <a:pt x="93" y="65"/>
                    <a:pt x="93" y="65"/>
                    <a:pt x="93" y="65"/>
                  </a:cubicBezTo>
                  <a:cubicBezTo>
                    <a:pt x="89" y="63"/>
                    <a:pt x="89" y="63"/>
                    <a:pt x="89" y="63"/>
                  </a:cubicBezTo>
                  <a:cubicBezTo>
                    <a:pt x="88" y="63"/>
                    <a:pt x="88" y="63"/>
                    <a:pt x="88" y="64"/>
                  </a:cubicBezTo>
                  <a:cubicBezTo>
                    <a:pt x="62" y="87"/>
                    <a:pt x="62" y="87"/>
                    <a:pt x="62" y="87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0" y="103"/>
                    <a:pt x="0" y="103"/>
                    <a:pt x="0" y="104"/>
                  </a:cubicBezTo>
                  <a:cubicBezTo>
                    <a:pt x="0" y="104"/>
                    <a:pt x="0" y="104"/>
                    <a:pt x="0" y="105"/>
                  </a:cubicBezTo>
                  <a:cubicBezTo>
                    <a:pt x="18" y="114"/>
                    <a:pt x="18" y="114"/>
                    <a:pt x="18" y="114"/>
                  </a:cubicBezTo>
                  <a:cubicBezTo>
                    <a:pt x="19" y="115"/>
                    <a:pt x="19" y="115"/>
                    <a:pt x="19" y="115"/>
                  </a:cubicBezTo>
                  <a:cubicBezTo>
                    <a:pt x="19" y="115"/>
                    <a:pt x="19" y="115"/>
                    <a:pt x="19" y="115"/>
                  </a:cubicBezTo>
                  <a:cubicBezTo>
                    <a:pt x="19" y="179"/>
                    <a:pt x="19" y="179"/>
                    <a:pt x="19" y="179"/>
                  </a:cubicBezTo>
                  <a:cubicBezTo>
                    <a:pt x="18" y="179"/>
                    <a:pt x="18" y="179"/>
                    <a:pt x="18" y="179"/>
                  </a:cubicBezTo>
                  <a:cubicBezTo>
                    <a:pt x="18" y="179"/>
                    <a:pt x="17" y="179"/>
                    <a:pt x="17" y="180"/>
                  </a:cubicBezTo>
                  <a:cubicBezTo>
                    <a:pt x="17" y="181"/>
                    <a:pt x="18" y="181"/>
                    <a:pt x="18" y="181"/>
                  </a:cubicBezTo>
                  <a:cubicBezTo>
                    <a:pt x="178" y="181"/>
                    <a:pt x="178" y="181"/>
                    <a:pt x="178" y="181"/>
                  </a:cubicBezTo>
                  <a:cubicBezTo>
                    <a:pt x="179" y="181"/>
                    <a:pt x="179" y="181"/>
                    <a:pt x="179" y="181"/>
                  </a:cubicBezTo>
                  <a:cubicBezTo>
                    <a:pt x="188" y="181"/>
                    <a:pt x="188" y="181"/>
                    <a:pt x="188" y="181"/>
                  </a:cubicBezTo>
                  <a:cubicBezTo>
                    <a:pt x="215" y="181"/>
                    <a:pt x="215" y="181"/>
                    <a:pt x="215" y="181"/>
                  </a:cubicBezTo>
                  <a:cubicBezTo>
                    <a:pt x="225" y="181"/>
                    <a:pt x="225" y="181"/>
                    <a:pt x="225" y="181"/>
                  </a:cubicBezTo>
                  <a:cubicBezTo>
                    <a:pt x="225" y="181"/>
                    <a:pt x="225" y="181"/>
                    <a:pt x="225" y="181"/>
                  </a:cubicBezTo>
                  <a:cubicBezTo>
                    <a:pt x="384" y="181"/>
                    <a:pt x="384" y="181"/>
                    <a:pt x="384" y="181"/>
                  </a:cubicBezTo>
                  <a:cubicBezTo>
                    <a:pt x="384" y="181"/>
                    <a:pt x="385" y="181"/>
                    <a:pt x="385" y="180"/>
                  </a:cubicBezTo>
                  <a:cubicBezTo>
                    <a:pt x="385" y="179"/>
                    <a:pt x="384" y="179"/>
                    <a:pt x="384" y="179"/>
                  </a:cubicBezTo>
                  <a:close/>
                  <a:moveTo>
                    <a:pt x="220" y="5"/>
                  </a:moveTo>
                  <a:cubicBezTo>
                    <a:pt x="223" y="16"/>
                    <a:pt x="223" y="16"/>
                    <a:pt x="223" y="16"/>
                  </a:cubicBezTo>
                  <a:cubicBezTo>
                    <a:pt x="220" y="16"/>
                    <a:pt x="220" y="16"/>
                    <a:pt x="220" y="16"/>
                  </a:cubicBezTo>
                  <a:cubicBezTo>
                    <a:pt x="208" y="5"/>
                    <a:pt x="208" y="5"/>
                    <a:pt x="208" y="5"/>
                  </a:cubicBezTo>
                  <a:lnTo>
                    <a:pt x="220" y="5"/>
                  </a:lnTo>
                  <a:close/>
                  <a:moveTo>
                    <a:pt x="182" y="5"/>
                  </a:moveTo>
                  <a:cubicBezTo>
                    <a:pt x="196" y="5"/>
                    <a:pt x="196" y="5"/>
                    <a:pt x="196" y="5"/>
                  </a:cubicBezTo>
                  <a:cubicBezTo>
                    <a:pt x="185" y="16"/>
                    <a:pt x="185" y="16"/>
                    <a:pt x="185" y="16"/>
                  </a:cubicBezTo>
                  <a:cubicBezTo>
                    <a:pt x="185" y="16"/>
                    <a:pt x="185" y="16"/>
                    <a:pt x="185" y="16"/>
                  </a:cubicBezTo>
                  <a:cubicBezTo>
                    <a:pt x="180" y="16"/>
                    <a:pt x="180" y="16"/>
                    <a:pt x="180" y="16"/>
                  </a:cubicBezTo>
                  <a:lnTo>
                    <a:pt x="182" y="5"/>
                  </a:lnTo>
                  <a:close/>
                  <a:moveTo>
                    <a:pt x="168" y="19"/>
                  </a:moveTo>
                  <a:cubicBezTo>
                    <a:pt x="185" y="19"/>
                    <a:pt x="185" y="19"/>
                    <a:pt x="185" y="19"/>
                  </a:cubicBezTo>
                  <a:cubicBezTo>
                    <a:pt x="185" y="19"/>
                    <a:pt x="185" y="19"/>
                    <a:pt x="185" y="18"/>
                  </a:cubicBezTo>
                  <a:cubicBezTo>
                    <a:pt x="202" y="2"/>
                    <a:pt x="202" y="2"/>
                    <a:pt x="202" y="2"/>
                  </a:cubicBezTo>
                  <a:cubicBezTo>
                    <a:pt x="219" y="18"/>
                    <a:pt x="219" y="18"/>
                    <a:pt x="219" y="18"/>
                  </a:cubicBezTo>
                  <a:cubicBezTo>
                    <a:pt x="219" y="18"/>
                    <a:pt x="219" y="18"/>
                    <a:pt x="219" y="18"/>
                  </a:cubicBezTo>
                  <a:cubicBezTo>
                    <a:pt x="235" y="18"/>
                    <a:pt x="235" y="18"/>
                    <a:pt x="235" y="18"/>
                  </a:cubicBezTo>
                  <a:cubicBezTo>
                    <a:pt x="232" y="23"/>
                    <a:pt x="232" y="23"/>
                    <a:pt x="232" y="23"/>
                  </a:cubicBezTo>
                  <a:cubicBezTo>
                    <a:pt x="170" y="23"/>
                    <a:pt x="170" y="23"/>
                    <a:pt x="170" y="23"/>
                  </a:cubicBezTo>
                  <a:lnTo>
                    <a:pt x="168" y="19"/>
                  </a:lnTo>
                  <a:close/>
                  <a:moveTo>
                    <a:pt x="179" y="179"/>
                  </a:moveTo>
                  <a:cubicBezTo>
                    <a:pt x="179" y="179"/>
                    <a:pt x="179" y="179"/>
                    <a:pt x="178" y="179"/>
                  </a:cubicBezTo>
                  <a:cubicBezTo>
                    <a:pt x="178" y="179"/>
                    <a:pt x="178" y="179"/>
                    <a:pt x="178" y="179"/>
                  </a:cubicBezTo>
                  <a:cubicBezTo>
                    <a:pt x="178" y="33"/>
                    <a:pt x="178" y="33"/>
                    <a:pt x="178" y="33"/>
                  </a:cubicBezTo>
                  <a:cubicBezTo>
                    <a:pt x="187" y="33"/>
                    <a:pt x="187" y="33"/>
                    <a:pt x="187" y="33"/>
                  </a:cubicBezTo>
                  <a:cubicBezTo>
                    <a:pt x="187" y="179"/>
                    <a:pt x="187" y="179"/>
                    <a:pt x="187" y="179"/>
                  </a:cubicBezTo>
                  <a:lnTo>
                    <a:pt x="179" y="179"/>
                  </a:lnTo>
                  <a:close/>
                  <a:moveTo>
                    <a:pt x="225" y="31"/>
                  </a:moveTo>
                  <a:cubicBezTo>
                    <a:pt x="178" y="31"/>
                    <a:pt x="178" y="31"/>
                    <a:pt x="178" y="31"/>
                  </a:cubicBezTo>
                  <a:cubicBezTo>
                    <a:pt x="178" y="25"/>
                    <a:pt x="178" y="25"/>
                    <a:pt x="178" y="25"/>
                  </a:cubicBezTo>
                  <a:cubicBezTo>
                    <a:pt x="225" y="25"/>
                    <a:pt x="225" y="25"/>
                    <a:pt x="225" y="25"/>
                  </a:cubicBezTo>
                  <a:lnTo>
                    <a:pt x="225" y="31"/>
                  </a:lnTo>
                  <a:close/>
                  <a:moveTo>
                    <a:pt x="214" y="47"/>
                  </a:moveTo>
                  <a:cubicBezTo>
                    <a:pt x="189" y="47"/>
                    <a:pt x="189" y="47"/>
                    <a:pt x="189" y="47"/>
                  </a:cubicBezTo>
                  <a:cubicBezTo>
                    <a:pt x="189" y="44"/>
                    <a:pt x="189" y="44"/>
                    <a:pt x="189" y="44"/>
                  </a:cubicBezTo>
                  <a:cubicBezTo>
                    <a:pt x="214" y="44"/>
                    <a:pt x="214" y="44"/>
                    <a:pt x="214" y="44"/>
                  </a:cubicBezTo>
                  <a:lnTo>
                    <a:pt x="214" y="47"/>
                  </a:lnTo>
                  <a:close/>
                  <a:moveTo>
                    <a:pt x="206" y="84"/>
                  </a:moveTo>
                  <a:cubicBezTo>
                    <a:pt x="206" y="92"/>
                    <a:pt x="206" y="92"/>
                    <a:pt x="206" y="92"/>
                  </a:cubicBezTo>
                  <a:cubicBezTo>
                    <a:pt x="197" y="92"/>
                    <a:pt x="197" y="92"/>
                    <a:pt x="197" y="92"/>
                  </a:cubicBezTo>
                  <a:cubicBezTo>
                    <a:pt x="197" y="84"/>
                    <a:pt x="197" y="84"/>
                    <a:pt x="197" y="84"/>
                  </a:cubicBezTo>
                  <a:lnTo>
                    <a:pt x="206" y="84"/>
                  </a:lnTo>
                  <a:close/>
                  <a:moveTo>
                    <a:pt x="197" y="82"/>
                  </a:moveTo>
                  <a:cubicBezTo>
                    <a:pt x="197" y="75"/>
                    <a:pt x="197" y="75"/>
                    <a:pt x="197" y="75"/>
                  </a:cubicBezTo>
                  <a:cubicBezTo>
                    <a:pt x="206" y="75"/>
                    <a:pt x="206" y="75"/>
                    <a:pt x="206" y="75"/>
                  </a:cubicBezTo>
                  <a:cubicBezTo>
                    <a:pt x="206" y="82"/>
                    <a:pt x="206" y="82"/>
                    <a:pt x="206" y="82"/>
                  </a:cubicBezTo>
                  <a:lnTo>
                    <a:pt x="197" y="82"/>
                  </a:lnTo>
                  <a:close/>
                  <a:moveTo>
                    <a:pt x="206" y="94"/>
                  </a:moveTo>
                  <a:cubicBezTo>
                    <a:pt x="206" y="101"/>
                    <a:pt x="206" y="101"/>
                    <a:pt x="206" y="101"/>
                  </a:cubicBezTo>
                  <a:cubicBezTo>
                    <a:pt x="197" y="101"/>
                    <a:pt x="197" y="101"/>
                    <a:pt x="197" y="101"/>
                  </a:cubicBezTo>
                  <a:cubicBezTo>
                    <a:pt x="197" y="94"/>
                    <a:pt x="197" y="94"/>
                    <a:pt x="197" y="94"/>
                  </a:cubicBezTo>
                  <a:lnTo>
                    <a:pt x="206" y="94"/>
                  </a:lnTo>
                  <a:close/>
                  <a:moveTo>
                    <a:pt x="206" y="73"/>
                  </a:moveTo>
                  <a:cubicBezTo>
                    <a:pt x="197" y="73"/>
                    <a:pt x="197" y="73"/>
                    <a:pt x="197" y="73"/>
                  </a:cubicBezTo>
                  <a:cubicBezTo>
                    <a:pt x="197" y="62"/>
                    <a:pt x="197" y="62"/>
                    <a:pt x="197" y="62"/>
                  </a:cubicBezTo>
                  <a:cubicBezTo>
                    <a:pt x="206" y="62"/>
                    <a:pt x="206" y="62"/>
                    <a:pt x="206" y="62"/>
                  </a:cubicBezTo>
                  <a:lnTo>
                    <a:pt x="206" y="73"/>
                  </a:lnTo>
                  <a:close/>
                  <a:moveTo>
                    <a:pt x="197" y="103"/>
                  </a:moveTo>
                  <a:cubicBezTo>
                    <a:pt x="206" y="103"/>
                    <a:pt x="206" y="103"/>
                    <a:pt x="206" y="103"/>
                  </a:cubicBezTo>
                  <a:cubicBezTo>
                    <a:pt x="206" y="114"/>
                    <a:pt x="206" y="114"/>
                    <a:pt x="206" y="114"/>
                  </a:cubicBezTo>
                  <a:cubicBezTo>
                    <a:pt x="197" y="114"/>
                    <a:pt x="197" y="114"/>
                    <a:pt x="197" y="114"/>
                  </a:cubicBezTo>
                  <a:lnTo>
                    <a:pt x="197" y="103"/>
                  </a:lnTo>
                  <a:close/>
                  <a:moveTo>
                    <a:pt x="206" y="60"/>
                  </a:moveTo>
                  <a:cubicBezTo>
                    <a:pt x="197" y="60"/>
                    <a:pt x="197" y="60"/>
                    <a:pt x="197" y="60"/>
                  </a:cubicBezTo>
                  <a:cubicBezTo>
                    <a:pt x="197" y="53"/>
                    <a:pt x="197" y="53"/>
                    <a:pt x="197" y="53"/>
                  </a:cubicBezTo>
                  <a:cubicBezTo>
                    <a:pt x="206" y="53"/>
                    <a:pt x="206" y="53"/>
                    <a:pt x="206" y="53"/>
                  </a:cubicBezTo>
                  <a:lnTo>
                    <a:pt x="206" y="60"/>
                  </a:lnTo>
                  <a:close/>
                  <a:moveTo>
                    <a:pt x="197" y="116"/>
                  </a:moveTo>
                  <a:cubicBezTo>
                    <a:pt x="206" y="116"/>
                    <a:pt x="206" y="116"/>
                    <a:pt x="206" y="116"/>
                  </a:cubicBezTo>
                  <a:cubicBezTo>
                    <a:pt x="206" y="123"/>
                    <a:pt x="206" y="123"/>
                    <a:pt x="206" y="123"/>
                  </a:cubicBezTo>
                  <a:cubicBezTo>
                    <a:pt x="197" y="123"/>
                    <a:pt x="197" y="123"/>
                    <a:pt x="197" y="123"/>
                  </a:cubicBezTo>
                  <a:lnTo>
                    <a:pt x="197" y="116"/>
                  </a:lnTo>
                  <a:close/>
                  <a:moveTo>
                    <a:pt x="206" y="51"/>
                  </a:moveTo>
                  <a:cubicBezTo>
                    <a:pt x="197" y="51"/>
                    <a:pt x="197" y="51"/>
                    <a:pt x="197" y="51"/>
                  </a:cubicBezTo>
                  <a:cubicBezTo>
                    <a:pt x="197" y="49"/>
                    <a:pt x="197" y="49"/>
                    <a:pt x="197" y="49"/>
                  </a:cubicBezTo>
                  <a:cubicBezTo>
                    <a:pt x="206" y="49"/>
                    <a:pt x="206" y="49"/>
                    <a:pt x="206" y="49"/>
                  </a:cubicBezTo>
                  <a:lnTo>
                    <a:pt x="206" y="51"/>
                  </a:lnTo>
                  <a:close/>
                  <a:moveTo>
                    <a:pt x="189" y="49"/>
                  </a:moveTo>
                  <a:cubicBezTo>
                    <a:pt x="195" y="49"/>
                    <a:pt x="195" y="49"/>
                    <a:pt x="195" y="49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93"/>
                    <a:pt x="195" y="93"/>
                    <a:pt x="195" y="93"/>
                  </a:cubicBezTo>
                  <a:cubicBezTo>
                    <a:pt x="195" y="93"/>
                    <a:pt x="195" y="93"/>
                    <a:pt x="195" y="93"/>
                  </a:cubicBezTo>
                  <a:cubicBezTo>
                    <a:pt x="195" y="94"/>
                    <a:pt x="195" y="94"/>
                    <a:pt x="195" y="94"/>
                  </a:cubicBezTo>
                  <a:cubicBezTo>
                    <a:pt x="195" y="102"/>
                    <a:pt x="195" y="102"/>
                    <a:pt x="195" y="102"/>
                  </a:cubicBezTo>
                  <a:cubicBezTo>
                    <a:pt x="195" y="102"/>
                    <a:pt x="195" y="102"/>
                    <a:pt x="195" y="102"/>
                  </a:cubicBezTo>
                  <a:cubicBezTo>
                    <a:pt x="195" y="103"/>
                    <a:pt x="195" y="103"/>
                    <a:pt x="195" y="103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40"/>
                    <a:pt x="195" y="140"/>
                    <a:pt x="195" y="140"/>
                  </a:cubicBezTo>
                  <a:cubicBezTo>
                    <a:pt x="189" y="140"/>
                    <a:pt x="189" y="140"/>
                    <a:pt x="189" y="140"/>
                  </a:cubicBezTo>
                  <a:lnTo>
                    <a:pt x="189" y="49"/>
                  </a:lnTo>
                  <a:close/>
                  <a:moveTo>
                    <a:pt x="197" y="125"/>
                  </a:moveTo>
                  <a:cubicBezTo>
                    <a:pt x="206" y="125"/>
                    <a:pt x="206" y="125"/>
                    <a:pt x="206" y="125"/>
                  </a:cubicBezTo>
                  <a:cubicBezTo>
                    <a:pt x="206" y="140"/>
                    <a:pt x="206" y="140"/>
                    <a:pt x="206" y="140"/>
                  </a:cubicBezTo>
                  <a:cubicBezTo>
                    <a:pt x="197" y="140"/>
                    <a:pt x="197" y="140"/>
                    <a:pt x="197" y="140"/>
                  </a:cubicBezTo>
                  <a:lnTo>
                    <a:pt x="197" y="125"/>
                  </a:lnTo>
                  <a:close/>
                  <a:moveTo>
                    <a:pt x="208" y="49"/>
                  </a:moveTo>
                  <a:cubicBezTo>
                    <a:pt x="214" y="49"/>
                    <a:pt x="214" y="49"/>
                    <a:pt x="214" y="49"/>
                  </a:cubicBezTo>
                  <a:cubicBezTo>
                    <a:pt x="214" y="140"/>
                    <a:pt x="214" y="140"/>
                    <a:pt x="214" y="140"/>
                  </a:cubicBezTo>
                  <a:cubicBezTo>
                    <a:pt x="208" y="140"/>
                    <a:pt x="208" y="140"/>
                    <a:pt x="208" y="140"/>
                  </a:cubicBezTo>
                  <a:lnTo>
                    <a:pt x="208" y="49"/>
                  </a:lnTo>
                  <a:close/>
                  <a:moveTo>
                    <a:pt x="214" y="42"/>
                  </a:moveTo>
                  <a:cubicBezTo>
                    <a:pt x="189" y="42"/>
                    <a:pt x="189" y="42"/>
                    <a:pt x="189" y="42"/>
                  </a:cubicBezTo>
                  <a:cubicBezTo>
                    <a:pt x="189" y="33"/>
                    <a:pt x="189" y="33"/>
                    <a:pt x="189" y="33"/>
                  </a:cubicBezTo>
                  <a:cubicBezTo>
                    <a:pt x="214" y="33"/>
                    <a:pt x="214" y="33"/>
                    <a:pt x="214" y="33"/>
                  </a:cubicBezTo>
                  <a:lnTo>
                    <a:pt x="214" y="42"/>
                  </a:lnTo>
                  <a:close/>
                  <a:moveTo>
                    <a:pt x="189" y="142"/>
                  </a:moveTo>
                  <a:cubicBezTo>
                    <a:pt x="214" y="142"/>
                    <a:pt x="214" y="142"/>
                    <a:pt x="214" y="142"/>
                  </a:cubicBezTo>
                  <a:cubicBezTo>
                    <a:pt x="214" y="145"/>
                    <a:pt x="214" y="145"/>
                    <a:pt x="214" y="145"/>
                  </a:cubicBezTo>
                  <a:cubicBezTo>
                    <a:pt x="189" y="145"/>
                    <a:pt x="189" y="145"/>
                    <a:pt x="189" y="145"/>
                  </a:cubicBezTo>
                  <a:lnTo>
                    <a:pt x="189" y="142"/>
                  </a:lnTo>
                  <a:close/>
                  <a:moveTo>
                    <a:pt x="216" y="33"/>
                  </a:moveTo>
                  <a:cubicBezTo>
                    <a:pt x="225" y="33"/>
                    <a:pt x="225" y="33"/>
                    <a:pt x="225" y="33"/>
                  </a:cubicBezTo>
                  <a:cubicBezTo>
                    <a:pt x="225" y="179"/>
                    <a:pt x="225" y="179"/>
                    <a:pt x="225" y="179"/>
                  </a:cubicBezTo>
                  <a:cubicBezTo>
                    <a:pt x="216" y="179"/>
                    <a:pt x="216" y="179"/>
                    <a:pt x="216" y="179"/>
                  </a:cubicBezTo>
                  <a:lnTo>
                    <a:pt x="216" y="33"/>
                  </a:lnTo>
                  <a:close/>
                  <a:moveTo>
                    <a:pt x="227" y="119"/>
                  </a:moveTo>
                  <a:cubicBezTo>
                    <a:pt x="382" y="119"/>
                    <a:pt x="382" y="119"/>
                    <a:pt x="382" y="119"/>
                  </a:cubicBezTo>
                  <a:cubicBezTo>
                    <a:pt x="382" y="179"/>
                    <a:pt x="382" y="179"/>
                    <a:pt x="382" y="179"/>
                  </a:cubicBezTo>
                  <a:cubicBezTo>
                    <a:pt x="227" y="179"/>
                    <a:pt x="227" y="179"/>
                    <a:pt x="227" y="179"/>
                  </a:cubicBezTo>
                  <a:lnTo>
                    <a:pt x="227" y="119"/>
                  </a:lnTo>
                  <a:close/>
                  <a:moveTo>
                    <a:pt x="382" y="117"/>
                  </a:moveTo>
                  <a:cubicBezTo>
                    <a:pt x="227" y="117"/>
                    <a:pt x="227" y="117"/>
                    <a:pt x="227" y="117"/>
                  </a:cubicBezTo>
                  <a:cubicBezTo>
                    <a:pt x="227" y="115"/>
                    <a:pt x="227" y="115"/>
                    <a:pt x="227" y="115"/>
                  </a:cubicBezTo>
                  <a:cubicBezTo>
                    <a:pt x="382" y="115"/>
                    <a:pt x="382" y="115"/>
                    <a:pt x="382" y="115"/>
                  </a:cubicBezTo>
                  <a:lnTo>
                    <a:pt x="382" y="117"/>
                  </a:lnTo>
                  <a:close/>
                  <a:moveTo>
                    <a:pt x="384" y="113"/>
                  </a:moveTo>
                  <a:cubicBezTo>
                    <a:pt x="227" y="113"/>
                    <a:pt x="227" y="113"/>
                    <a:pt x="227" y="113"/>
                  </a:cubicBezTo>
                  <a:cubicBezTo>
                    <a:pt x="227" y="72"/>
                    <a:pt x="227" y="72"/>
                    <a:pt x="227" y="72"/>
                  </a:cubicBezTo>
                  <a:cubicBezTo>
                    <a:pt x="227" y="72"/>
                    <a:pt x="227" y="72"/>
                    <a:pt x="227" y="72"/>
                  </a:cubicBezTo>
                  <a:cubicBezTo>
                    <a:pt x="314" y="72"/>
                    <a:pt x="314" y="72"/>
                    <a:pt x="314" y="72"/>
                  </a:cubicBezTo>
                  <a:cubicBezTo>
                    <a:pt x="336" y="92"/>
                    <a:pt x="336" y="92"/>
                    <a:pt x="336" y="92"/>
                  </a:cubicBezTo>
                  <a:cubicBezTo>
                    <a:pt x="337" y="92"/>
                    <a:pt x="337" y="92"/>
                    <a:pt x="337" y="92"/>
                  </a:cubicBezTo>
                  <a:cubicBezTo>
                    <a:pt x="394" y="107"/>
                    <a:pt x="394" y="107"/>
                    <a:pt x="394" y="107"/>
                  </a:cubicBezTo>
                  <a:lnTo>
                    <a:pt x="384" y="113"/>
                  </a:lnTo>
                  <a:close/>
                  <a:moveTo>
                    <a:pt x="310" y="67"/>
                  </a:moveTo>
                  <a:cubicBezTo>
                    <a:pt x="310" y="67"/>
                    <a:pt x="310" y="67"/>
                    <a:pt x="310" y="67"/>
                  </a:cubicBezTo>
                  <a:cubicBezTo>
                    <a:pt x="314" y="66"/>
                    <a:pt x="314" y="66"/>
                    <a:pt x="314" y="66"/>
                  </a:cubicBezTo>
                  <a:cubicBezTo>
                    <a:pt x="340" y="89"/>
                    <a:pt x="340" y="89"/>
                    <a:pt x="340" y="89"/>
                  </a:cubicBezTo>
                  <a:cubicBezTo>
                    <a:pt x="340" y="89"/>
                    <a:pt x="340" y="89"/>
                    <a:pt x="341" y="89"/>
                  </a:cubicBezTo>
                  <a:cubicBezTo>
                    <a:pt x="400" y="104"/>
                    <a:pt x="400" y="104"/>
                    <a:pt x="400" y="104"/>
                  </a:cubicBezTo>
                  <a:cubicBezTo>
                    <a:pt x="397" y="105"/>
                    <a:pt x="397" y="105"/>
                    <a:pt x="397" y="105"/>
                  </a:cubicBezTo>
                  <a:cubicBezTo>
                    <a:pt x="397" y="105"/>
                    <a:pt x="397" y="105"/>
                    <a:pt x="397" y="105"/>
                  </a:cubicBezTo>
                  <a:cubicBezTo>
                    <a:pt x="338" y="90"/>
                    <a:pt x="338" y="90"/>
                    <a:pt x="338" y="90"/>
                  </a:cubicBezTo>
                  <a:cubicBezTo>
                    <a:pt x="315" y="70"/>
                    <a:pt x="315" y="70"/>
                    <a:pt x="315" y="70"/>
                  </a:cubicBezTo>
                  <a:cubicBezTo>
                    <a:pt x="315" y="70"/>
                    <a:pt x="315" y="70"/>
                    <a:pt x="314" y="70"/>
                  </a:cubicBezTo>
                  <a:cubicBezTo>
                    <a:pt x="227" y="70"/>
                    <a:pt x="227" y="70"/>
                    <a:pt x="227" y="70"/>
                  </a:cubicBezTo>
                  <a:cubicBezTo>
                    <a:pt x="227" y="70"/>
                    <a:pt x="227" y="70"/>
                    <a:pt x="227" y="70"/>
                  </a:cubicBezTo>
                  <a:cubicBezTo>
                    <a:pt x="227" y="67"/>
                    <a:pt x="227" y="67"/>
                    <a:pt x="227" y="67"/>
                  </a:cubicBezTo>
                  <a:lnTo>
                    <a:pt x="310" y="67"/>
                  </a:lnTo>
                  <a:close/>
                  <a:moveTo>
                    <a:pt x="62" y="89"/>
                  </a:moveTo>
                  <a:cubicBezTo>
                    <a:pt x="63" y="89"/>
                    <a:pt x="63" y="89"/>
                    <a:pt x="63" y="89"/>
                  </a:cubicBezTo>
                  <a:cubicBezTo>
                    <a:pt x="89" y="66"/>
                    <a:pt x="89" y="66"/>
                    <a:pt x="89" y="66"/>
                  </a:cubicBezTo>
                  <a:cubicBezTo>
                    <a:pt x="93" y="67"/>
                    <a:pt x="93" y="67"/>
                    <a:pt x="93" y="67"/>
                  </a:cubicBezTo>
                  <a:cubicBezTo>
                    <a:pt x="93" y="67"/>
                    <a:pt x="93" y="67"/>
                    <a:pt x="93" y="67"/>
                  </a:cubicBezTo>
                  <a:cubicBezTo>
                    <a:pt x="176" y="67"/>
                    <a:pt x="176" y="67"/>
                    <a:pt x="176" y="67"/>
                  </a:cubicBezTo>
                  <a:cubicBezTo>
                    <a:pt x="176" y="70"/>
                    <a:pt x="176" y="70"/>
                    <a:pt x="176" y="70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65" y="90"/>
                    <a:pt x="65" y="90"/>
                    <a:pt x="65" y="90"/>
                  </a:cubicBezTo>
                  <a:cubicBezTo>
                    <a:pt x="6" y="105"/>
                    <a:pt x="6" y="105"/>
                    <a:pt x="6" y="105"/>
                  </a:cubicBezTo>
                  <a:cubicBezTo>
                    <a:pt x="6" y="105"/>
                    <a:pt x="6" y="105"/>
                    <a:pt x="6" y="105"/>
                  </a:cubicBezTo>
                  <a:cubicBezTo>
                    <a:pt x="3" y="104"/>
                    <a:pt x="3" y="104"/>
                    <a:pt x="3" y="104"/>
                  </a:cubicBezTo>
                  <a:lnTo>
                    <a:pt x="62" y="89"/>
                  </a:lnTo>
                  <a:close/>
                  <a:moveTo>
                    <a:pt x="8" y="107"/>
                  </a:moveTo>
                  <a:cubicBezTo>
                    <a:pt x="66" y="92"/>
                    <a:pt x="66" y="92"/>
                    <a:pt x="66" y="92"/>
                  </a:cubicBezTo>
                  <a:cubicBezTo>
                    <a:pt x="66" y="92"/>
                    <a:pt x="66" y="92"/>
                    <a:pt x="66" y="92"/>
                  </a:cubicBezTo>
                  <a:cubicBezTo>
                    <a:pt x="89" y="72"/>
                    <a:pt x="89" y="72"/>
                    <a:pt x="89" y="72"/>
                  </a:cubicBezTo>
                  <a:cubicBezTo>
                    <a:pt x="176" y="72"/>
                    <a:pt x="176" y="72"/>
                    <a:pt x="176" y="72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9" y="113"/>
                    <a:pt x="19" y="113"/>
                    <a:pt x="19" y="113"/>
                  </a:cubicBezTo>
                  <a:lnTo>
                    <a:pt x="8" y="107"/>
                  </a:lnTo>
                  <a:close/>
                  <a:moveTo>
                    <a:pt x="176" y="115"/>
                  </a:moveTo>
                  <a:cubicBezTo>
                    <a:pt x="176" y="117"/>
                    <a:pt x="176" y="117"/>
                    <a:pt x="176" y="117"/>
                  </a:cubicBezTo>
                  <a:cubicBezTo>
                    <a:pt x="21" y="117"/>
                    <a:pt x="21" y="117"/>
                    <a:pt x="21" y="117"/>
                  </a:cubicBezTo>
                  <a:cubicBezTo>
                    <a:pt x="21" y="115"/>
                    <a:pt x="21" y="115"/>
                    <a:pt x="21" y="115"/>
                  </a:cubicBezTo>
                  <a:lnTo>
                    <a:pt x="176" y="115"/>
                  </a:lnTo>
                  <a:close/>
                  <a:moveTo>
                    <a:pt x="21" y="119"/>
                  </a:moveTo>
                  <a:cubicBezTo>
                    <a:pt x="176" y="119"/>
                    <a:pt x="176" y="119"/>
                    <a:pt x="176" y="119"/>
                  </a:cubicBezTo>
                  <a:cubicBezTo>
                    <a:pt x="176" y="179"/>
                    <a:pt x="176" y="179"/>
                    <a:pt x="176" y="179"/>
                  </a:cubicBezTo>
                  <a:cubicBezTo>
                    <a:pt x="21" y="179"/>
                    <a:pt x="21" y="179"/>
                    <a:pt x="21" y="179"/>
                  </a:cubicBezTo>
                  <a:lnTo>
                    <a:pt x="21" y="119"/>
                  </a:lnTo>
                  <a:close/>
                  <a:moveTo>
                    <a:pt x="189" y="179"/>
                  </a:moveTo>
                  <a:cubicBezTo>
                    <a:pt x="189" y="147"/>
                    <a:pt x="189" y="147"/>
                    <a:pt x="189" y="147"/>
                  </a:cubicBezTo>
                  <a:cubicBezTo>
                    <a:pt x="214" y="147"/>
                    <a:pt x="214" y="147"/>
                    <a:pt x="214" y="147"/>
                  </a:cubicBezTo>
                  <a:cubicBezTo>
                    <a:pt x="214" y="179"/>
                    <a:pt x="214" y="179"/>
                    <a:pt x="214" y="179"/>
                  </a:cubicBezTo>
                  <a:lnTo>
                    <a:pt x="189" y="1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234">
              <a:extLst>
                <a:ext uri="{FF2B5EF4-FFF2-40B4-BE49-F238E27FC236}">
                  <a16:creationId xmlns:a16="http://schemas.microsoft.com/office/drawing/2014/main" id="{82C8F238-9DED-47FE-84B2-7E135001520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34088" y="3622675"/>
              <a:ext cx="96838" cy="92075"/>
            </a:xfrm>
            <a:custGeom>
              <a:avLst/>
              <a:gdLst>
                <a:gd name="T0" fmla="*/ 39 w 61"/>
                <a:gd name="T1" fmla="*/ 22 h 58"/>
                <a:gd name="T2" fmla="*/ 30 w 61"/>
                <a:gd name="T3" fmla="*/ 0 h 58"/>
                <a:gd name="T4" fmla="*/ 22 w 61"/>
                <a:gd name="T5" fmla="*/ 22 h 58"/>
                <a:gd name="T6" fmla="*/ 0 w 61"/>
                <a:gd name="T7" fmla="*/ 22 h 58"/>
                <a:gd name="T8" fmla="*/ 17 w 61"/>
                <a:gd name="T9" fmla="*/ 36 h 58"/>
                <a:gd name="T10" fmla="*/ 13 w 61"/>
                <a:gd name="T11" fmla="*/ 58 h 58"/>
                <a:gd name="T12" fmla="*/ 30 w 61"/>
                <a:gd name="T13" fmla="*/ 44 h 58"/>
                <a:gd name="T14" fmla="*/ 48 w 61"/>
                <a:gd name="T15" fmla="*/ 58 h 58"/>
                <a:gd name="T16" fmla="*/ 43 w 61"/>
                <a:gd name="T17" fmla="*/ 36 h 58"/>
                <a:gd name="T18" fmla="*/ 61 w 61"/>
                <a:gd name="T19" fmla="*/ 22 h 58"/>
                <a:gd name="T20" fmla="*/ 39 w 61"/>
                <a:gd name="T21" fmla="*/ 2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" h="58">
                  <a:moveTo>
                    <a:pt x="39" y="22"/>
                  </a:moveTo>
                  <a:lnTo>
                    <a:pt x="30" y="0"/>
                  </a:lnTo>
                  <a:lnTo>
                    <a:pt x="22" y="22"/>
                  </a:lnTo>
                  <a:lnTo>
                    <a:pt x="0" y="22"/>
                  </a:lnTo>
                  <a:lnTo>
                    <a:pt x="17" y="36"/>
                  </a:lnTo>
                  <a:lnTo>
                    <a:pt x="13" y="58"/>
                  </a:lnTo>
                  <a:lnTo>
                    <a:pt x="30" y="44"/>
                  </a:lnTo>
                  <a:lnTo>
                    <a:pt x="48" y="58"/>
                  </a:lnTo>
                  <a:lnTo>
                    <a:pt x="43" y="36"/>
                  </a:lnTo>
                  <a:lnTo>
                    <a:pt x="61" y="22"/>
                  </a:lnTo>
                  <a:lnTo>
                    <a:pt x="39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235">
              <a:extLst>
                <a:ext uri="{FF2B5EF4-FFF2-40B4-BE49-F238E27FC236}">
                  <a16:creationId xmlns:a16="http://schemas.microsoft.com/office/drawing/2014/main" id="{313DB6CD-53BD-4467-BAC2-9574B29118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34088" y="4630738"/>
              <a:ext cx="14288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0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236">
              <a:extLst>
                <a:ext uri="{FF2B5EF4-FFF2-40B4-BE49-F238E27FC236}">
                  <a16:creationId xmlns:a16="http://schemas.microsoft.com/office/drawing/2014/main" id="{ED810CEC-F018-4C0B-9810-1E73F23587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10288" y="4630738"/>
              <a:ext cx="12700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0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237">
              <a:extLst>
                <a:ext uri="{FF2B5EF4-FFF2-40B4-BE49-F238E27FC236}">
                  <a16:creationId xmlns:a16="http://schemas.microsoft.com/office/drawing/2014/main" id="{1AB2A739-793D-485B-BE23-3F533BC9D92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69013" y="4630738"/>
              <a:ext cx="12700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1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238">
              <a:extLst>
                <a:ext uri="{FF2B5EF4-FFF2-40B4-BE49-F238E27FC236}">
                  <a16:creationId xmlns:a16="http://schemas.microsoft.com/office/drawing/2014/main" id="{3A8A59DA-0F25-4124-AC8C-5E1AD48093F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40438" y="3811588"/>
              <a:ext cx="14288" cy="42863"/>
            </a:xfrm>
            <a:custGeom>
              <a:avLst/>
              <a:gdLst>
                <a:gd name="T0" fmla="*/ 1 w 2"/>
                <a:gd name="T1" fmla="*/ 6 h 6"/>
                <a:gd name="T2" fmla="*/ 2 w 2"/>
                <a:gd name="T3" fmla="*/ 5 h 6"/>
                <a:gd name="T4" fmla="*/ 2 w 2"/>
                <a:gd name="T5" fmla="*/ 1 h 6"/>
                <a:gd name="T6" fmla="*/ 1 w 2"/>
                <a:gd name="T7" fmla="*/ 0 h 6"/>
                <a:gd name="T8" fmla="*/ 0 w 2"/>
                <a:gd name="T9" fmla="*/ 1 h 6"/>
                <a:gd name="T10" fmla="*/ 0 w 2"/>
                <a:gd name="T11" fmla="*/ 5 h 6"/>
                <a:gd name="T12" fmla="*/ 1 w 2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6">
                  <a:moveTo>
                    <a:pt x="1" y="6"/>
                  </a:moveTo>
                  <a:cubicBezTo>
                    <a:pt x="2" y="6"/>
                    <a:pt x="2" y="6"/>
                    <a:pt x="2" y="5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1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239">
              <a:extLst>
                <a:ext uri="{FF2B5EF4-FFF2-40B4-BE49-F238E27FC236}">
                  <a16:creationId xmlns:a16="http://schemas.microsoft.com/office/drawing/2014/main" id="{56CE7D27-7F5A-427A-9AF3-48B3C3F434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02350" y="3811588"/>
              <a:ext cx="14288" cy="42863"/>
            </a:xfrm>
            <a:custGeom>
              <a:avLst/>
              <a:gdLst>
                <a:gd name="T0" fmla="*/ 1 w 2"/>
                <a:gd name="T1" fmla="*/ 6 h 6"/>
                <a:gd name="T2" fmla="*/ 2 w 2"/>
                <a:gd name="T3" fmla="*/ 5 h 6"/>
                <a:gd name="T4" fmla="*/ 2 w 2"/>
                <a:gd name="T5" fmla="*/ 1 h 6"/>
                <a:gd name="T6" fmla="*/ 1 w 2"/>
                <a:gd name="T7" fmla="*/ 0 h 6"/>
                <a:gd name="T8" fmla="*/ 0 w 2"/>
                <a:gd name="T9" fmla="*/ 1 h 6"/>
                <a:gd name="T10" fmla="*/ 0 w 2"/>
                <a:gd name="T11" fmla="*/ 5 h 6"/>
                <a:gd name="T12" fmla="*/ 1 w 2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6">
                  <a:moveTo>
                    <a:pt x="1" y="6"/>
                  </a:moveTo>
                  <a:cubicBezTo>
                    <a:pt x="1" y="6"/>
                    <a:pt x="2" y="6"/>
                    <a:pt x="2" y="5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0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240">
              <a:extLst>
                <a:ext uri="{FF2B5EF4-FFF2-40B4-BE49-F238E27FC236}">
                  <a16:creationId xmlns:a16="http://schemas.microsoft.com/office/drawing/2014/main" id="{84049F3B-2E1E-4862-A97F-83EB7820A4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05488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241">
              <a:extLst>
                <a:ext uri="{FF2B5EF4-FFF2-40B4-BE49-F238E27FC236}">
                  <a16:creationId xmlns:a16="http://schemas.microsoft.com/office/drawing/2014/main" id="{A06C720D-649A-4CAC-B9E9-49B17D108F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02300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242">
              <a:extLst>
                <a:ext uri="{FF2B5EF4-FFF2-40B4-BE49-F238E27FC236}">
                  <a16:creationId xmlns:a16="http://schemas.microsoft.com/office/drawing/2014/main" id="{40F7C9B7-244D-476B-99C3-FD9BB4B8A7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99113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243">
              <a:extLst>
                <a:ext uri="{FF2B5EF4-FFF2-40B4-BE49-F238E27FC236}">
                  <a16:creationId xmlns:a16="http://schemas.microsoft.com/office/drawing/2014/main" id="{A8552E29-45C6-4A79-971A-2EB63CF5CDE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94338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244">
              <a:extLst>
                <a:ext uri="{FF2B5EF4-FFF2-40B4-BE49-F238E27FC236}">
                  <a16:creationId xmlns:a16="http://schemas.microsoft.com/office/drawing/2014/main" id="{57B4B2F7-6F83-4365-83EA-5FEDEF63663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91150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245">
              <a:extLst>
                <a:ext uri="{FF2B5EF4-FFF2-40B4-BE49-F238E27FC236}">
                  <a16:creationId xmlns:a16="http://schemas.microsoft.com/office/drawing/2014/main" id="{3CD431FE-DB73-4156-9312-DE937190A5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87963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246">
              <a:extLst>
                <a:ext uri="{FF2B5EF4-FFF2-40B4-BE49-F238E27FC236}">
                  <a16:creationId xmlns:a16="http://schemas.microsoft.com/office/drawing/2014/main" id="{E1548B52-C122-4A0E-898A-EC0047BD919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83188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247">
              <a:extLst>
                <a:ext uri="{FF2B5EF4-FFF2-40B4-BE49-F238E27FC236}">
                  <a16:creationId xmlns:a16="http://schemas.microsoft.com/office/drawing/2014/main" id="{4A6B2D17-A08F-43CA-9112-D9A9ACF814D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80000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248">
              <a:extLst>
                <a:ext uri="{FF2B5EF4-FFF2-40B4-BE49-F238E27FC236}">
                  <a16:creationId xmlns:a16="http://schemas.microsoft.com/office/drawing/2014/main" id="{9A6AC67A-8CB8-447D-B4F0-EA360434AC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76813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249">
              <a:extLst>
                <a:ext uri="{FF2B5EF4-FFF2-40B4-BE49-F238E27FC236}">
                  <a16:creationId xmlns:a16="http://schemas.microsoft.com/office/drawing/2014/main" id="{82D32F8D-4565-4424-8477-91840B2CC9E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7997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250">
              <a:extLst>
                <a:ext uri="{FF2B5EF4-FFF2-40B4-BE49-F238E27FC236}">
                  <a16:creationId xmlns:a16="http://schemas.microsoft.com/office/drawing/2014/main" id="{E6613F31-341A-48D5-81E4-01F51CA90E7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05488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251">
              <a:extLst>
                <a:ext uri="{FF2B5EF4-FFF2-40B4-BE49-F238E27FC236}">
                  <a16:creationId xmlns:a16="http://schemas.microsoft.com/office/drawing/2014/main" id="{BD5A78C7-BF98-4AFD-A82B-761B1E2F2D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02300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252">
              <a:extLst>
                <a:ext uri="{FF2B5EF4-FFF2-40B4-BE49-F238E27FC236}">
                  <a16:creationId xmlns:a16="http://schemas.microsoft.com/office/drawing/2014/main" id="{4F06DC2F-7F32-4027-B966-3152485BB05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99113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253">
              <a:extLst>
                <a:ext uri="{FF2B5EF4-FFF2-40B4-BE49-F238E27FC236}">
                  <a16:creationId xmlns:a16="http://schemas.microsoft.com/office/drawing/2014/main" id="{167D37AA-C734-4DF5-8386-3FDE1B248D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94338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254">
              <a:extLst>
                <a:ext uri="{FF2B5EF4-FFF2-40B4-BE49-F238E27FC236}">
                  <a16:creationId xmlns:a16="http://schemas.microsoft.com/office/drawing/2014/main" id="{E40345C0-94B5-431A-9A1A-B064FC838F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91150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255">
              <a:extLst>
                <a:ext uri="{FF2B5EF4-FFF2-40B4-BE49-F238E27FC236}">
                  <a16:creationId xmlns:a16="http://schemas.microsoft.com/office/drawing/2014/main" id="{08E01F0E-FF0A-4966-9E36-3E1FBCC3E1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87963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256">
              <a:extLst>
                <a:ext uri="{FF2B5EF4-FFF2-40B4-BE49-F238E27FC236}">
                  <a16:creationId xmlns:a16="http://schemas.microsoft.com/office/drawing/2014/main" id="{CAE41AF7-2565-42A1-864D-BB6D61D65B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83188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257">
              <a:extLst>
                <a:ext uri="{FF2B5EF4-FFF2-40B4-BE49-F238E27FC236}">
                  <a16:creationId xmlns:a16="http://schemas.microsoft.com/office/drawing/2014/main" id="{18FA28F1-675B-464D-9BA7-CCAD1971B60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80000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258">
              <a:extLst>
                <a:ext uri="{FF2B5EF4-FFF2-40B4-BE49-F238E27FC236}">
                  <a16:creationId xmlns:a16="http://schemas.microsoft.com/office/drawing/2014/main" id="{24496CCA-DE07-4B9F-9E29-0E1757CFC97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76813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259">
              <a:extLst>
                <a:ext uri="{FF2B5EF4-FFF2-40B4-BE49-F238E27FC236}">
                  <a16:creationId xmlns:a16="http://schemas.microsoft.com/office/drawing/2014/main" id="{E752C36D-131D-4E14-8B50-AFD81625BE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7997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260">
              <a:extLst>
                <a:ext uri="{FF2B5EF4-FFF2-40B4-BE49-F238E27FC236}">
                  <a16:creationId xmlns:a16="http://schemas.microsoft.com/office/drawing/2014/main" id="{DB1428D3-77FD-4393-9766-D4275B4C67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312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261">
              <a:extLst>
                <a:ext uri="{FF2B5EF4-FFF2-40B4-BE49-F238E27FC236}">
                  <a16:creationId xmlns:a16="http://schemas.microsoft.com/office/drawing/2014/main" id="{D3A888D8-006D-420A-A0A0-8F79CD6AC9F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8350" y="4435475"/>
              <a:ext cx="63500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262">
              <a:extLst>
                <a:ext uri="{FF2B5EF4-FFF2-40B4-BE49-F238E27FC236}">
                  <a16:creationId xmlns:a16="http://schemas.microsoft.com/office/drawing/2014/main" id="{311FC0C3-1726-4467-A242-20CD43055C0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15163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263">
              <a:extLst>
                <a:ext uri="{FF2B5EF4-FFF2-40B4-BE49-F238E27FC236}">
                  <a16:creationId xmlns:a16="http://schemas.microsoft.com/office/drawing/2014/main" id="{CE0DA6B1-EA8B-4C11-AAEF-5BB8CAE8CD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1197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264">
              <a:extLst>
                <a:ext uri="{FF2B5EF4-FFF2-40B4-BE49-F238E27FC236}">
                  <a16:creationId xmlns:a16="http://schemas.microsoft.com/office/drawing/2014/main" id="{608896A8-1F35-452E-B5C8-ECF55E9BA87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07200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265">
              <a:extLst>
                <a:ext uri="{FF2B5EF4-FFF2-40B4-BE49-F238E27FC236}">
                  <a16:creationId xmlns:a16="http://schemas.microsoft.com/office/drawing/2014/main" id="{E65A469B-D1E6-42AB-94BD-769F710B60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04013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266">
              <a:extLst>
                <a:ext uri="{FF2B5EF4-FFF2-40B4-BE49-F238E27FC236}">
                  <a16:creationId xmlns:a16="http://schemas.microsoft.com/office/drawing/2014/main" id="{B1EBCD36-D658-412E-B290-E693A46363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00825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267">
              <a:extLst>
                <a:ext uri="{FF2B5EF4-FFF2-40B4-BE49-F238E27FC236}">
                  <a16:creationId xmlns:a16="http://schemas.microsoft.com/office/drawing/2014/main" id="{F5CD7711-BD07-46F4-9D29-2F14BD0AF45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97638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268">
              <a:extLst>
                <a:ext uri="{FF2B5EF4-FFF2-40B4-BE49-F238E27FC236}">
                  <a16:creationId xmlns:a16="http://schemas.microsoft.com/office/drawing/2014/main" id="{BBA8388C-2FCA-4FF6-B601-DEE58F0363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92863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269">
              <a:extLst>
                <a:ext uri="{FF2B5EF4-FFF2-40B4-BE49-F238E27FC236}">
                  <a16:creationId xmlns:a16="http://schemas.microsoft.com/office/drawing/2014/main" id="{C3EA6332-C892-42B1-B651-96DF9ACD28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9602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Freeform 270">
              <a:extLst>
                <a:ext uri="{FF2B5EF4-FFF2-40B4-BE49-F238E27FC236}">
                  <a16:creationId xmlns:a16="http://schemas.microsoft.com/office/drawing/2014/main" id="{205D020F-2EB1-42EF-AD8E-823AC956D8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312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Freeform 271">
              <a:extLst>
                <a:ext uri="{FF2B5EF4-FFF2-40B4-BE49-F238E27FC236}">
                  <a16:creationId xmlns:a16="http://schemas.microsoft.com/office/drawing/2014/main" id="{C1F30E08-C5AB-43CF-84FA-B7909BC5415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8350" y="4603750"/>
              <a:ext cx="63500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Freeform 272">
              <a:extLst>
                <a:ext uri="{FF2B5EF4-FFF2-40B4-BE49-F238E27FC236}">
                  <a16:creationId xmlns:a16="http://schemas.microsoft.com/office/drawing/2014/main" id="{4F8ABF3F-7AF3-4074-AC21-A553FAD39C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15163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Freeform 273">
              <a:extLst>
                <a:ext uri="{FF2B5EF4-FFF2-40B4-BE49-F238E27FC236}">
                  <a16:creationId xmlns:a16="http://schemas.microsoft.com/office/drawing/2014/main" id="{ECF0BCAD-221B-45FE-AAB8-0C0DE035988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1197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Freeform 274">
              <a:extLst>
                <a:ext uri="{FF2B5EF4-FFF2-40B4-BE49-F238E27FC236}">
                  <a16:creationId xmlns:a16="http://schemas.microsoft.com/office/drawing/2014/main" id="{62F18E42-CA71-42AE-9A6A-19F199C1AE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07200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" name="Freeform 275">
              <a:extLst>
                <a:ext uri="{FF2B5EF4-FFF2-40B4-BE49-F238E27FC236}">
                  <a16:creationId xmlns:a16="http://schemas.microsoft.com/office/drawing/2014/main" id="{7C55A56C-A68B-440F-B856-F4FF50B73C8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04013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" name="Freeform 276">
              <a:extLst>
                <a:ext uri="{FF2B5EF4-FFF2-40B4-BE49-F238E27FC236}">
                  <a16:creationId xmlns:a16="http://schemas.microsoft.com/office/drawing/2014/main" id="{C7D61C23-D820-42D4-9F7D-52FF32F4EE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00825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" name="Freeform 277">
              <a:extLst>
                <a:ext uri="{FF2B5EF4-FFF2-40B4-BE49-F238E27FC236}">
                  <a16:creationId xmlns:a16="http://schemas.microsoft.com/office/drawing/2014/main" id="{6BAE79E9-470A-45B7-A483-EC78A9DDDD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97638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9" name="Freeform 278">
              <a:extLst>
                <a:ext uri="{FF2B5EF4-FFF2-40B4-BE49-F238E27FC236}">
                  <a16:creationId xmlns:a16="http://schemas.microsoft.com/office/drawing/2014/main" id="{340C4CF3-B05A-4CDD-91FD-40BDEEDF8E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92863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0" name="Freeform 279">
              <a:extLst>
                <a:ext uri="{FF2B5EF4-FFF2-40B4-BE49-F238E27FC236}">
                  <a16:creationId xmlns:a16="http://schemas.microsoft.com/office/drawing/2014/main" id="{6A5549BC-60CE-4B5E-8D9A-6569A95842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9602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1" name="Freeform 280">
              <a:extLst>
                <a:ext uri="{FF2B5EF4-FFF2-40B4-BE49-F238E27FC236}">
                  <a16:creationId xmlns:a16="http://schemas.microsoft.com/office/drawing/2014/main" id="{D7D3C2EC-382E-4FA6-946B-098B0D1C736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101850" y="4162425"/>
              <a:ext cx="2170113" cy="679450"/>
            </a:xfrm>
            <a:custGeom>
              <a:avLst/>
              <a:gdLst>
                <a:gd name="T0" fmla="*/ 164 w 314"/>
                <a:gd name="T1" fmla="*/ 68 h 97"/>
                <a:gd name="T2" fmla="*/ 111 w 314"/>
                <a:gd name="T3" fmla="*/ 20 h 97"/>
                <a:gd name="T4" fmla="*/ 83 w 314"/>
                <a:gd name="T5" fmla="*/ 60 h 97"/>
                <a:gd name="T6" fmla="*/ 64 w 314"/>
                <a:gd name="T7" fmla="*/ 72 h 97"/>
                <a:gd name="T8" fmla="*/ 44 w 314"/>
                <a:gd name="T9" fmla="*/ 60 h 97"/>
                <a:gd name="T10" fmla="*/ 36 w 314"/>
                <a:gd name="T11" fmla="*/ 60 h 97"/>
                <a:gd name="T12" fmla="*/ 21 w 314"/>
                <a:gd name="T13" fmla="*/ 79 h 97"/>
                <a:gd name="T14" fmla="*/ 113 w 314"/>
                <a:gd name="T15" fmla="*/ 87 h 97"/>
                <a:gd name="T16" fmla="*/ 163 w 314"/>
                <a:gd name="T17" fmla="*/ 86 h 97"/>
                <a:gd name="T18" fmla="*/ 261 w 314"/>
                <a:gd name="T19" fmla="*/ 40 h 97"/>
                <a:gd name="T20" fmla="*/ 261 w 314"/>
                <a:gd name="T21" fmla="*/ 59 h 97"/>
                <a:gd name="T22" fmla="*/ 261 w 314"/>
                <a:gd name="T23" fmla="*/ 87 h 97"/>
                <a:gd name="T24" fmla="*/ 313 w 314"/>
                <a:gd name="T25" fmla="*/ 97 h 97"/>
                <a:gd name="T26" fmla="*/ 73 w 314"/>
                <a:gd name="T27" fmla="*/ 95 h 97"/>
                <a:gd name="T28" fmla="*/ 67 w 314"/>
                <a:gd name="T29" fmla="*/ 77 h 97"/>
                <a:gd name="T30" fmla="*/ 84 w 314"/>
                <a:gd name="T31" fmla="*/ 58 h 97"/>
                <a:gd name="T32" fmla="*/ 75 w 314"/>
                <a:gd name="T33" fmla="*/ 94 h 97"/>
                <a:gd name="T34" fmla="*/ 48 w 314"/>
                <a:gd name="T35" fmla="*/ 58 h 97"/>
                <a:gd name="T36" fmla="*/ 62 w 314"/>
                <a:gd name="T37" fmla="*/ 73 h 97"/>
                <a:gd name="T38" fmla="*/ 39 w 314"/>
                <a:gd name="T39" fmla="*/ 74 h 97"/>
                <a:gd name="T40" fmla="*/ 22 w 314"/>
                <a:gd name="T41" fmla="*/ 64 h 97"/>
                <a:gd name="T42" fmla="*/ 32 w 314"/>
                <a:gd name="T43" fmla="*/ 64 h 97"/>
                <a:gd name="T44" fmla="*/ 23 w 314"/>
                <a:gd name="T45" fmla="*/ 77 h 97"/>
                <a:gd name="T46" fmla="*/ 28 w 314"/>
                <a:gd name="T47" fmla="*/ 95 h 97"/>
                <a:gd name="T48" fmla="*/ 132 w 314"/>
                <a:gd name="T49" fmla="*/ 53 h 97"/>
                <a:gd name="T50" fmla="*/ 144 w 314"/>
                <a:gd name="T51" fmla="*/ 63 h 97"/>
                <a:gd name="T52" fmla="*/ 113 w 314"/>
                <a:gd name="T53" fmla="*/ 43 h 97"/>
                <a:gd name="T54" fmla="*/ 145 w 314"/>
                <a:gd name="T55" fmla="*/ 32 h 97"/>
                <a:gd name="T56" fmla="*/ 163 w 314"/>
                <a:gd name="T57" fmla="*/ 37 h 97"/>
                <a:gd name="T58" fmla="*/ 163 w 314"/>
                <a:gd name="T59" fmla="*/ 45 h 97"/>
                <a:gd name="T60" fmla="*/ 113 w 314"/>
                <a:gd name="T61" fmla="*/ 30 h 97"/>
                <a:gd name="T62" fmla="*/ 154 w 314"/>
                <a:gd name="T63" fmla="*/ 68 h 97"/>
                <a:gd name="T64" fmla="*/ 163 w 314"/>
                <a:gd name="T65" fmla="*/ 20 h 97"/>
                <a:gd name="T66" fmla="*/ 113 w 314"/>
                <a:gd name="T67" fmla="*/ 79 h 97"/>
                <a:gd name="T68" fmla="*/ 113 w 314"/>
                <a:gd name="T69" fmla="*/ 79 h 97"/>
                <a:gd name="T70" fmla="*/ 287 w 314"/>
                <a:gd name="T71" fmla="*/ 48 h 97"/>
                <a:gd name="T72" fmla="*/ 288 w 314"/>
                <a:gd name="T73" fmla="*/ 41 h 97"/>
                <a:gd name="T74" fmla="*/ 312 w 314"/>
                <a:gd name="T75" fmla="*/ 41 h 97"/>
                <a:gd name="T76" fmla="*/ 288 w 314"/>
                <a:gd name="T77" fmla="*/ 60 h 97"/>
                <a:gd name="T78" fmla="*/ 297 w 314"/>
                <a:gd name="T79" fmla="*/ 60 h 97"/>
                <a:gd name="T80" fmla="*/ 272 w 314"/>
                <a:gd name="T81" fmla="*/ 67 h 97"/>
                <a:gd name="T82" fmla="*/ 272 w 314"/>
                <a:gd name="T83" fmla="*/ 69 h 97"/>
                <a:gd name="T84" fmla="*/ 288 w 314"/>
                <a:gd name="T85" fmla="*/ 69 h 97"/>
                <a:gd name="T86" fmla="*/ 304 w 314"/>
                <a:gd name="T87" fmla="*/ 77 h 97"/>
                <a:gd name="T88" fmla="*/ 305 w 314"/>
                <a:gd name="T89" fmla="*/ 69 h 97"/>
                <a:gd name="T90" fmla="*/ 305 w 314"/>
                <a:gd name="T91" fmla="*/ 50 h 97"/>
                <a:gd name="T92" fmla="*/ 304 w 314"/>
                <a:gd name="T93" fmla="*/ 50 h 97"/>
                <a:gd name="T94" fmla="*/ 287 w 314"/>
                <a:gd name="T95" fmla="*/ 58 h 97"/>
                <a:gd name="T96" fmla="*/ 272 w 314"/>
                <a:gd name="T97" fmla="*/ 50 h 97"/>
                <a:gd name="T98" fmla="*/ 270 w 314"/>
                <a:gd name="T99" fmla="*/ 58 h 97"/>
                <a:gd name="T100" fmla="*/ 270 w 314"/>
                <a:gd name="T101" fmla="*/ 77 h 97"/>
                <a:gd name="T102" fmla="*/ 263 w 314"/>
                <a:gd name="T103" fmla="*/ 79 h 97"/>
                <a:gd name="T104" fmla="*/ 280 w 314"/>
                <a:gd name="T105" fmla="*/ 79 h 97"/>
                <a:gd name="T106" fmla="*/ 295 w 314"/>
                <a:gd name="T107" fmla="*/ 86 h 97"/>
                <a:gd name="T108" fmla="*/ 297 w 314"/>
                <a:gd name="T109" fmla="*/ 79 h 97"/>
                <a:gd name="T110" fmla="*/ 263 w 314"/>
                <a:gd name="T111" fmla="*/ 48 h 97"/>
                <a:gd name="T112" fmla="*/ 263 w 314"/>
                <a:gd name="T113" fmla="*/ 95 h 97"/>
                <a:gd name="T114" fmla="*/ 280 w 314"/>
                <a:gd name="T115" fmla="*/ 88 h 97"/>
                <a:gd name="T116" fmla="*/ 295 w 314"/>
                <a:gd name="T117" fmla="*/ 95 h 97"/>
                <a:gd name="T118" fmla="*/ 297 w 314"/>
                <a:gd name="T119" fmla="*/ 88 h 97"/>
                <a:gd name="T120" fmla="*/ 312 w 314"/>
                <a:gd name="T121" fmla="*/ 39 h 97"/>
                <a:gd name="T122" fmla="*/ 288 w 314"/>
                <a:gd name="T123" fmla="*/ 39 h 97"/>
                <a:gd name="T124" fmla="*/ 271 w 314"/>
                <a:gd name="T125" fmla="*/ 39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14" h="97">
                  <a:moveTo>
                    <a:pt x="263" y="1"/>
                  </a:moveTo>
                  <a:cubicBezTo>
                    <a:pt x="263" y="0"/>
                    <a:pt x="262" y="0"/>
                    <a:pt x="262" y="1"/>
                  </a:cubicBezTo>
                  <a:cubicBezTo>
                    <a:pt x="173" y="63"/>
                    <a:pt x="173" y="63"/>
                    <a:pt x="173" y="63"/>
                  </a:cubicBezTo>
                  <a:cubicBezTo>
                    <a:pt x="172" y="63"/>
                    <a:pt x="172" y="63"/>
                    <a:pt x="172" y="64"/>
                  </a:cubicBezTo>
                  <a:cubicBezTo>
                    <a:pt x="172" y="84"/>
                    <a:pt x="172" y="84"/>
                    <a:pt x="172" y="84"/>
                  </a:cubicBezTo>
                  <a:cubicBezTo>
                    <a:pt x="164" y="84"/>
                    <a:pt x="164" y="84"/>
                    <a:pt x="164" y="84"/>
                  </a:cubicBezTo>
                  <a:cubicBezTo>
                    <a:pt x="164" y="68"/>
                    <a:pt x="164" y="68"/>
                    <a:pt x="164" y="68"/>
                  </a:cubicBezTo>
                  <a:cubicBezTo>
                    <a:pt x="164" y="68"/>
                    <a:pt x="164" y="68"/>
                    <a:pt x="164" y="68"/>
                  </a:cubicBezTo>
                  <a:cubicBezTo>
                    <a:pt x="164" y="19"/>
                    <a:pt x="164" y="19"/>
                    <a:pt x="164" y="19"/>
                  </a:cubicBezTo>
                  <a:cubicBezTo>
                    <a:pt x="164" y="19"/>
                    <a:pt x="164" y="18"/>
                    <a:pt x="164" y="18"/>
                  </a:cubicBezTo>
                  <a:cubicBezTo>
                    <a:pt x="146" y="7"/>
                    <a:pt x="146" y="7"/>
                    <a:pt x="146" y="7"/>
                  </a:cubicBezTo>
                  <a:cubicBezTo>
                    <a:pt x="145" y="7"/>
                    <a:pt x="145" y="7"/>
                    <a:pt x="145" y="7"/>
                  </a:cubicBezTo>
                  <a:cubicBezTo>
                    <a:pt x="112" y="19"/>
                    <a:pt x="112" y="19"/>
                    <a:pt x="112" y="19"/>
                  </a:cubicBezTo>
                  <a:cubicBezTo>
                    <a:pt x="111" y="19"/>
                    <a:pt x="111" y="20"/>
                    <a:pt x="111" y="20"/>
                  </a:cubicBezTo>
                  <a:cubicBezTo>
                    <a:pt x="111" y="95"/>
                    <a:pt x="111" y="95"/>
                    <a:pt x="111" y="95"/>
                  </a:cubicBezTo>
                  <a:cubicBezTo>
                    <a:pt x="80" y="95"/>
                    <a:pt x="80" y="95"/>
                    <a:pt x="80" y="95"/>
                  </a:cubicBezTo>
                  <a:cubicBezTo>
                    <a:pt x="80" y="79"/>
                    <a:pt x="80" y="79"/>
                    <a:pt x="80" y="79"/>
                  </a:cubicBezTo>
                  <a:cubicBezTo>
                    <a:pt x="96" y="79"/>
                    <a:pt x="96" y="79"/>
                    <a:pt x="96" y="79"/>
                  </a:cubicBezTo>
                  <a:cubicBezTo>
                    <a:pt x="83" y="66"/>
                    <a:pt x="83" y="66"/>
                    <a:pt x="83" y="66"/>
                  </a:cubicBezTo>
                  <a:cubicBezTo>
                    <a:pt x="89" y="66"/>
                    <a:pt x="89" y="66"/>
                    <a:pt x="89" y="66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9" y="60"/>
                    <a:pt x="89" y="60"/>
                    <a:pt x="89" y="60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64" y="60"/>
                    <a:pt x="64" y="60"/>
                    <a:pt x="64" y="60"/>
                  </a:cubicBezTo>
                  <a:cubicBezTo>
                    <a:pt x="70" y="60"/>
                    <a:pt x="70" y="60"/>
                    <a:pt x="70" y="60"/>
                  </a:cubicBezTo>
                  <a:cubicBezTo>
                    <a:pt x="64" y="66"/>
                    <a:pt x="64" y="66"/>
                    <a:pt x="64" y="66"/>
                  </a:cubicBezTo>
                  <a:cubicBezTo>
                    <a:pt x="70" y="66"/>
                    <a:pt x="70" y="66"/>
                    <a:pt x="70" y="66"/>
                  </a:cubicBezTo>
                  <a:cubicBezTo>
                    <a:pt x="64" y="72"/>
                    <a:pt x="64" y="72"/>
                    <a:pt x="64" y="72"/>
                  </a:cubicBezTo>
                  <a:cubicBezTo>
                    <a:pt x="58" y="66"/>
                    <a:pt x="58" y="66"/>
                    <a:pt x="58" y="66"/>
                  </a:cubicBezTo>
                  <a:cubicBezTo>
                    <a:pt x="63" y="66"/>
                    <a:pt x="63" y="66"/>
                    <a:pt x="63" y="66"/>
                  </a:cubicBezTo>
                  <a:cubicBezTo>
                    <a:pt x="58" y="60"/>
                    <a:pt x="58" y="60"/>
                    <a:pt x="58" y="60"/>
                  </a:cubicBezTo>
                  <a:cubicBezTo>
                    <a:pt x="63" y="60"/>
                    <a:pt x="63" y="60"/>
                    <a:pt x="63" y="60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44" y="60"/>
                    <a:pt x="44" y="60"/>
                    <a:pt x="44" y="60"/>
                  </a:cubicBezTo>
                  <a:cubicBezTo>
                    <a:pt x="39" y="66"/>
                    <a:pt x="39" y="66"/>
                    <a:pt x="39" y="66"/>
                  </a:cubicBezTo>
                  <a:cubicBezTo>
                    <a:pt x="44" y="66"/>
                    <a:pt x="44" y="66"/>
                    <a:pt x="44" y="66"/>
                  </a:cubicBezTo>
                  <a:cubicBezTo>
                    <a:pt x="38" y="72"/>
                    <a:pt x="38" y="72"/>
                    <a:pt x="38" y="72"/>
                  </a:cubicBezTo>
                  <a:cubicBezTo>
                    <a:pt x="31" y="66"/>
                    <a:pt x="31" y="66"/>
                    <a:pt x="31" y="66"/>
                  </a:cubicBezTo>
                  <a:cubicBezTo>
                    <a:pt x="36" y="66"/>
                    <a:pt x="36" y="66"/>
                    <a:pt x="36" y="66"/>
                  </a:cubicBezTo>
                  <a:cubicBezTo>
                    <a:pt x="31" y="60"/>
                    <a:pt x="31" y="60"/>
                    <a:pt x="31" y="60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12" y="60"/>
                    <a:pt x="12" y="60"/>
                    <a:pt x="12" y="60"/>
                  </a:cubicBezTo>
                  <a:cubicBezTo>
                    <a:pt x="17" y="60"/>
                    <a:pt x="17" y="60"/>
                    <a:pt x="17" y="60"/>
                  </a:cubicBezTo>
                  <a:cubicBezTo>
                    <a:pt x="12" y="66"/>
                    <a:pt x="12" y="66"/>
                    <a:pt x="12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4" y="79"/>
                    <a:pt x="4" y="79"/>
                    <a:pt x="4" y="79"/>
                  </a:cubicBezTo>
                  <a:cubicBezTo>
                    <a:pt x="21" y="79"/>
                    <a:pt x="21" y="79"/>
                    <a:pt x="21" y="79"/>
                  </a:cubicBezTo>
                  <a:cubicBezTo>
                    <a:pt x="21" y="95"/>
                    <a:pt x="21" y="95"/>
                    <a:pt x="21" y="95"/>
                  </a:cubicBezTo>
                  <a:cubicBezTo>
                    <a:pt x="1" y="95"/>
                    <a:pt x="1" y="95"/>
                    <a:pt x="1" y="95"/>
                  </a:cubicBezTo>
                  <a:cubicBezTo>
                    <a:pt x="1" y="95"/>
                    <a:pt x="0" y="96"/>
                    <a:pt x="0" y="96"/>
                  </a:cubicBezTo>
                  <a:cubicBezTo>
                    <a:pt x="0" y="97"/>
                    <a:pt x="1" y="97"/>
                    <a:pt x="1" y="97"/>
                  </a:cubicBezTo>
                  <a:cubicBezTo>
                    <a:pt x="112" y="97"/>
                    <a:pt x="112" y="97"/>
                    <a:pt x="112" y="97"/>
                  </a:cubicBezTo>
                  <a:cubicBezTo>
                    <a:pt x="113" y="97"/>
                    <a:pt x="113" y="97"/>
                    <a:pt x="113" y="96"/>
                  </a:cubicBezTo>
                  <a:cubicBezTo>
                    <a:pt x="113" y="87"/>
                    <a:pt x="113" y="87"/>
                    <a:pt x="113" y="87"/>
                  </a:cubicBezTo>
                  <a:cubicBezTo>
                    <a:pt x="143" y="79"/>
                    <a:pt x="143" y="79"/>
                    <a:pt x="143" y="79"/>
                  </a:cubicBezTo>
                  <a:cubicBezTo>
                    <a:pt x="143" y="96"/>
                    <a:pt x="143" y="96"/>
                    <a:pt x="143" y="96"/>
                  </a:cubicBezTo>
                  <a:cubicBezTo>
                    <a:pt x="143" y="97"/>
                    <a:pt x="144" y="97"/>
                    <a:pt x="144" y="97"/>
                  </a:cubicBezTo>
                  <a:cubicBezTo>
                    <a:pt x="145" y="97"/>
                    <a:pt x="145" y="97"/>
                    <a:pt x="145" y="96"/>
                  </a:cubicBezTo>
                  <a:cubicBezTo>
                    <a:pt x="145" y="79"/>
                    <a:pt x="145" y="79"/>
                    <a:pt x="145" y="79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73" y="86"/>
                    <a:pt x="173" y="86"/>
                    <a:pt x="173" y="86"/>
                  </a:cubicBezTo>
                  <a:cubicBezTo>
                    <a:pt x="174" y="86"/>
                    <a:pt x="174" y="85"/>
                    <a:pt x="174" y="85"/>
                  </a:cubicBezTo>
                  <a:cubicBezTo>
                    <a:pt x="174" y="64"/>
                    <a:pt x="174" y="64"/>
                    <a:pt x="174" y="64"/>
                  </a:cubicBezTo>
                  <a:cubicBezTo>
                    <a:pt x="261" y="4"/>
                    <a:pt x="261" y="4"/>
                    <a:pt x="261" y="4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9"/>
                    <a:pt x="261" y="49"/>
                    <a:pt x="261" y="49"/>
                  </a:cubicBezTo>
                  <a:cubicBezTo>
                    <a:pt x="261" y="49"/>
                    <a:pt x="261" y="49"/>
                    <a:pt x="261" y="49"/>
                  </a:cubicBezTo>
                  <a:cubicBezTo>
                    <a:pt x="261" y="49"/>
                    <a:pt x="261" y="49"/>
                    <a:pt x="261" y="50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77"/>
                    <a:pt x="261" y="77"/>
                    <a:pt x="261" y="77"/>
                  </a:cubicBezTo>
                  <a:cubicBezTo>
                    <a:pt x="261" y="77"/>
                    <a:pt x="261" y="77"/>
                    <a:pt x="261" y="78"/>
                  </a:cubicBezTo>
                  <a:cubicBezTo>
                    <a:pt x="261" y="78"/>
                    <a:pt x="261" y="78"/>
                    <a:pt x="261" y="78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96"/>
                    <a:pt x="261" y="96"/>
                    <a:pt x="261" y="96"/>
                  </a:cubicBezTo>
                  <a:cubicBezTo>
                    <a:pt x="261" y="96"/>
                    <a:pt x="261" y="96"/>
                    <a:pt x="261" y="96"/>
                  </a:cubicBezTo>
                  <a:cubicBezTo>
                    <a:pt x="261" y="97"/>
                    <a:pt x="261" y="97"/>
                    <a:pt x="262" y="97"/>
                  </a:cubicBezTo>
                  <a:cubicBezTo>
                    <a:pt x="312" y="97"/>
                    <a:pt x="312" y="97"/>
                    <a:pt x="312" y="97"/>
                  </a:cubicBezTo>
                  <a:cubicBezTo>
                    <a:pt x="313" y="97"/>
                    <a:pt x="313" y="97"/>
                    <a:pt x="313" y="97"/>
                  </a:cubicBezTo>
                  <a:cubicBezTo>
                    <a:pt x="314" y="96"/>
                    <a:pt x="314" y="96"/>
                    <a:pt x="314" y="96"/>
                  </a:cubicBezTo>
                  <a:cubicBezTo>
                    <a:pt x="314" y="35"/>
                    <a:pt x="314" y="35"/>
                    <a:pt x="314" y="35"/>
                  </a:cubicBezTo>
                  <a:cubicBezTo>
                    <a:pt x="314" y="35"/>
                    <a:pt x="314" y="34"/>
                    <a:pt x="313" y="34"/>
                  </a:cubicBezTo>
                  <a:lnTo>
                    <a:pt x="263" y="1"/>
                  </a:lnTo>
                  <a:close/>
                  <a:moveTo>
                    <a:pt x="71" y="79"/>
                  </a:moveTo>
                  <a:cubicBezTo>
                    <a:pt x="73" y="79"/>
                    <a:pt x="73" y="79"/>
                    <a:pt x="73" y="79"/>
                  </a:cubicBezTo>
                  <a:cubicBezTo>
                    <a:pt x="73" y="95"/>
                    <a:pt x="73" y="95"/>
                    <a:pt x="73" y="95"/>
                  </a:cubicBezTo>
                  <a:cubicBezTo>
                    <a:pt x="54" y="95"/>
                    <a:pt x="54" y="95"/>
                    <a:pt x="54" y="95"/>
                  </a:cubicBezTo>
                  <a:cubicBezTo>
                    <a:pt x="54" y="79"/>
                    <a:pt x="54" y="79"/>
                    <a:pt x="54" y="79"/>
                  </a:cubicBezTo>
                  <a:cubicBezTo>
                    <a:pt x="56" y="79"/>
                    <a:pt x="56" y="79"/>
                    <a:pt x="56" y="79"/>
                  </a:cubicBezTo>
                  <a:lnTo>
                    <a:pt x="71" y="79"/>
                  </a:lnTo>
                  <a:close/>
                  <a:moveTo>
                    <a:pt x="61" y="77"/>
                  </a:moveTo>
                  <a:cubicBezTo>
                    <a:pt x="64" y="74"/>
                    <a:pt x="64" y="74"/>
                    <a:pt x="64" y="74"/>
                  </a:cubicBezTo>
                  <a:cubicBezTo>
                    <a:pt x="67" y="77"/>
                    <a:pt x="67" y="77"/>
                    <a:pt x="67" y="77"/>
                  </a:cubicBezTo>
                  <a:lnTo>
                    <a:pt x="61" y="77"/>
                  </a:lnTo>
                  <a:close/>
                  <a:moveTo>
                    <a:pt x="74" y="64"/>
                  </a:moveTo>
                  <a:cubicBezTo>
                    <a:pt x="69" y="64"/>
                    <a:pt x="69" y="64"/>
                    <a:pt x="69" y="64"/>
                  </a:cubicBezTo>
                  <a:cubicBezTo>
                    <a:pt x="74" y="58"/>
                    <a:pt x="74" y="58"/>
                    <a:pt x="74" y="58"/>
                  </a:cubicBezTo>
                  <a:cubicBezTo>
                    <a:pt x="69" y="58"/>
                    <a:pt x="69" y="58"/>
                    <a:pt x="69" y="58"/>
                  </a:cubicBezTo>
                  <a:cubicBezTo>
                    <a:pt x="76" y="50"/>
                    <a:pt x="76" y="50"/>
                    <a:pt x="76" y="50"/>
                  </a:cubicBezTo>
                  <a:cubicBezTo>
                    <a:pt x="84" y="58"/>
                    <a:pt x="84" y="58"/>
                    <a:pt x="84" y="58"/>
                  </a:cubicBezTo>
                  <a:cubicBezTo>
                    <a:pt x="79" y="58"/>
                    <a:pt x="79" y="58"/>
                    <a:pt x="79" y="58"/>
                  </a:cubicBezTo>
                  <a:cubicBezTo>
                    <a:pt x="84" y="64"/>
                    <a:pt x="84" y="64"/>
                    <a:pt x="84" y="64"/>
                  </a:cubicBezTo>
                  <a:cubicBezTo>
                    <a:pt x="79" y="64"/>
                    <a:pt x="79" y="64"/>
                    <a:pt x="79" y="64"/>
                  </a:cubicBezTo>
                  <a:cubicBezTo>
                    <a:pt x="92" y="77"/>
                    <a:pt x="92" y="77"/>
                    <a:pt x="92" y="77"/>
                  </a:cubicBezTo>
                  <a:cubicBezTo>
                    <a:pt x="78" y="77"/>
                    <a:pt x="78" y="77"/>
                    <a:pt x="78" y="77"/>
                  </a:cubicBezTo>
                  <a:cubicBezTo>
                    <a:pt x="78" y="94"/>
                    <a:pt x="78" y="94"/>
                    <a:pt x="78" y="94"/>
                  </a:cubicBezTo>
                  <a:cubicBezTo>
                    <a:pt x="75" y="94"/>
                    <a:pt x="75" y="94"/>
                    <a:pt x="75" y="94"/>
                  </a:cubicBezTo>
                  <a:cubicBezTo>
                    <a:pt x="75" y="77"/>
                    <a:pt x="75" y="77"/>
                    <a:pt x="75" y="77"/>
                  </a:cubicBezTo>
                  <a:cubicBezTo>
                    <a:pt x="69" y="77"/>
                    <a:pt x="69" y="77"/>
                    <a:pt x="69" y="77"/>
                  </a:cubicBezTo>
                  <a:cubicBezTo>
                    <a:pt x="65" y="73"/>
                    <a:pt x="65" y="73"/>
                    <a:pt x="65" y="73"/>
                  </a:cubicBezTo>
                  <a:lnTo>
                    <a:pt x="74" y="64"/>
                  </a:lnTo>
                  <a:close/>
                  <a:moveTo>
                    <a:pt x="49" y="64"/>
                  </a:moveTo>
                  <a:cubicBezTo>
                    <a:pt x="43" y="64"/>
                    <a:pt x="43" y="64"/>
                    <a:pt x="43" y="64"/>
                  </a:cubicBezTo>
                  <a:cubicBezTo>
                    <a:pt x="48" y="58"/>
                    <a:pt x="48" y="58"/>
                    <a:pt x="48" y="58"/>
                  </a:cubicBezTo>
                  <a:cubicBezTo>
                    <a:pt x="43" y="58"/>
                    <a:pt x="43" y="58"/>
                    <a:pt x="43" y="58"/>
                  </a:cubicBezTo>
                  <a:cubicBezTo>
                    <a:pt x="51" y="50"/>
                    <a:pt x="51" y="50"/>
                    <a:pt x="51" y="50"/>
                  </a:cubicBezTo>
                  <a:cubicBezTo>
                    <a:pt x="59" y="58"/>
                    <a:pt x="59" y="58"/>
                    <a:pt x="59" y="58"/>
                  </a:cubicBezTo>
                  <a:cubicBezTo>
                    <a:pt x="53" y="58"/>
                    <a:pt x="53" y="58"/>
                    <a:pt x="53" y="58"/>
                  </a:cubicBezTo>
                  <a:cubicBezTo>
                    <a:pt x="59" y="64"/>
                    <a:pt x="59" y="64"/>
                    <a:pt x="59" y="64"/>
                  </a:cubicBezTo>
                  <a:cubicBezTo>
                    <a:pt x="54" y="64"/>
                    <a:pt x="54" y="64"/>
                    <a:pt x="54" y="64"/>
                  </a:cubicBezTo>
                  <a:cubicBezTo>
                    <a:pt x="62" y="73"/>
                    <a:pt x="62" y="73"/>
                    <a:pt x="62" y="73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2" y="77"/>
                    <a:pt x="52" y="77"/>
                    <a:pt x="52" y="77"/>
                  </a:cubicBezTo>
                  <a:cubicBezTo>
                    <a:pt x="52" y="94"/>
                    <a:pt x="52" y="94"/>
                    <a:pt x="52" y="94"/>
                  </a:cubicBezTo>
                  <a:cubicBezTo>
                    <a:pt x="49" y="94"/>
                    <a:pt x="49" y="94"/>
                    <a:pt x="49" y="94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42" y="77"/>
                    <a:pt x="42" y="77"/>
                    <a:pt x="42" y="77"/>
                  </a:cubicBezTo>
                  <a:cubicBezTo>
                    <a:pt x="39" y="74"/>
                    <a:pt x="39" y="74"/>
                    <a:pt x="39" y="74"/>
                  </a:cubicBezTo>
                  <a:lnTo>
                    <a:pt x="49" y="64"/>
                  </a:lnTo>
                  <a:close/>
                  <a:moveTo>
                    <a:pt x="40" y="77"/>
                  </a:moveTo>
                  <a:cubicBezTo>
                    <a:pt x="35" y="77"/>
                    <a:pt x="35" y="77"/>
                    <a:pt x="35" y="77"/>
                  </a:cubicBezTo>
                  <a:cubicBezTo>
                    <a:pt x="38" y="75"/>
                    <a:pt x="38" y="75"/>
                    <a:pt x="38" y="75"/>
                  </a:cubicBezTo>
                  <a:lnTo>
                    <a:pt x="40" y="77"/>
                  </a:lnTo>
                  <a:close/>
                  <a:moveTo>
                    <a:pt x="8" y="77"/>
                  </a:moveTo>
                  <a:cubicBezTo>
                    <a:pt x="22" y="64"/>
                    <a:pt x="22" y="64"/>
                    <a:pt x="22" y="64"/>
                  </a:cubicBezTo>
                  <a:cubicBezTo>
                    <a:pt x="16" y="64"/>
                    <a:pt x="16" y="64"/>
                    <a:pt x="16" y="64"/>
                  </a:cubicBezTo>
                  <a:cubicBezTo>
                    <a:pt x="22" y="58"/>
                    <a:pt x="22" y="58"/>
                    <a:pt x="22" y="58"/>
                  </a:cubicBezTo>
                  <a:cubicBezTo>
                    <a:pt x="16" y="58"/>
                    <a:pt x="16" y="58"/>
                    <a:pt x="16" y="58"/>
                  </a:cubicBezTo>
                  <a:cubicBezTo>
                    <a:pt x="24" y="50"/>
                    <a:pt x="24" y="50"/>
                    <a:pt x="24" y="50"/>
                  </a:cubicBezTo>
                  <a:cubicBezTo>
                    <a:pt x="32" y="58"/>
                    <a:pt x="32" y="58"/>
                    <a:pt x="32" y="58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32" y="64"/>
                    <a:pt x="32" y="64"/>
                    <a:pt x="32" y="64"/>
                  </a:cubicBezTo>
                  <a:cubicBezTo>
                    <a:pt x="27" y="64"/>
                    <a:pt x="27" y="64"/>
                    <a:pt x="27" y="64"/>
                  </a:cubicBezTo>
                  <a:cubicBezTo>
                    <a:pt x="36" y="74"/>
                    <a:pt x="36" y="74"/>
                    <a:pt x="36" y="74"/>
                  </a:cubicBezTo>
                  <a:cubicBezTo>
                    <a:pt x="33" y="77"/>
                    <a:pt x="33" y="77"/>
                    <a:pt x="33" y="77"/>
                  </a:cubicBezTo>
                  <a:cubicBezTo>
                    <a:pt x="26" y="77"/>
                    <a:pt x="26" y="77"/>
                    <a:pt x="26" y="77"/>
                  </a:cubicBezTo>
                  <a:cubicBezTo>
                    <a:pt x="26" y="94"/>
                    <a:pt x="26" y="94"/>
                    <a:pt x="26" y="94"/>
                  </a:cubicBezTo>
                  <a:cubicBezTo>
                    <a:pt x="23" y="94"/>
                    <a:pt x="23" y="94"/>
                    <a:pt x="23" y="94"/>
                  </a:cubicBezTo>
                  <a:cubicBezTo>
                    <a:pt x="23" y="77"/>
                    <a:pt x="23" y="77"/>
                    <a:pt x="23" y="77"/>
                  </a:cubicBezTo>
                  <a:lnTo>
                    <a:pt x="8" y="77"/>
                  </a:lnTo>
                  <a:close/>
                  <a:moveTo>
                    <a:pt x="28" y="79"/>
                  </a:moveTo>
                  <a:cubicBezTo>
                    <a:pt x="31" y="79"/>
                    <a:pt x="31" y="79"/>
                    <a:pt x="31" y="79"/>
                  </a:cubicBezTo>
                  <a:cubicBezTo>
                    <a:pt x="44" y="79"/>
                    <a:pt x="44" y="79"/>
                    <a:pt x="44" y="79"/>
                  </a:cubicBezTo>
                  <a:cubicBezTo>
                    <a:pt x="48" y="79"/>
                    <a:pt x="48" y="79"/>
                    <a:pt x="48" y="79"/>
                  </a:cubicBezTo>
                  <a:cubicBezTo>
                    <a:pt x="48" y="95"/>
                    <a:pt x="48" y="95"/>
                    <a:pt x="48" y="95"/>
                  </a:cubicBezTo>
                  <a:cubicBezTo>
                    <a:pt x="28" y="95"/>
                    <a:pt x="28" y="95"/>
                    <a:pt x="28" y="95"/>
                  </a:cubicBezTo>
                  <a:lnTo>
                    <a:pt x="28" y="79"/>
                  </a:lnTo>
                  <a:close/>
                  <a:moveTo>
                    <a:pt x="113" y="45"/>
                  </a:moveTo>
                  <a:cubicBezTo>
                    <a:pt x="129" y="51"/>
                    <a:pt x="129" y="51"/>
                    <a:pt x="129" y="51"/>
                  </a:cubicBezTo>
                  <a:cubicBezTo>
                    <a:pt x="113" y="56"/>
                    <a:pt x="113" y="56"/>
                    <a:pt x="113" y="56"/>
                  </a:cubicBezTo>
                  <a:lnTo>
                    <a:pt x="113" y="45"/>
                  </a:lnTo>
                  <a:close/>
                  <a:moveTo>
                    <a:pt x="113" y="58"/>
                  </a:moveTo>
                  <a:cubicBezTo>
                    <a:pt x="132" y="53"/>
                    <a:pt x="132" y="53"/>
                    <a:pt x="132" y="53"/>
                  </a:cubicBezTo>
                  <a:cubicBezTo>
                    <a:pt x="140" y="56"/>
                    <a:pt x="140" y="56"/>
                    <a:pt x="140" y="56"/>
                  </a:cubicBezTo>
                  <a:cubicBezTo>
                    <a:pt x="113" y="63"/>
                    <a:pt x="113" y="63"/>
                    <a:pt x="113" y="63"/>
                  </a:cubicBezTo>
                  <a:lnTo>
                    <a:pt x="113" y="58"/>
                  </a:lnTo>
                  <a:close/>
                  <a:moveTo>
                    <a:pt x="113" y="65"/>
                  </a:moveTo>
                  <a:cubicBezTo>
                    <a:pt x="142" y="57"/>
                    <a:pt x="142" y="57"/>
                    <a:pt x="142" y="57"/>
                  </a:cubicBezTo>
                  <a:cubicBezTo>
                    <a:pt x="151" y="65"/>
                    <a:pt x="151" y="65"/>
                    <a:pt x="151" y="65"/>
                  </a:cubicBezTo>
                  <a:cubicBezTo>
                    <a:pt x="144" y="63"/>
                    <a:pt x="144" y="63"/>
                    <a:pt x="144" y="63"/>
                  </a:cubicBezTo>
                  <a:cubicBezTo>
                    <a:pt x="144" y="63"/>
                    <a:pt x="144" y="63"/>
                    <a:pt x="144" y="63"/>
                  </a:cubicBezTo>
                  <a:cubicBezTo>
                    <a:pt x="113" y="71"/>
                    <a:pt x="113" y="71"/>
                    <a:pt x="113" y="71"/>
                  </a:cubicBezTo>
                  <a:lnTo>
                    <a:pt x="113" y="65"/>
                  </a:lnTo>
                  <a:close/>
                  <a:moveTo>
                    <a:pt x="143" y="55"/>
                  </a:moveTo>
                  <a:cubicBezTo>
                    <a:pt x="143" y="55"/>
                    <a:pt x="143" y="55"/>
                    <a:pt x="143" y="55"/>
                  </a:cubicBezTo>
                  <a:cubicBezTo>
                    <a:pt x="143" y="55"/>
                    <a:pt x="143" y="55"/>
                    <a:pt x="143" y="55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37"/>
                    <a:pt x="113" y="37"/>
                    <a:pt x="113" y="37"/>
                  </a:cubicBezTo>
                  <a:cubicBezTo>
                    <a:pt x="142" y="50"/>
                    <a:pt x="142" y="50"/>
                    <a:pt x="142" y="50"/>
                  </a:cubicBezTo>
                  <a:cubicBezTo>
                    <a:pt x="163" y="69"/>
                    <a:pt x="163" y="69"/>
                    <a:pt x="163" y="69"/>
                  </a:cubicBezTo>
                  <a:cubicBezTo>
                    <a:pt x="163" y="73"/>
                    <a:pt x="163" y="73"/>
                    <a:pt x="163" y="73"/>
                  </a:cubicBezTo>
                  <a:lnTo>
                    <a:pt x="143" y="55"/>
                  </a:lnTo>
                  <a:close/>
                  <a:moveTo>
                    <a:pt x="163" y="43"/>
                  </a:moveTo>
                  <a:cubicBezTo>
                    <a:pt x="145" y="32"/>
                    <a:pt x="145" y="32"/>
                    <a:pt x="145" y="32"/>
                  </a:cubicBezTo>
                  <a:cubicBezTo>
                    <a:pt x="144" y="32"/>
                    <a:pt x="144" y="32"/>
                    <a:pt x="144" y="32"/>
                  </a:cubicBezTo>
                  <a:cubicBezTo>
                    <a:pt x="122" y="39"/>
                    <a:pt x="122" y="39"/>
                    <a:pt x="122" y="39"/>
                  </a:cubicBezTo>
                  <a:cubicBezTo>
                    <a:pt x="122" y="39"/>
                    <a:pt x="122" y="39"/>
                    <a:pt x="122" y="39"/>
                  </a:cubicBezTo>
                  <a:cubicBezTo>
                    <a:pt x="115" y="36"/>
                    <a:pt x="115" y="36"/>
                    <a:pt x="115" y="36"/>
                  </a:cubicBezTo>
                  <a:cubicBezTo>
                    <a:pt x="144" y="25"/>
                    <a:pt x="144" y="25"/>
                    <a:pt x="144" y="25"/>
                  </a:cubicBezTo>
                  <a:cubicBezTo>
                    <a:pt x="162" y="37"/>
                    <a:pt x="162" y="37"/>
                    <a:pt x="162" y="37"/>
                  </a:cubicBezTo>
                  <a:cubicBezTo>
                    <a:pt x="162" y="37"/>
                    <a:pt x="163" y="37"/>
                    <a:pt x="163" y="37"/>
                  </a:cubicBezTo>
                  <a:lnTo>
                    <a:pt x="163" y="43"/>
                  </a:lnTo>
                  <a:close/>
                  <a:moveTo>
                    <a:pt x="144" y="48"/>
                  </a:moveTo>
                  <a:cubicBezTo>
                    <a:pt x="143" y="48"/>
                    <a:pt x="143" y="48"/>
                    <a:pt x="143" y="48"/>
                  </a:cubicBezTo>
                  <a:cubicBezTo>
                    <a:pt x="125" y="40"/>
                    <a:pt x="125" y="40"/>
                    <a:pt x="125" y="40"/>
                  </a:cubicBezTo>
                  <a:cubicBezTo>
                    <a:pt x="144" y="34"/>
                    <a:pt x="144" y="34"/>
                    <a:pt x="144" y="34"/>
                  </a:cubicBezTo>
                  <a:cubicBezTo>
                    <a:pt x="162" y="45"/>
                    <a:pt x="162" y="45"/>
                    <a:pt x="162" y="45"/>
                  </a:cubicBezTo>
                  <a:cubicBezTo>
                    <a:pt x="162" y="45"/>
                    <a:pt x="163" y="45"/>
                    <a:pt x="163" y="45"/>
                  </a:cubicBezTo>
                  <a:cubicBezTo>
                    <a:pt x="163" y="66"/>
                    <a:pt x="163" y="66"/>
                    <a:pt x="163" y="66"/>
                  </a:cubicBezTo>
                  <a:lnTo>
                    <a:pt x="144" y="48"/>
                  </a:lnTo>
                  <a:close/>
                  <a:moveTo>
                    <a:pt x="163" y="35"/>
                  </a:moveTo>
                  <a:cubicBezTo>
                    <a:pt x="145" y="23"/>
                    <a:pt x="145" y="23"/>
                    <a:pt x="145" y="23"/>
                  </a:cubicBezTo>
                  <a:cubicBezTo>
                    <a:pt x="144" y="23"/>
                    <a:pt x="144" y="23"/>
                    <a:pt x="144" y="23"/>
                  </a:cubicBezTo>
                  <a:cubicBezTo>
                    <a:pt x="113" y="35"/>
                    <a:pt x="113" y="35"/>
                    <a:pt x="113" y="35"/>
                  </a:cubicBezTo>
                  <a:cubicBezTo>
                    <a:pt x="113" y="30"/>
                    <a:pt x="113" y="30"/>
                    <a:pt x="113" y="30"/>
                  </a:cubicBezTo>
                  <a:cubicBezTo>
                    <a:pt x="144" y="18"/>
                    <a:pt x="144" y="18"/>
                    <a:pt x="144" y="18"/>
                  </a:cubicBezTo>
                  <a:cubicBezTo>
                    <a:pt x="162" y="30"/>
                    <a:pt x="162" y="30"/>
                    <a:pt x="162" y="30"/>
                  </a:cubicBezTo>
                  <a:cubicBezTo>
                    <a:pt x="162" y="30"/>
                    <a:pt x="163" y="30"/>
                    <a:pt x="163" y="30"/>
                  </a:cubicBezTo>
                  <a:lnTo>
                    <a:pt x="163" y="35"/>
                  </a:lnTo>
                  <a:close/>
                  <a:moveTo>
                    <a:pt x="113" y="73"/>
                  </a:moveTo>
                  <a:cubicBezTo>
                    <a:pt x="144" y="64"/>
                    <a:pt x="144" y="64"/>
                    <a:pt x="144" y="64"/>
                  </a:cubicBezTo>
                  <a:cubicBezTo>
                    <a:pt x="154" y="68"/>
                    <a:pt x="154" y="68"/>
                    <a:pt x="154" y="68"/>
                  </a:cubicBezTo>
                  <a:cubicBezTo>
                    <a:pt x="162" y="76"/>
                    <a:pt x="162" y="76"/>
                    <a:pt x="162" y="76"/>
                  </a:cubicBezTo>
                  <a:cubicBezTo>
                    <a:pt x="144" y="69"/>
                    <a:pt x="144" y="69"/>
                    <a:pt x="144" y="69"/>
                  </a:cubicBezTo>
                  <a:cubicBezTo>
                    <a:pt x="144" y="69"/>
                    <a:pt x="144" y="69"/>
                    <a:pt x="144" y="69"/>
                  </a:cubicBezTo>
                  <a:cubicBezTo>
                    <a:pt x="113" y="77"/>
                    <a:pt x="113" y="77"/>
                    <a:pt x="113" y="77"/>
                  </a:cubicBezTo>
                  <a:lnTo>
                    <a:pt x="113" y="73"/>
                  </a:lnTo>
                  <a:close/>
                  <a:moveTo>
                    <a:pt x="145" y="9"/>
                  </a:moveTo>
                  <a:cubicBezTo>
                    <a:pt x="163" y="20"/>
                    <a:pt x="163" y="20"/>
                    <a:pt x="163" y="20"/>
                  </a:cubicBezTo>
                  <a:cubicBezTo>
                    <a:pt x="163" y="28"/>
                    <a:pt x="163" y="28"/>
                    <a:pt x="163" y="28"/>
                  </a:cubicBezTo>
                  <a:cubicBezTo>
                    <a:pt x="145" y="17"/>
                    <a:pt x="145" y="17"/>
                    <a:pt x="145" y="17"/>
                  </a:cubicBezTo>
                  <a:cubicBezTo>
                    <a:pt x="144" y="16"/>
                    <a:pt x="144" y="16"/>
                    <a:pt x="144" y="16"/>
                  </a:cubicBezTo>
                  <a:cubicBezTo>
                    <a:pt x="113" y="28"/>
                    <a:pt x="113" y="28"/>
                    <a:pt x="113" y="28"/>
                  </a:cubicBezTo>
                  <a:cubicBezTo>
                    <a:pt x="113" y="21"/>
                    <a:pt x="113" y="21"/>
                    <a:pt x="113" y="21"/>
                  </a:cubicBezTo>
                  <a:lnTo>
                    <a:pt x="145" y="9"/>
                  </a:lnTo>
                  <a:close/>
                  <a:moveTo>
                    <a:pt x="113" y="79"/>
                  </a:moveTo>
                  <a:cubicBezTo>
                    <a:pt x="144" y="71"/>
                    <a:pt x="144" y="71"/>
                    <a:pt x="144" y="71"/>
                  </a:cubicBezTo>
                  <a:cubicBezTo>
                    <a:pt x="163" y="78"/>
                    <a:pt x="163" y="78"/>
                    <a:pt x="163" y="78"/>
                  </a:cubicBezTo>
                  <a:cubicBezTo>
                    <a:pt x="163" y="84"/>
                    <a:pt x="163" y="84"/>
                    <a:pt x="163" y="84"/>
                  </a:cubicBezTo>
                  <a:cubicBezTo>
                    <a:pt x="144" y="77"/>
                    <a:pt x="144" y="77"/>
                    <a:pt x="144" y="77"/>
                  </a:cubicBezTo>
                  <a:cubicBezTo>
                    <a:pt x="144" y="77"/>
                    <a:pt x="144" y="77"/>
                    <a:pt x="144" y="77"/>
                  </a:cubicBezTo>
                  <a:cubicBezTo>
                    <a:pt x="113" y="85"/>
                    <a:pt x="113" y="85"/>
                    <a:pt x="113" y="85"/>
                  </a:cubicBezTo>
                  <a:lnTo>
                    <a:pt x="113" y="79"/>
                  </a:lnTo>
                  <a:close/>
                  <a:moveTo>
                    <a:pt x="278" y="41"/>
                  </a:moveTo>
                  <a:cubicBezTo>
                    <a:pt x="278" y="48"/>
                    <a:pt x="278" y="48"/>
                    <a:pt x="278" y="48"/>
                  </a:cubicBezTo>
                  <a:cubicBezTo>
                    <a:pt x="272" y="48"/>
                    <a:pt x="272" y="48"/>
                    <a:pt x="272" y="48"/>
                  </a:cubicBezTo>
                  <a:cubicBezTo>
                    <a:pt x="272" y="41"/>
                    <a:pt x="272" y="41"/>
                    <a:pt x="272" y="41"/>
                  </a:cubicBezTo>
                  <a:lnTo>
                    <a:pt x="278" y="41"/>
                  </a:lnTo>
                  <a:close/>
                  <a:moveTo>
                    <a:pt x="287" y="41"/>
                  </a:moveTo>
                  <a:cubicBezTo>
                    <a:pt x="287" y="48"/>
                    <a:pt x="287" y="48"/>
                    <a:pt x="287" y="48"/>
                  </a:cubicBezTo>
                  <a:cubicBezTo>
                    <a:pt x="280" y="48"/>
                    <a:pt x="280" y="48"/>
                    <a:pt x="280" y="48"/>
                  </a:cubicBezTo>
                  <a:cubicBezTo>
                    <a:pt x="280" y="41"/>
                    <a:pt x="280" y="41"/>
                    <a:pt x="280" y="41"/>
                  </a:cubicBezTo>
                  <a:lnTo>
                    <a:pt x="287" y="41"/>
                  </a:lnTo>
                  <a:close/>
                  <a:moveTo>
                    <a:pt x="295" y="41"/>
                  </a:moveTo>
                  <a:cubicBezTo>
                    <a:pt x="295" y="48"/>
                    <a:pt x="295" y="48"/>
                    <a:pt x="295" y="48"/>
                  </a:cubicBezTo>
                  <a:cubicBezTo>
                    <a:pt x="288" y="48"/>
                    <a:pt x="288" y="48"/>
                    <a:pt x="288" y="48"/>
                  </a:cubicBezTo>
                  <a:cubicBezTo>
                    <a:pt x="288" y="41"/>
                    <a:pt x="288" y="41"/>
                    <a:pt x="288" y="41"/>
                  </a:cubicBezTo>
                  <a:lnTo>
                    <a:pt x="295" y="41"/>
                  </a:lnTo>
                  <a:close/>
                  <a:moveTo>
                    <a:pt x="304" y="41"/>
                  </a:moveTo>
                  <a:cubicBezTo>
                    <a:pt x="304" y="48"/>
                    <a:pt x="304" y="48"/>
                    <a:pt x="304" y="48"/>
                  </a:cubicBezTo>
                  <a:cubicBezTo>
                    <a:pt x="297" y="48"/>
                    <a:pt x="297" y="48"/>
                    <a:pt x="297" y="48"/>
                  </a:cubicBezTo>
                  <a:cubicBezTo>
                    <a:pt x="297" y="41"/>
                    <a:pt x="297" y="41"/>
                    <a:pt x="297" y="41"/>
                  </a:cubicBezTo>
                  <a:lnTo>
                    <a:pt x="304" y="41"/>
                  </a:lnTo>
                  <a:close/>
                  <a:moveTo>
                    <a:pt x="312" y="41"/>
                  </a:moveTo>
                  <a:cubicBezTo>
                    <a:pt x="312" y="48"/>
                    <a:pt x="312" y="48"/>
                    <a:pt x="312" y="48"/>
                  </a:cubicBezTo>
                  <a:cubicBezTo>
                    <a:pt x="305" y="48"/>
                    <a:pt x="305" y="48"/>
                    <a:pt x="305" y="48"/>
                  </a:cubicBezTo>
                  <a:cubicBezTo>
                    <a:pt x="305" y="41"/>
                    <a:pt x="305" y="41"/>
                    <a:pt x="305" y="41"/>
                  </a:cubicBezTo>
                  <a:lnTo>
                    <a:pt x="312" y="41"/>
                  </a:lnTo>
                  <a:close/>
                  <a:moveTo>
                    <a:pt x="295" y="67"/>
                  </a:moveTo>
                  <a:cubicBezTo>
                    <a:pt x="288" y="67"/>
                    <a:pt x="288" y="67"/>
                    <a:pt x="288" y="67"/>
                  </a:cubicBezTo>
                  <a:cubicBezTo>
                    <a:pt x="288" y="60"/>
                    <a:pt x="288" y="60"/>
                    <a:pt x="288" y="60"/>
                  </a:cubicBezTo>
                  <a:cubicBezTo>
                    <a:pt x="295" y="60"/>
                    <a:pt x="295" y="60"/>
                    <a:pt x="295" y="60"/>
                  </a:cubicBezTo>
                  <a:lnTo>
                    <a:pt x="295" y="67"/>
                  </a:lnTo>
                  <a:close/>
                  <a:moveTo>
                    <a:pt x="297" y="60"/>
                  </a:moveTo>
                  <a:cubicBezTo>
                    <a:pt x="304" y="60"/>
                    <a:pt x="304" y="60"/>
                    <a:pt x="304" y="60"/>
                  </a:cubicBezTo>
                  <a:cubicBezTo>
                    <a:pt x="304" y="67"/>
                    <a:pt x="304" y="67"/>
                    <a:pt x="304" y="67"/>
                  </a:cubicBezTo>
                  <a:cubicBezTo>
                    <a:pt x="297" y="67"/>
                    <a:pt x="297" y="67"/>
                    <a:pt x="297" y="67"/>
                  </a:cubicBezTo>
                  <a:lnTo>
                    <a:pt x="297" y="60"/>
                  </a:lnTo>
                  <a:close/>
                  <a:moveTo>
                    <a:pt x="287" y="67"/>
                  </a:moveTo>
                  <a:cubicBezTo>
                    <a:pt x="280" y="67"/>
                    <a:pt x="280" y="67"/>
                    <a:pt x="280" y="67"/>
                  </a:cubicBezTo>
                  <a:cubicBezTo>
                    <a:pt x="280" y="60"/>
                    <a:pt x="280" y="60"/>
                    <a:pt x="280" y="60"/>
                  </a:cubicBezTo>
                  <a:cubicBezTo>
                    <a:pt x="287" y="60"/>
                    <a:pt x="287" y="60"/>
                    <a:pt x="287" y="60"/>
                  </a:cubicBezTo>
                  <a:lnTo>
                    <a:pt x="287" y="67"/>
                  </a:lnTo>
                  <a:close/>
                  <a:moveTo>
                    <a:pt x="278" y="67"/>
                  </a:moveTo>
                  <a:cubicBezTo>
                    <a:pt x="272" y="67"/>
                    <a:pt x="272" y="67"/>
                    <a:pt x="272" y="67"/>
                  </a:cubicBezTo>
                  <a:cubicBezTo>
                    <a:pt x="272" y="60"/>
                    <a:pt x="272" y="60"/>
                    <a:pt x="272" y="60"/>
                  </a:cubicBezTo>
                  <a:cubicBezTo>
                    <a:pt x="278" y="60"/>
                    <a:pt x="278" y="60"/>
                    <a:pt x="278" y="60"/>
                  </a:cubicBezTo>
                  <a:lnTo>
                    <a:pt x="278" y="67"/>
                  </a:lnTo>
                  <a:close/>
                  <a:moveTo>
                    <a:pt x="278" y="69"/>
                  </a:moveTo>
                  <a:cubicBezTo>
                    <a:pt x="278" y="77"/>
                    <a:pt x="278" y="77"/>
                    <a:pt x="278" y="77"/>
                  </a:cubicBezTo>
                  <a:cubicBezTo>
                    <a:pt x="272" y="77"/>
                    <a:pt x="272" y="77"/>
                    <a:pt x="272" y="77"/>
                  </a:cubicBezTo>
                  <a:cubicBezTo>
                    <a:pt x="272" y="69"/>
                    <a:pt x="272" y="69"/>
                    <a:pt x="272" y="69"/>
                  </a:cubicBezTo>
                  <a:lnTo>
                    <a:pt x="278" y="69"/>
                  </a:lnTo>
                  <a:close/>
                  <a:moveTo>
                    <a:pt x="280" y="69"/>
                  </a:moveTo>
                  <a:cubicBezTo>
                    <a:pt x="287" y="69"/>
                    <a:pt x="287" y="69"/>
                    <a:pt x="287" y="69"/>
                  </a:cubicBezTo>
                  <a:cubicBezTo>
                    <a:pt x="287" y="77"/>
                    <a:pt x="287" y="77"/>
                    <a:pt x="287" y="77"/>
                  </a:cubicBezTo>
                  <a:cubicBezTo>
                    <a:pt x="280" y="77"/>
                    <a:pt x="280" y="77"/>
                    <a:pt x="280" y="77"/>
                  </a:cubicBezTo>
                  <a:lnTo>
                    <a:pt x="280" y="69"/>
                  </a:lnTo>
                  <a:close/>
                  <a:moveTo>
                    <a:pt x="288" y="69"/>
                  </a:moveTo>
                  <a:cubicBezTo>
                    <a:pt x="295" y="69"/>
                    <a:pt x="295" y="69"/>
                    <a:pt x="295" y="69"/>
                  </a:cubicBezTo>
                  <a:cubicBezTo>
                    <a:pt x="295" y="77"/>
                    <a:pt x="295" y="77"/>
                    <a:pt x="295" y="77"/>
                  </a:cubicBezTo>
                  <a:cubicBezTo>
                    <a:pt x="288" y="77"/>
                    <a:pt x="288" y="77"/>
                    <a:pt x="288" y="77"/>
                  </a:cubicBezTo>
                  <a:lnTo>
                    <a:pt x="288" y="69"/>
                  </a:lnTo>
                  <a:close/>
                  <a:moveTo>
                    <a:pt x="297" y="69"/>
                  </a:moveTo>
                  <a:cubicBezTo>
                    <a:pt x="304" y="69"/>
                    <a:pt x="304" y="69"/>
                    <a:pt x="304" y="69"/>
                  </a:cubicBezTo>
                  <a:cubicBezTo>
                    <a:pt x="304" y="77"/>
                    <a:pt x="304" y="77"/>
                    <a:pt x="304" y="77"/>
                  </a:cubicBezTo>
                  <a:cubicBezTo>
                    <a:pt x="297" y="77"/>
                    <a:pt x="297" y="77"/>
                    <a:pt x="297" y="77"/>
                  </a:cubicBezTo>
                  <a:lnTo>
                    <a:pt x="297" y="69"/>
                  </a:lnTo>
                  <a:close/>
                  <a:moveTo>
                    <a:pt x="305" y="69"/>
                  </a:moveTo>
                  <a:cubicBezTo>
                    <a:pt x="312" y="69"/>
                    <a:pt x="312" y="69"/>
                    <a:pt x="312" y="69"/>
                  </a:cubicBezTo>
                  <a:cubicBezTo>
                    <a:pt x="312" y="77"/>
                    <a:pt x="312" y="77"/>
                    <a:pt x="312" y="77"/>
                  </a:cubicBezTo>
                  <a:cubicBezTo>
                    <a:pt x="305" y="77"/>
                    <a:pt x="305" y="77"/>
                    <a:pt x="305" y="77"/>
                  </a:cubicBezTo>
                  <a:lnTo>
                    <a:pt x="305" y="69"/>
                  </a:lnTo>
                  <a:close/>
                  <a:moveTo>
                    <a:pt x="305" y="67"/>
                  </a:moveTo>
                  <a:cubicBezTo>
                    <a:pt x="305" y="60"/>
                    <a:pt x="305" y="60"/>
                    <a:pt x="305" y="60"/>
                  </a:cubicBezTo>
                  <a:cubicBezTo>
                    <a:pt x="312" y="60"/>
                    <a:pt x="312" y="60"/>
                    <a:pt x="312" y="60"/>
                  </a:cubicBezTo>
                  <a:cubicBezTo>
                    <a:pt x="312" y="67"/>
                    <a:pt x="312" y="67"/>
                    <a:pt x="312" y="67"/>
                  </a:cubicBezTo>
                  <a:lnTo>
                    <a:pt x="305" y="67"/>
                  </a:lnTo>
                  <a:close/>
                  <a:moveTo>
                    <a:pt x="305" y="58"/>
                  </a:moveTo>
                  <a:cubicBezTo>
                    <a:pt x="305" y="50"/>
                    <a:pt x="305" y="50"/>
                    <a:pt x="305" y="50"/>
                  </a:cubicBezTo>
                  <a:cubicBezTo>
                    <a:pt x="312" y="50"/>
                    <a:pt x="312" y="50"/>
                    <a:pt x="312" y="50"/>
                  </a:cubicBezTo>
                  <a:cubicBezTo>
                    <a:pt x="312" y="58"/>
                    <a:pt x="312" y="58"/>
                    <a:pt x="312" y="58"/>
                  </a:cubicBezTo>
                  <a:lnTo>
                    <a:pt x="305" y="58"/>
                  </a:lnTo>
                  <a:close/>
                  <a:moveTo>
                    <a:pt x="304" y="58"/>
                  </a:moveTo>
                  <a:cubicBezTo>
                    <a:pt x="297" y="58"/>
                    <a:pt x="297" y="58"/>
                    <a:pt x="297" y="58"/>
                  </a:cubicBezTo>
                  <a:cubicBezTo>
                    <a:pt x="297" y="50"/>
                    <a:pt x="297" y="50"/>
                    <a:pt x="297" y="50"/>
                  </a:cubicBezTo>
                  <a:cubicBezTo>
                    <a:pt x="304" y="50"/>
                    <a:pt x="304" y="50"/>
                    <a:pt x="304" y="50"/>
                  </a:cubicBezTo>
                  <a:lnTo>
                    <a:pt x="304" y="58"/>
                  </a:lnTo>
                  <a:close/>
                  <a:moveTo>
                    <a:pt x="295" y="58"/>
                  </a:moveTo>
                  <a:cubicBezTo>
                    <a:pt x="288" y="58"/>
                    <a:pt x="288" y="58"/>
                    <a:pt x="288" y="58"/>
                  </a:cubicBezTo>
                  <a:cubicBezTo>
                    <a:pt x="288" y="50"/>
                    <a:pt x="288" y="50"/>
                    <a:pt x="288" y="50"/>
                  </a:cubicBezTo>
                  <a:cubicBezTo>
                    <a:pt x="295" y="50"/>
                    <a:pt x="295" y="50"/>
                    <a:pt x="295" y="50"/>
                  </a:cubicBezTo>
                  <a:lnTo>
                    <a:pt x="295" y="58"/>
                  </a:lnTo>
                  <a:close/>
                  <a:moveTo>
                    <a:pt x="287" y="58"/>
                  </a:moveTo>
                  <a:cubicBezTo>
                    <a:pt x="280" y="58"/>
                    <a:pt x="280" y="58"/>
                    <a:pt x="280" y="58"/>
                  </a:cubicBezTo>
                  <a:cubicBezTo>
                    <a:pt x="280" y="50"/>
                    <a:pt x="280" y="50"/>
                    <a:pt x="280" y="50"/>
                  </a:cubicBezTo>
                  <a:cubicBezTo>
                    <a:pt x="287" y="50"/>
                    <a:pt x="287" y="50"/>
                    <a:pt x="287" y="50"/>
                  </a:cubicBezTo>
                  <a:lnTo>
                    <a:pt x="287" y="58"/>
                  </a:lnTo>
                  <a:close/>
                  <a:moveTo>
                    <a:pt x="278" y="58"/>
                  </a:moveTo>
                  <a:cubicBezTo>
                    <a:pt x="272" y="58"/>
                    <a:pt x="272" y="58"/>
                    <a:pt x="272" y="58"/>
                  </a:cubicBezTo>
                  <a:cubicBezTo>
                    <a:pt x="272" y="50"/>
                    <a:pt x="272" y="50"/>
                    <a:pt x="272" y="50"/>
                  </a:cubicBezTo>
                  <a:cubicBezTo>
                    <a:pt x="278" y="50"/>
                    <a:pt x="278" y="50"/>
                    <a:pt x="278" y="50"/>
                  </a:cubicBezTo>
                  <a:lnTo>
                    <a:pt x="278" y="58"/>
                  </a:lnTo>
                  <a:close/>
                  <a:moveTo>
                    <a:pt x="270" y="58"/>
                  </a:moveTo>
                  <a:cubicBezTo>
                    <a:pt x="263" y="58"/>
                    <a:pt x="263" y="58"/>
                    <a:pt x="263" y="58"/>
                  </a:cubicBezTo>
                  <a:cubicBezTo>
                    <a:pt x="263" y="50"/>
                    <a:pt x="263" y="50"/>
                    <a:pt x="263" y="50"/>
                  </a:cubicBezTo>
                  <a:cubicBezTo>
                    <a:pt x="270" y="50"/>
                    <a:pt x="270" y="50"/>
                    <a:pt x="270" y="50"/>
                  </a:cubicBezTo>
                  <a:lnTo>
                    <a:pt x="270" y="58"/>
                  </a:lnTo>
                  <a:close/>
                  <a:moveTo>
                    <a:pt x="270" y="60"/>
                  </a:moveTo>
                  <a:cubicBezTo>
                    <a:pt x="270" y="67"/>
                    <a:pt x="270" y="67"/>
                    <a:pt x="270" y="67"/>
                  </a:cubicBezTo>
                  <a:cubicBezTo>
                    <a:pt x="263" y="67"/>
                    <a:pt x="263" y="67"/>
                    <a:pt x="263" y="67"/>
                  </a:cubicBezTo>
                  <a:cubicBezTo>
                    <a:pt x="263" y="60"/>
                    <a:pt x="263" y="60"/>
                    <a:pt x="263" y="60"/>
                  </a:cubicBezTo>
                  <a:lnTo>
                    <a:pt x="270" y="60"/>
                  </a:lnTo>
                  <a:close/>
                  <a:moveTo>
                    <a:pt x="270" y="69"/>
                  </a:moveTo>
                  <a:cubicBezTo>
                    <a:pt x="270" y="77"/>
                    <a:pt x="270" y="77"/>
                    <a:pt x="270" y="77"/>
                  </a:cubicBezTo>
                  <a:cubicBezTo>
                    <a:pt x="263" y="77"/>
                    <a:pt x="263" y="77"/>
                    <a:pt x="263" y="77"/>
                  </a:cubicBezTo>
                  <a:cubicBezTo>
                    <a:pt x="263" y="69"/>
                    <a:pt x="263" y="69"/>
                    <a:pt x="263" y="69"/>
                  </a:cubicBezTo>
                  <a:lnTo>
                    <a:pt x="270" y="69"/>
                  </a:lnTo>
                  <a:close/>
                  <a:moveTo>
                    <a:pt x="270" y="79"/>
                  </a:moveTo>
                  <a:cubicBezTo>
                    <a:pt x="270" y="86"/>
                    <a:pt x="270" y="86"/>
                    <a:pt x="270" y="86"/>
                  </a:cubicBezTo>
                  <a:cubicBezTo>
                    <a:pt x="263" y="86"/>
                    <a:pt x="263" y="86"/>
                    <a:pt x="263" y="86"/>
                  </a:cubicBezTo>
                  <a:cubicBezTo>
                    <a:pt x="263" y="79"/>
                    <a:pt x="263" y="79"/>
                    <a:pt x="263" y="79"/>
                  </a:cubicBezTo>
                  <a:lnTo>
                    <a:pt x="270" y="79"/>
                  </a:lnTo>
                  <a:close/>
                  <a:moveTo>
                    <a:pt x="272" y="79"/>
                  </a:moveTo>
                  <a:cubicBezTo>
                    <a:pt x="278" y="79"/>
                    <a:pt x="278" y="79"/>
                    <a:pt x="278" y="79"/>
                  </a:cubicBezTo>
                  <a:cubicBezTo>
                    <a:pt x="278" y="86"/>
                    <a:pt x="278" y="86"/>
                    <a:pt x="278" y="86"/>
                  </a:cubicBezTo>
                  <a:cubicBezTo>
                    <a:pt x="272" y="86"/>
                    <a:pt x="272" y="86"/>
                    <a:pt x="272" y="86"/>
                  </a:cubicBezTo>
                  <a:lnTo>
                    <a:pt x="272" y="79"/>
                  </a:lnTo>
                  <a:close/>
                  <a:moveTo>
                    <a:pt x="280" y="79"/>
                  </a:moveTo>
                  <a:cubicBezTo>
                    <a:pt x="287" y="79"/>
                    <a:pt x="287" y="79"/>
                    <a:pt x="287" y="79"/>
                  </a:cubicBezTo>
                  <a:cubicBezTo>
                    <a:pt x="287" y="86"/>
                    <a:pt x="287" y="86"/>
                    <a:pt x="287" y="86"/>
                  </a:cubicBezTo>
                  <a:cubicBezTo>
                    <a:pt x="280" y="86"/>
                    <a:pt x="280" y="86"/>
                    <a:pt x="280" y="86"/>
                  </a:cubicBezTo>
                  <a:lnTo>
                    <a:pt x="280" y="79"/>
                  </a:lnTo>
                  <a:close/>
                  <a:moveTo>
                    <a:pt x="288" y="79"/>
                  </a:moveTo>
                  <a:cubicBezTo>
                    <a:pt x="295" y="79"/>
                    <a:pt x="295" y="79"/>
                    <a:pt x="295" y="79"/>
                  </a:cubicBezTo>
                  <a:cubicBezTo>
                    <a:pt x="295" y="86"/>
                    <a:pt x="295" y="86"/>
                    <a:pt x="295" y="86"/>
                  </a:cubicBezTo>
                  <a:cubicBezTo>
                    <a:pt x="288" y="86"/>
                    <a:pt x="288" y="86"/>
                    <a:pt x="288" y="86"/>
                  </a:cubicBezTo>
                  <a:lnTo>
                    <a:pt x="288" y="79"/>
                  </a:lnTo>
                  <a:close/>
                  <a:moveTo>
                    <a:pt x="297" y="79"/>
                  </a:moveTo>
                  <a:cubicBezTo>
                    <a:pt x="304" y="79"/>
                    <a:pt x="304" y="79"/>
                    <a:pt x="304" y="79"/>
                  </a:cubicBezTo>
                  <a:cubicBezTo>
                    <a:pt x="304" y="86"/>
                    <a:pt x="304" y="86"/>
                    <a:pt x="304" y="86"/>
                  </a:cubicBezTo>
                  <a:cubicBezTo>
                    <a:pt x="297" y="86"/>
                    <a:pt x="297" y="86"/>
                    <a:pt x="297" y="86"/>
                  </a:cubicBezTo>
                  <a:lnTo>
                    <a:pt x="297" y="79"/>
                  </a:lnTo>
                  <a:close/>
                  <a:moveTo>
                    <a:pt x="305" y="79"/>
                  </a:moveTo>
                  <a:cubicBezTo>
                    <a:pt x="312" y="79"/>
                    <a:pt x="312" y="79"/>
                    <a:pt x="312" y="79"/>
                  </a:cubicBezTo>
                  <a:cubicBezTo>
                    <a:pt x="312" y="86"/>
                    <a:pt x="312" y="86"/>
                    <a:pt x="312" y="86"/>
                  </a:cubicBezTo>
                  <a:cubicBezTo>
                    <a:pt x="305" y="86"/>
                    <a:pt x="305" y="86"/>
                    <a:pt x="305" y="86"/>
                  </a:cubicBezTo>
                  <a:lnTo>
                    <a:pt x="305" y="79"/>
                  </a:lnTo>
                  <a:close/>
                  <a:moveTo>
                    <a:pt x="270" y="48"/>
                  </a:moveTo>
                  <a:cubicBezTo>
                    <a:pt x="263" y="48"/>
                    <a:pt x="263" y="48"/>
                    <a:pt x="263" y="48"/>
                  </a:cubicBezTo>
                  <a:cubicBezTo>
                    <a:pt x="263" y="41"/>
                    <a:pt x="263" y="41"/>
                    <a:pt x="263" y="41"/>
                  </a:cubicBezTo>
                  <a:cubicBezTo>
                    <a:pt x="270" y="41"/>
                    <a:pt x="270" y="41"/>
                    <a:pt x="270" y="41"/>
                  </a:cubicBezTo>
                  <a:lnTo>
                    <a:pt x="270" y="48"/>
                  </a:lnTo>
                  <a:close/>
                  <a:moveTo>
                    <a:pt x="263" y="88"/>
                  </a:moveTo>
                  <a:cubicBezTo>
                    <a:pt x="270" y="88"/>
                    <a:pt x="270" y="88"/>
                    <a:pt x="270" y="88"/>
                  </a:cubicBezTo>
                  <a:cubicBezTo>
                    <a:pt x="270" y="95"/>
                    <a:pt x="270" y="95"/>
                    <a:pt x="270" y="95"/>
                  </a:cubicBezTo>
                  <a:cubicBezTo>
                    <a:pt x="263" y="95"/>
                    <a:pt x="263" y="95"/>
                    <a:pt x="263" y="95"/>
                  </a:cubicBezTo>
                  <a:lnTo>
                    <a:pt x="263" y="88"/>
                  </a:lnTo>
                  <a:close/>
                  <a:moveTo>
                    <a:pt x="272" y="88"/>
                  </a:moveTo>
                  <a:cubicBezTo>
                    <a:pt x="278" y="88"/>
                    <a:pt x="278" y="88"/>
                    <a:pt x="278" y="88"/>
                  </a:cubicBezTo>
                  <a:cubicBezTo>
                    <a:pt x="278" y="95"/>
                    <a:pt x="278" y="95"/>
                    <a:pt x="278" y="95"/>
                  </a:cubicBezTo>
                  <a:cubicBezTo>
                    <a:pt x="272" y="95"/>
                    <a:pt x="272" y="95"/>
                    <a:pt x="272" y="95"/>
                  </a:cubicBezTo>
                  <a:lnTo>
                    <a:pt x="272" y="88"/>
                  </a:lnTo>
                  <a:close/>
                  <a:moveTo>
                    <a:pt x="280" y="88"/>
                  </a:moveTo>
                  <a:cubicBezTo>
                    <a:pt x="287" y="88"/>
                    <a:pt x="287" y="88"/>
                    <a:pt x="287" y="88"/>
                  </a:cubicBezTo>
                  <a:cubicBezTo>
                    <a:pt x="287" y="95"/>
                    <a:pt x="287" y="95"/>
                    <a:pt x="287" y="95"/>
                  </a:cubicBezTo>
                  <a:cubicBezTo>
                    <a:pt x="280" y="95"/>
                    <a:pt x="280" y="95"/>
                    <a:pt x="280" y="95"/>
                  </a:cubicBezTo>
                  <a:lnTo>
                    <a:pt x="280" y="88"/>
                  </a:lnTo>
                  <a:close/>
                  <a:moveTo>
                    <a:pt x="288" y="88"/>
                  </a:moveTo>
                  <a:cubicBezTo>
                    <a:pt x="295" y="88"/>
                    <a:pt x="295" y="88"/>
                    <a:pt x="295" y="88"/>
                  </a:cubicBezTo>
                  <a:cubicBezTo>
                    <a:pt x="295" y="95"/>
                    <a:pt x="295" y="95"/>
                    <a:pt x="295" y="95"/>
                  </a:cubicBezTo>
                  <a:cubicBezTo>
                    <a:pt x="288" y="95"/>
                    <a:pt x="288" y="95"/>
                    <a:pt x="288" y="95"/>
                  </a:cubicBezTo>
                  <a:lnTo>
                    <a:pt x="288" y="88"/>
                  </a:lnTo>
                  <a:close/>
                  <a:moveTo>
                    <a:pt x="297" y="88"/>
                  </a:moveTo>
                  <a:cubicBezTo>
                    <a:pt x="304" y="88"/>
                    <a:pt x="304" y="88"/>
                    <a:pt x="304" y="88"/>
                  </a:cubicBezTo>
                  <a:cubicBezTo>
                    <a:pt x="304" y="95"/>
                    <a:pt x="304" y="95"/>
                    <a:pt x="304" y="95"/>
                  </a:cubicBezTo>
                  <a:cubicBezTo>
                    <a:pt x="297" y="95"/>
                    <a:pt x="297" y="95"/>
                    <a:pt x="297" y="95"/>
                  </a:cubicBezTo>
                  <a:lnTo>
                    <a:pt x="297" y="88"/>
                  </a:lnTo>
                  <a:close/>
                  <a:moveTo>
                    <a:pt x="305" y="88"/>
                  </a:moveTo>
                  <a:cubicBezTo>
                    <a:pt x="312" y="88"/>
                    <a:pt x="312" y="88"/>
                    <a:pt x="312" y="88"/>
                  </a:cubicBezTo>
                  <a:cubicBezTo>
                    <a:pt x="312" y="95"/>
                    <a:pt x="312" y="95"/>
                    <a:pt x="312" y="95"/>
                  </a:cubicBezTo>
                  <a:cubicBezTo>
                    <a:pt x="305" y="95"/>
                    <a:pt x="305" y="95"/>
                    <a:pt x="305" y="95"/>
                  </a:cubicBezTo>
                  <a:lnTo>
                    <a:pt x="305" y="88"/>
                  </a:lnTo>
                  <a:close/>
                  <a:moveTo>
                    <a:pt x="312" y="36"/>
                  </a:moveTo>
                  <a:cubicBezTo>
                    <a:pt x="312" y="39"/>
                    <a:pt x="312" y="39"/>
                    <a:pt x="312" y="39"/>
                  </a:cubicBezTo>
                  <a:cubicBezTo>
                    <a:pt x="305" y="39"/>
                    <a:pt x="305" y="39"/>
                    <a:pt x="305" y="39"/>
                  </a:cubicBezTo>
                  <a:cubicBezTo>
                    <a:pt x="305" y="39"/>
                    <a:pt x="304" y="39"/>
                    <a:pt x="304" y="39"/>
                  </a:cubicBezTo>
                  <a:cubicBezTo>
                    <a:pt x="304" y="39"/>
                    <a:pt x="304" y="39"/>
                    <a:pt x="304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88" y="39"/>
                    <a:pt x="288" y="39"/>
                    <a:pt x="288" y="39"/>
                  </a:cubicBezTo>
                  <a:cubicBezTo>
                    <a:pt x="288" y="39"/>
                    <a:pt x="288" y="39"/>
                    <a:pt x="288" y="39"/>
                  </a:cubicBezTo>
                  <a:cubicBezTo>
                    <a:pt x="287" y="39"/>
                    <a:pt x="287" y="39"/>
                    <a:pt x="287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1" y="39"/>
                    <a:pt x="271" y="39"/>
                    <a:pt x="271" y="39"/>
                  </a:cubicBezTo>
                  <a:cubicBezTo>
                    <a:pt x="271" y="39"/>
                    <a:pt x="271" y="39"/>
                    <a:pt x="271" y="39"/>
                  </a:cubicBezTo>
                  <a:cubicBezTo>
                    <a:pt x="271" y="39"/>
                    <a:pt x="271" y="39"/>
                    <a:pt x="270" y="39"/>
                  </a:cubicBezTo>
                  <a:cubicBezTo>
                    <a:pt x="263" y="39"/>
                    <a:pt x="263" y="39"/>
                    <a:pt x="263" y="39"/>
                  </a:cubicBezTo>
                  <a:cubicBezTo>
                    <a:pt x="263" y="3"/>
                    <a:pt x="263" y="3"/>
                    <a:pt x="263" y="3"/>
                  </a:cubicBezTo>
                  <a:lnTo>
                    <a:pt x="312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" name="Freeform 281">
              <a:extLst>
                <a:ext uri="{FF2B5EF4-FFF2-40B4-BE49-F238E27FC236}">
                  <a16:creationId xmlns:a16="http://schemas.microsoft.com/office/drawing/2014/main" id="{16BC58F0-6CC0-413E-BE4E-8816EE6892E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313238" y="4302125"/>
              <a:ext cx="434975" cy="531813"/>
            </a:xfrm>
            <a:custGeom>
              <a:avLst/>
              <a:gdLst>
                <a:gd name="T0" fmla="*/ 217 w 274"/>
                <a:gd name="T1" fmla="*/ 119 h 335"/>
                <a:gd name="T2" fmla="*/ 178 w 274"/>
                <a:gd name="T3" fmla="*/ 80 h 335"/>
                <a:gd name="T4" fmla="*/ 217 w 274"/>
                <a:gd name="T5" fmla="*/ 80 h 335"/>
                <a:gd name="T6" fmla="*/ 139 w 274"/>
                <a:gd name="T7" fmla="*/ 0 h 335"/>
                <a:gd name="T8" fmla="*/ 56 w 274"/>
                <a:gd name="T9" fmla="*/ 80 h 335"/>
                <a:gd name="T10" fmla="*/ 96 w 274"/>
                <a:gd name="T11" fmla="*/ 80 h 335"/>
                <a:gd name="T12" fmla="*/ 56 w 274"/>
                <a:gd name="T13" fmla="*/ 119 h 335"/>
                <a:gd name="T14" fmla="*/ 96 w 274"/>
                <a:gd name="T15" fmla="*/ 119 h 335"/>
                <a:gd name="T16" fmla="*/ 0 w 274"/>
                <a:gd name="T17" fmla="*/ 216 h 335"/>
                <a:gd name="T18" fmla="*/ 117 w 274"/>
                <a:gd name="T19" fmla="*/ 216 h 335"/>
                <a:gd name="T20" fmla="*/ 117 w 274"/>
                <a:gd name="T21" fmla="*/ 335 h 335"/>
                <a:gd name="T22" fmla="*/ 156 w 274"/>
                <a:gd name="T23" fmla="*/ 335 h 335"/>
                <a:gd name="T24" fmla="*/ 156 w 274"/>
                <a:gd name="T25" fmla="*/ 216 h 335"/>
                <a:gd name="T26" fmla="*/ 274 w 274"/>
                <a:gd name="T27" fmla="*/ 216 h 335"/>
                <a:gd name="T28" fmla="*/ 183 w 274"/>
                <a:gd name="T29" fmla="*/ 119 h 335"/>
                <a:gd name="T30" fmla="*/ 217 w 274"/>
                <a:gd name="T31" fmla="*/ 119 h 335"/>
                <a:gd name="T32" fmla="*/ 252 w 274"/>
                <a:gd name="T33" fmla="*/ 207 h 335"/>
                <a:gd name="T34" fmla="*/ 152 w 274"/>
                <a:gd name="T35" fmla="*/ 207 h 335"/>
                <a:gd name="T36" fmla="*/ 152 w 274"/>
                <a:gd name="T37" fmla="*/ 331 h 335"/>
                <a:gd name="T38" fmla="*/ 122 w 274"/>
                <a:gd name="T39" fmla="*/ 331 h 335"/>
                <a:gd name="T40" fmla="*/ 122 w 274"/>
                <a:gd name="T41" fmla="*/ 207 h 335"/>
                <a:gd name="T42" fmla="*/ 21 w 274"/>
                <a:gd name="T43" fmla="*/ 207 h 335"/>
                <a:gd name="T44" fmla="*/ 113 w 274"/>
                <a:gd name="T45" fmla="*/ 110 h 335"/>
                <a:gd name="T46" fmla="*/ 78 w 274"/>
                <a:gd name="T47" fmla="*/ 110 h 335"/>
                <a:gd name="T48" fmla="*/ 113 w 274"/>
                <a:gd name="T49" fmla="*/ 75 h 335"/>
                <a:gd name="T50" fmla="*/ 78 w 274"/>
                <a:gd name="T51" fmla="*/ 75 h 335"/>
                <a:gd name="T52" fmla="*/ 139 w 274"/>
                <a:gd name="T53" fmla="*/ 9 h 335"/>
                <a:gd name="T54" fmla="*/ 200 w 274"/>
                <a:gd name="T55" fmla="*/ 75 h 335"/>
                <a:gd name="T56" fmla="*/ 161 w 274"/>
                <a:gd name="T57" fmla="*/ 75 h 335"/>
                <a:gd name="T58" fmla="*/ 200 w 274"/>
                <a:gd name="T59" fmla="*/ 110 h 335"/>
                <a:gd name="T60" fmla="*/ 161 w 274"/>
                <a:gd name="T61" fmla="*/ 110 h 335"/>
                <a:gd name="T62" fmla="*/ 252 w 274"/>
                <a:gd name="T63" fmla="*/ 207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4" h="335">
                  <a:moveTo>
                    <a:pt x="217" y="119"/>
                  </a:moveTo>
                  <a:lnTo>
                    <a:pt x="178" y="80"/>
                  </a:lnTo>
                  <a:lnTo>
                    <a:pt x="217" y="80"/>
                  </a:lnTo>
                  <a:lnTo>
                    <a:pt x="139" y="0"/>
                  </a:lnTo>
                  <a:lnTo>
                    <a:pt x="56" y="80"/>
                  </a:lnTo>
                  <a:lnTo>
                    <a:pt x="96" y="80"/>
                  </a:lnTo>
                  <a:lnTo>
                    <a:pt x="56" y="119"/>
                  </a:lnTo>
                  <a:lnTo>
                    <a:pt x="96" y="119"/>
                  </a:lnTo>
                  <a:lnTo>
                    <a:pt x="0" y="216"/>
                  </a:lnTo>
                  <a:lnTo>
                    <a:pt x="117" y="216"/>
                  </a:lnTo>
                  <a:lnTo>
                    <a:pt x="117" y="335"/>
                  </a:lnTo>
                  <a:lnTo>
                    <a:pt x="156" y="335"/>
                  </a:lnTo>
                  <a:lnTo>
                    <a:pt x="156" y="216"/>
                  </a:lnTo>
                  <a:lnTo>
                    <a:pt x="274" y="216"/>
                  </a:lnTo>
                  <a:lnTo>
                    <a:pt x="183" y="119"/>
                  </a:lnTo>
                  <a:lnTo>
                    <a:pt x="217" y="119"/>
                  </a:lnTo>
                  <a:close/>
                  <a:moveTo>
                    <a:pt x="252" y="207"/>
                  </a:moveTo>
                  <a:lnTo>
                    <a:pt x="152" y="207"/>
                  </a:lnTo>
                  <a:lnTo>
                    <a:pt x="152" y="331"/>
                  </a:lnTo>
                  <a:lnTo>
                    <a:pt x="122" y="331"/>
                  </a:lnTo>
                  <a:lnTo>
                    <a:pt x="122" y="207"/>
                  </a:lnTo>
                  <a:lnTo>
                    <a:pt x="21" y="207"/>
                  </a:lnTo>
                  <a:lnTo>
                    <a:pt x="113" y="110"/>
                  </a:lnTo>
                  <a:lnTo>
                    <a:pt x="78" y="110"/>
                  </a:lnTo>
                  <a:lnTo>
                    <a:pt x="113" y="75"/>
                  </a:lnTo>
                  <a:lnTo>
                    <a:pt x="78" y="75"/>
                  </a:lnTo>
                  <a:lnTo>
                    <a:pt x="139" y="9"/>
                  </a:lnTo>
                  <a:lnTo>
                    <a:pt x="200" y="75"/>
                  </a:lnTo>
                  <a:lnTo>
                    <a:pt x="161" y="75"/>
                  </a:lnTo>
                  <a:lnTo>
                    <a:pt x="200" y="110"/>
                  </a:lnTo>
                  <a:lnTo>
                    <a:pt x="161" y="110"/>
                  </a:lnTo>
                  <a:lnTo>
                    <a:pt x="252" y="2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" name="Freeform 282">
              <a:extLst>
                <a:ext uri="{FF2B5EF4-FFF2-40B4-BE49-F238E27FC236}">
                  <a16:creationId xmlns:a16="http://schemas.microsoft.com/office/drawing/2014/main" id="{1821E3E8-7F32-4498-BE0E-80442040CFE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381875" y="4302125"/>
              <a:ext cx="428625" cy="531813"/>
            </a:xfrm>
            <a:custGeom>
              <a:avLst/>
              <a:gdLst>
                <a:gd name="T0" fmla="*/ 217 w 270"/>
                <a:gd name="T1" fmla="*/ 119 h 335"/>
                <a:gd name="T2" fmla="*/ 178 w 270"/>
                <a:gd name="T3" fmla="*/ 80 h 335"/>
                <a:gd name="T4" fmla="*/ 217 w 270"/>
                <a:gd name="T5" fmla="*/ 80 h 335"/>
                <a:gd name="T6" fmla="*/ 139 w 270"/>
                <a:gd name="T7" fmla="*/ 0 h 335"/>
                <a:gd name="T8" fmla="*/ 56 w 270"/>
                <a:gd name="T9" fmla="*/ 80 h 335"/>
                <a:gd name="T10" fmla="*/ 96 w 270"/>
                <a:gd name="T11" fmla="*/ 80 h 335"/>
                <a:gd name="T12" fmla="*/ 56 w 270"/>
                <a:gd name="T13" fmla="*/ 119 h 335"/>
                <a:gd name="T14" fmla="*/ 96 w 270"/>
                <a:gd name="T15" fmla="*/ 119 h 335"/>
                <a:gd name="T16" fmla="*/ 0 w 270"/>
                <a:gd name="T17" fmla="*/ 216 h 335"/>
                <a:gd name="T18" fmla="*/ 113 w 270"/>
                <a:gd name="T19" fmla="*/ 216 h 335"/>
                <a:gd name="T20" fmla="*/ 113 w 270"/>
                <a:gd name="T21" fmla="*/ 335 h 335"/>
                <a:gd name="T22" fmla="*/ 157 w 270"/>
                <a:gd name="T23" fmla="*/ 335 h 335"/>
                <a:gd name="T24" fmla="*/ 157 w 270"/>
                <a:gd name="T25" fmla="*/ 216 h 335"/>
                <a:gd name="T26" fmla="*/ 270 w 270"/>
                <a:gd name="T27" fmla="*/ 216 h 335"/>
                <a:gd name="T28" fmla="*/ 178 w 270"/>
                <a:gd name="T29" fmla="*/ 119 h 335"/>
                <a:gd name="T30" fmla="*/ 217 w 270"/>
                <a:gd name="T31" fmla="*/ 119 h 335"/>
                <a:gd name="T32" fmla="*/ 252 w 270"/>
                <a:gd name="T33" fmla="*/ 207 h 335"/>
                <a:gd name="T34" fmla="*/ 148 w 270"/>
                <a:gd name="T35" fmla="*/ 207 h 335"/>
                <a:gd name="T36" fmla="*/ 148 w 270"/>
                <a:gd name="T37" fmla="*/ 331 h 335"/>
                <a:gd name="T38" fmla="*/ 122 w 270"/>
                <a:gd name="T39" fmla="*/ 331 h 335"/>
                <a:gd name="T40" fmla="*/ 122 w 270"/>
                <a:gd name="T41" fmla="*/ 207 h 335"/>
                <a:gd name="T42" fmla="*/ 22 w 270"/>
                <a:gd name="T43" fmla="*/ 207 h 335"/>
                <a:gd name="T44" fmla="*/ 113 w 270"/>
                <a:gd name="T45" fmla="*/ 110 h 335"/>
                <a:gd name="T46" fmla="*/ 74 w 270"/>
                <a:gd name="T47" fmla="*/ 110 h 335"/>
                <a:gd name="T48" fmla="*/ 113 w 270"/>
                <a:gd name="T49" fmla="*/ 75 h 335"/>
                <a:gd name="T50" fmla="*/ 74 w 270"/>
                <a:gd name="T51" fmla="*/ 75 h 335"/>
                <a:gd name="T52" fmla="*/ 139 w 270"/>
                <a:gd name="T53" fmla="*/ 9 h 335"/>
                <a:gd name="T54" fmla="*/ 196 w 270"/>
                <a:gd name="T55" fmla="*/ 75 h 335"/>
                <a:gd name="T56" fmla="*/ 161 w 270"/>
                <a:gd name="T57" fmla="*/ 75 h 335"/>
                <a:gd name="T58" fmla="*/ 196 w 270"/>
                <a:gd name="T59" fmla="*/ 110 h 335"/>
                <a:gd name="T60" fmla="*/ 161 w 270"/>
                <a:gd name="T61" fmla="*/ 110 h 335"/>
                <a:gd name="T62" fmla="*/ 252 w 270"/>
                <a:gd name="T63" fmla="*/ 207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0" h="335">
                  <a:moveTo>
                    <a:pt x="217" y="119"/>
                  </a:moveTo>
                  <a:lnTo>
                    <a:pt x="178" y="80"/>
                  </a:lnTo>
                  <a:lnTo>
                    <a:pt x="217" y="80"/>
                  </a:lnTo>
                  <a:lnTo>
                    <a:pt x="139" y="0"/>
                  </a:lnTo>
                  <a:lnTo>
                    <a:pt x="56" y="80"/>
                  </a:lnTo>
                  <a:lnTo>
                    <a:pt x="96" y="80"/>
                  </a:lnTo>
                  <a:lnTo>
                    <a:pt x="56" y="119"/>
                  </a:lnTo>
                  <a:lnTo>
                    <a:pt x="96" y="119"/>
                  </a:lnTo>
                  <a:lnTo>
                    <a:pt x="0" y="216"/>
                  </a:lnTo>
                  <a:lnTo>
                    <a:pt x="113" y="216"/>
                  </a:lnTo>
                  <a:lnTo>
                    <a:pt x="113" y="335"/>
                  </a:lnTo>
                  <a:lnTo>
                    <a:pt x="157" y="335"/>
                  </a:lnTo>
                  <a:lnTo>
                    <a:pt x="157" y="216"/>
                  </a:lnTo>
                  <a:lnTo>
                    <a:pt x="270" y="216"/>
                  </a:lnTo>
                  <a:lnTo>
                    <a:pt x="178" y="119"/>
                  </a:lnTo>
                  <a:lnTo>
                    <a:pt x="217" y="119"/>
                  </a:lnTo>
                  <a:close/>
                  <a:moveTo>
                    <a:pt x="252" y="207"/>
                  </a:moveTo>
                  <a:lnTo>
                    <a:pt x="148" y="207"/>
                  </a:lnTo>
                  <a:lnTo>
                    <a:pt x="148" y="331"/>
                  </a:lnTo>
                  <a:lnTo>
                    <a:pt x="122" y="331"/>
                  </a:lnTo>
                  <a:lnTo>
                    <a:pt x="122" y="207"/>
                  </a:lnTo>
                  <a:lnTo>
                    <a:pt x="22" y="207"/>
                  </a:lnTo>
                  <a:lnTo>
                    <a:pt x="113" y="110"/>
                  </a:lnTo>
                  <a:lnTo>
                    <a:pt x="74" y="110"/>
                  </a:lnTo>
                  <a:lnTo>
                    <a:pt x="113" y="75"/>
                  </a:lnTo>
                  <a:lnTo>
                    <a:pt x="74" y="75"/>
                  </a:lnTo>
                  <a:lnTo>
                    <a:pt x="139" y="9"/>
                  </a:lnTo>
                  <a:lnTo>
                    <a:pt x="196" y="75"/>
                  </a:lnTo>
                  <a:lnTo>
                    <a:pt x="161" y="75"/>
                  </a:lnTo>
                  <a:lnTo>
                    <a:pt x="196" y="110"/>
                  </a:lnTo>
                  <a:lnTo>
                    <a:pt x="161" y="110"/>
                  </a:lnTo>
                  <a:lnTo>
                    <a:pt x="252" y="2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4" name="Freeform 283">
              <a:extLst>
                <a:ext uri="{FF2B5EF4-FFF2-40B4-BE49-F238E27FC236}">
                  <a16:creationId xmlns:a16="http://schemas.microsoft.com/office/drawing/2014/main" id="{87769C4B-50E5-4722-9DF6-894B31A0959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722100" y="4714875"/>
              <a:ext cx="26988" cy="34925"/>
            </a:xfrm>
            <a:custGeom>
              <a:avLst/>
              <a:gdLst>
                <a:gd name="T0" fmla="*/ 2 w 4"/>
                <a:gd name="T1" fmla="*/ 0 h 5"/>
                <a:gd name="T2" fmla="*/ 0 w 4"/>
                <a:gd name="T3" fmla="*/ 1 h 5"/>
                <a:gd name="T4" fmla="*/ 1 w 4"/>
                <a:gd name="T5" fmla="*/ 4 h 5"/>
                <a:gd name="T6" fmla="*/ 2 w 4"/>
                <a:gd name="T7" fmla="*/ 5 h 5"/>
                <a:gd name="T8" fmla="*/ 3 w 4"/>
                <a:gd name="T9" fmla="*/ 4 h 5"/>
                <a:gd name="T10" fmla="*/ 3 w 4"/>
                <a:gd name="T11" fmla="*/ 1 h 5"/>
                <a:gd name="T12" fmla="*/ 2 w 4"/>
                <a:gd name="T13" fmla="*/ 0 h 5"/>
                <a:gd name="T14" fmla="*/ 2 w 4"/>
                <a:gd name="T15" fmla="*/ 4 h 5"/>
                <a:gd name="T16" fmla="*/ 1 w 4"/>
                <a:gd name="T17" fmla="*/ 3 h 5"/>
                <a:gd name="T18" fmla="*/ 1 w 4"/>
                <a:gd name="T19" fmla="*/ 1 h 5"/>
                <a:gd name="T20" fmla="*/ 2 w 4"/>
                <a:gd name="T21" fmla="*/ 1 h 5"/>
                <a:gd name="T22" fmla="*/ 2 w 4"/>
                <a:gd name="T23" fmla="*/ 1 h 5"/>
                <a:gd name="T24" fmla="*/ 2 w 4"/>
                <a:gd name="T2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" h="5">
                  <a:moveTo>
                    <a:pt x="2" y="0"/>
                  </a:moveTo>
                  <a:cubicBezTo>
                    <a:pt x="1" y="0"/>
                    <a:pt x="1" y="0"/>
                    <a:pt x="0" y="1"/>
                  </a:cubicBezTo>
                  <a:cubicBezTo>
                    <a:pt x="0" y="1"/>
                    <a:pt x="0" y="4"/>
                    <a:pt x="1" y="4"/>
                  </a:cubicBezTo>
                  <a:cubicBezTo>
                    <a:pt x="1" y="4"/>
                    <a:pt x="2" y="5"/>
                    <a:pt x="2" y="5"/>
                  </a:cubicBezTo>
                  <a:cubicBezTo>
                    <a:pt x="2" y="5"/>
                    <a:pt x="2" y="4"/>
                    <a:pt x="3" y="4"/>
                  </a:cubicBezTo>
                  <a:cubicBezTo>
                    <a:pt x="4" y="4"/>
                    <a:pt x="4" y="2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lose/>
                  <a:moveTo>
                    <a:pt x="2" y="4"/>
                  </a:moveTo>
                  <a:cubicBezTo>
                    <a:pt x="2" y="4"/>
                    <a:pt x="2" y="4"/>
                    <a:pt x="1" y="3"/>
                  </a:cubicBezTo>
                  <a:cubicBezTo>
                    <a:pt x="1" y="3"/>
                    <a:pt x="1" y="2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3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5" name="Freeform 284">
              <a:extLst>
                <a:ext uri="{FF2B5EF4-FFF2-40B4-BE49-F238E27FC236}">
                  <a16:creationId xmlns:a16="http://schemas.microsoft.com/office/drawing/2014/main" id="{BE8DB1D6-450F-4E40-A27D-F36B2DBD9C0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798300" y="4778375"/>
              <a:ext cx="20638" cy="34925"/>
            </a:xfrm>
            <a:custGeom>
              <a:avLst/>
              <a:gdLst>
                <a:gd name="T0" fmla="*/ 0 w 3"/>
                <a:gd name="T1" fmla="*/ 3 h 5"/>
                <a:gd name="T2" fmla="*/ 1 w 3"/>
                <a:gd name="T3" fmla="*/ 5 h 5"/>
                <a:gd name="T4" fmla="*/ 2 w 3"/>
                <a:gd name="T5" fmla="*/ 5 h 5"/>
                <a:gd name="T6" fmla="*/ 3 w 3"/>
                <a:gd name="T7" fmla="*/ 4 h 5"/>
                <a:gd name="T8" fmla="*/ 3 w 3"/>
                <a:gd name="T9" fmla="*/ 1 h 5"/>
                <a:gd name="T10" fmla="*/ 1 w 3"/>
                <a:gd name="T11" fmla="*/ 0 h 5"/>
                <a:gd name="T12" fmla="*/ 0 w 3"/>
                <a:gd name="T13" fmla="*/ 3 h 5"/>
                <a:gd name="T14" fmla="*/ 2 w 3"/>
                <a:gd name="T15" fmla="*/ 1 h 5"/>
                <a:gd name="T16" fmla="*/ 2 w 3"/>
                <a:gd name="T17" fmla="*/ 2 h 5"/>
                <a:gd name="T18" fmla="*/ 2 w 3"/>
                <a:gd name="T19" fmla="*/ 4 h 5"/>
                <a:gd name="T20" fmla="*/ 2 w 3"/>
                <a:gd name="T21" fmla="*/ 4 h 5"/>
                <a:gd name="T22" fmla="*/ 1 w 3"/>
                <a:gd name="T23" fmla="*/ 4 h 5"/>
                <a:gd name="T24" fmla="*/ 1 w 3"/>
                <a:gd name="T25" fmla="*/ 3 h 5"/>
                <a:gd name="T26" fmla="*/ 1 w 3"/>
                <a:gd name="T27" fmla="*/ 1 h 5"/>
                <a:gd name="T28" fmla="*/ 2 w 3"/>
                <a:gd name="T2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" h="5">
                  <a:moveTo>
                    <a:pt x="0" y="3"/>
                  </a:moveTo>
                  <a:cubicBezTo>
                    <a:pt x="0" y="4"/>
                    <a:pt x="1" y="5"/>
                    <a:pt x="1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3" y="4"/>
                  </a:cubicBezTo>
                  <a:cubicBezTo>
                    <a:pt x="3" y="4"/>
                    <a:pt x="3" y="2"/>
                    <a:pt x="3" y="1"/>
                  </a:cubicBezTo>
                  <a:cubicBezTo>
                    <a:pt x="3" y="1"/>
                    <a:pt x="2" y="0"/>
                    <a:pt x="1" y="0"/>
                  </a:cubicBezTo>
                  <a:cubicBezTo>
                    <a:pt x="0" y="1"/>
                    <a:pt x="0" y="2"/>
                    <a:pt x="0" y="3"/>
                  </a:cubicBezTo>
                  <a:close/>
                  <a:moveTo>
                    <a:pt x="2" y="1"/>
                  </a:moveTo>
                  <a:cubicBezTo>
                    <a:pt x="2" y="1"/>
                    <a:pt x="2" y="1"/>
                    <a:pt x="2" y="2"/>
                  </a:cubicBezTo>
                  <a:cubicBezTo>
                    <a:pt x="2" y="2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1" y="4"/>
                    <a:pt x="1" y="4"/>
                  </a:cubicBezTo>
                  <a:cubicBezTo>
                    <a:pt x="1" y="4"/>
                    <a:pt x="1" y="3"/>
                    <a:pt x="1" y="3"/>
                  </a:cubicBezTo>
                  <a:cubicBezTo>
                    <a:pt x="1" y="2"/>
                    <a:pt x="1" y="1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6" name="Freeform 285">
              <a:extLst>
                <a:ext uri="{FF2B5EF4-FFF2-40B4-BE49-F238E27FC236}">
                  <a16:creationId xmlns:a16="http://schemas.microsoft.com/office/drawing/2014/main" id="{AE417526-85EC-404A-AA70-52135222E3B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941050" y="4232275"/>
              <a:ext cx="1244600" cy="615950"/>
            </a:xfrm>
            <a:custGeom>
              <a:avLst/>
              <a:gdLst>
                <a:gd name="T0" fmla="*/ 175 w 180"/>
                <a:gd name="T1" fmla="*/ 84 h 88"/>
                <a:gd name="T2" fmla="*/ 168 w 180"/>
                <a:gd name="T3" fmla="*/ 84 h 88"/>
                <a:gd name="T4" fmla="*/ 168 w 180"/>
                <a:gd name="T5" fmla="*/ 3 h 88"/>
                <a:gd name="T6" fmla="*/ 165 w 180"/>
                <a:gd name="T7" fmla="*/ 0 h 88"/>
                <a:gd name="T8" fmla="*/ 56 w 180"/>
                <a:gd name="T9" fmla="*/ 0 h 88"/>
                <a:gd name="T10" fmla="*/ 52 w 180"/>
                <a:gd name="T11" fmla="*/ 5 h 88"/>
                <a:gd name="T12" fmla="*/ 52 w 180"/>
                <a:gd name="T13" fmla="*/ 42 h 88"/>
                <a:gd name="T14" fmla="*/ 125 w 180"/>
                <a:gd name="T15" fmla="*/ 43 h 88"/>
                <a:gd name="T16" fmla="*/ 127 w 180"/>
                <a:gd name="T17" fmla="*/ 65 h 88"/>
                <a:gd name="T18" fmla="*/ 165 w 180"/>
                <a:gd name="T19" fmla="*/ 66 h 88"/>
                <a:gd name="T20" fmla="*/ 107 w 180"/>
                <a:gd name="T21" fmla="*/ 85 h 88"/>
                <a:gd name="T22" fmla="*/ 126 w 180"/>
                <a:gd name="T23" fmla="*/ 66 h 88"/>
                <a:gd name="T24" fmla="*/ 126 w 180"/>
                <a:gd name="T25" fmla="*/ 45 h 88"/>
                <a:gd name="T26" fmla="*/ 21 w 180"/>
                <a:gd name="T27" fmla="*/ 43 h 88"/>
                <a:gd name="T28" fmla="*/ 17 w 180"/>
                <a:gd name="T29" fmla="*/ 44 h 88"/>
                <a:gd name="T30" fmla="*/ 16 w 180"/>
                <a:gd name="T31" fmla="*/ 49 h 88"/>
                <a:gd name="T32" fmla="*/ 15 w 180"/>
                <a:gd name="T33" fmla="*/ 65 h 88"/>
                <a:gd name="T34" fmla="*/ 13 w 180"/>
                <a:gd name="T35" fmla="*/ 64 h 88"/>
                <a:gd name="T36" fmla="*/ 10 w 180"/>
                <a:gd name="T37" fmla="*/ 62 h 88"/>
                <a:gd name="T38" fmla="*/ 6 w 180"/>
                <a:gd name="T39" fmla="*/ 62 h 88"/>
                <a:gd name="T40" fmla="*/ 5 w 180"/>
                <a:gd name="T41" fmla="*/ 68 h 88"/>
                <a:gd name="T42" fmla="*/ 5 w 180"/>
                <a:gd name="T43" fmla="*/ 84 h 88"/>
                <a:gd name="T44" fmla="*/ 0 w 180"/>
                <a:gd name="T45" fmla="*/ 86 h 88"/>
                <a:gd name="T46" fmla="*/ 3 w 180"/>
                <a:gd name="T47" fmla="*/ 88 h 88"/>
                <a:gd name="T48" fmla="*/ 6 w 180"/>
                <a:gd name="T49" fmla="*/ 88 h 88"/>
                <a:gd name="T50" fmla="*/ 172 w 180"/>
                <a:gd name="T51" fmla="*/ 88 h 88"/>
                <a:gd name="T52" fmla="*/ 180 w 180"/>
                <a:gd name="T53" fmla="*/ 87 h 88"/>
                <a:gd name="T54" fmla="*/ 178 w 180"/>
                <a:gd name="T55" fmla="*/ 87 h 88"/>
                <a:gd name="T56" fmla="*/ 169 w 180"/>
                <a:gd name="T57" fmla="*/ 87 h 88"/>
                <a:gd name="T58" fmla="*/ 5 w 180"/>
                <a:gd name="T59" fmla="*/ 87 h 88"/>
                <a:gd name="T60" fmla="*/ 1 w 180"/>
                <a:gd name="T61" fmla="*/ 86 h 88"/>
                <a:gd name="T62" fmla="*/ 4 w 180"/>
                <a:gd name="T63" fmla="*/ 85 h 88"/>
                <a:gd name="T64" fmla="*/ 6 w 180"/>
                <a:gd name="T65" fmla="*/ 85 h 88"/>
                <a:gd name="T66" fmla="*/ 6 w 180"/>
                <a:gd name="T67" fmla="*/ 68 h 88"/>
                <a:gd name="T68" fmla="*/ 7 w 180"/>
                <a:gd name="T69" fmla="*/ 63 h 88"/>
                <a:gd name="T70" fmla="*/ 10 w 180"/>
                <a:gd name="T71" fmla="*/ 63 h 88"/>
                <a:gd name="T72" fmla="*/ 12 w 180"/>
                <a:gd name="T73" fmla="*/ 64 h 88"/>
                <a:gd name="T74" fmla="*/ 13 w 180"/>
                <a:gd name="T75" fmla="*/ 66 h 88"/>
                <a:gd name="T76" fmla="*/ 17 w 180"/>
                <a:gd name="T77" fmla="*/ 66 h 88"/>
                <a:gd name="T78" fmla="*/ 17 w 180"/>
                <a:gd name="T79" fmla="*/ 66 h 88"/>
                <a:gd name="T80" fmla="*/ 17 w 180"/>
                <a:gd name="T81" fmla="*/ 48 h 88"/>
                <a:gd name="T82" fmla="*/ 20 w 180"/>
                <a:gd name="T83" fmla="*/ 44 h 88"/>
                <a:gd name="T84" fmla="*/ 125 w 180"/>
                <a:gd name="T85" fmla="*/ 44 h 88"/>
                <a:gd name="T86" fmla="*/ 126 w 180"/>
                <a:gd name="T87" fmla="*/ 65 h 88"/>
                <a:gd name="T88" fmla="*/ 106 w 180"/>
                <a:gd name="T89" fmla="*/ 66 h 88"/>
                <a:gd name="T90" fmla="*/ 107 w 180"/>
                <a:gd name="T91" fmla="*/ 85 h 88"/>
                <a:gd name="T92" fmla="*/ 166 w 180"/>
                <a:gd name="T93" fmla="*/ 85 h 88"/>
                <a:gd name="T94" fmla="*/ 166 w 180"/>
                <a:gd name="T95" fmla="*/ 65 h 88"/>
                <a:gd name="T96" fmla="*/ 128 w 180"/>
                <a:gd name="T97" fmla="*/ 45 h 88"/>
                <a:gd name="T98" fmla="*/ 53 w 180"/>
                <a:gd name="T99" fmla="*/ 42 h 88"/>
                <a:gd name="T100" fmla="*/ 53 w 180"/>
                <a:gd name="T101" fmla="*/ 5 h 88"/>
                <a:gd name="T102" fmla="*/ 56 w 180"/>
                <a:gd name="T103" fmla="*/ 1 h 88"/>
                <a:gd name="T104" fmla="*/ 165 w 180"/>
                <a:gd name="T105" fmla="*/ 1 h 88"/>
                <a:gd name="T106" fmla="*/ 167 w 180"/>
                <a:gd name="T107" fmla="*/ 3 h 88"/>
                <a:gd name="T108" fmla="*/ 167 w 180"/>
                <a:gd name="T109" fmla="*/ 85 h 88"/>
                <a:gd name="T110" fmla="*/ 174 w 180"/>
                <a:gd name="T111" fmla="*/ 85 h 88"/>
                <a:gd name="T112" fmla="*/ 179 w 180"/>
                <a:gd name="T113" fmla="*/ 86 h 88"/>
                <a:gd name="T114" fmla="*/ 178 w 180"/>
                <a:gd name="T115" fmla="*/ 87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80" h="88">
                  <a:moveTo>
                    <a:pt x="180" y="85"/>
                  </a:moveTo>
                  <a:cubicBezTo>
                    <a:pt x="179" y="84"/>
                    <a:pt x="177" y="84"/>
                    <a:pt x="175" y="84"/>
                  </a:cubicBezTo>
                  <a:cubicBezTo>
                    <a:pt x="175" y="84"/>
                    <a:pt x="175" y="84"/>
                    <a:pt x="174" y="84"/>
                  </a:cubicBezTo>
                  <a:cubicBezTo>
                    <a:pt x="168" y="84"/>
                    <a:pt x="168" y="84"/>
                    <a:pt x="168" y="84"/>
                  </a:cubicBezTo>
                  <a:cubicBezTo>
                    <a:pt x="168" y="80"/>
                    <a:pt x="168" y="73"/>
                    <a:pt x="168" y="64"/>
                  </a:cubicBezTo>
                  <a:cubicBezTo>
                    <a:pt x="168" y="40"/>
                    <a:pt x="168" y="4"/>
                    <a:pt x="168" y="3"/>
                  </a:cubicBezTo>
                  <a:cubicBezTo>
                    <a:pt x="168" y="3"/>
                    <a:pt x="168" y="2"/>
                    <a:pt x="167" y="1"/>
                  </a:cubicBezTo>
                  <a:cubicBezTo>
                    <a:pt x="167" y="0"/>
                    <a:pt x="166" y="0"/>
                    <a:pt x="165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7" y="0"/>
                    <a:pt x="56" y="0"/>
                    <a:pt x="56" y="0"/>
                  </a:cubicBezTo>
                  <a:cubicBezTo>
                    <a:pt x="55" y="0"/>
                    <a:pt x="54" y="0"/>
                    <a:pt x="53" y="0"/>
                  </a:cubicBezTo>
                  <a:cubicBezTo>
                    <a:pt x="52" y="0"/>
                    <a:pt x="52" y="3"/>
                    <a:pt x="52" y="5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2" y="42"/>
                    <a:pt x="52" y="42"/>
                    <a:pt x="52" y="42"/>
                  </a:cubicBezTo>
                  <a:cubicBezTo>
                    <a:pt x="52" y="43"/>
                    <a:pt x="52" y="43"/>
                    <a:pt x="52" y="43"/>
                  </a:cubicBezTo>
                  <a:cubicBezTo>
                    <a:pt x="125" y="43"/>
                    <a:pt x="125" y="43"/>
                    <a:pt x="125" y="43"/>
                  </a:cubicBezTo>
                  <a:cubicBezTo>
                    <a:pt x="126" y="43"/>
                    <a:pt x="127" y="44"/>
                    <a:pt x="127" y="45"/>
                  </a:cubicBezTo>
                  <a:cubicBezTo>
                    <a:pt x="127" y="65"/>
                    <a:pt x="127" y="65"/>
                    <a:pt x="127" y="65"/>
                  </a:cubicBezTo>
                  <a:cubicBezTo>
                    <a:pt x="127" y="66"/>
                    <a:pt x="127" y="66"/>
                    <a:pt x="127" y="66"/>
                  </a:cubicBezTo>
                  <a:cubicBezTo>
                    <a:pt x="165" y="66"/>
                    <a:pt x="165" y="66"/>
                    <a:pt x="165" y="66"/>
                  </a:cubicBezTo>
                  <a:cubicBezTo>
                    <a:pt x="165" y="85"/>
                    <a:pt x="165" y="85"/>
                    <a:pt x="165" y="85"/>
                  </a:cubicBezTo>
                  <a:cubicBezTo>
                    <a:pt x="107" y="85"/>
                    <a:pt x="107" y="85"/>
                    <a:pt x="107" y="85"/>
                  </a:cubicBezTo>
                  <a:cubicBezTo>
                    <a:pt x="107" y="66"/>
                    <a:pt x="107" y="66"/>
                    <a:pt x="107" y="66"/>
                  </a:cubicBezTo>
                  <a:cubicBezTo>
                    <a:pt x="126" y="66"/>
                    <a:pt x="126" y="66"/>
                    <a:pt x="126" y="66"/>
                  </a:cubicBezTo>
                  <a:cubicBezTo>
                    <a:pt x="126" y="66"/>
                    <a:pt x="126" y="66"/>
                    <a:pt x="126" y="6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4"/>
                    <a:pt x="126" y="43"/>
                    <a:pt x="125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1" y="43"/>
                    <a:pt x="20" y="43"/>
                  </a:cubicBezTo>
                  <a:cubicBezTo>
                    <a:pt x="19" y="43"/>
                    <a:pt x="18" y="43"/>
                    <a:pt x="17" y="44"/>
                  </a:cubicBezTo>
                  <a:cubicBezTo>
                    <a:pt x="16" y="44"/>
                    <a:pt x="16" y="46"/>
                    <a:pt x="16" y="48"/>
                  </a:cubicBezTo>
                  <a:cubicBezTo>
                    <a:pt x="16" y="48"/>
                    <a:pt x="16" y="49"/>
                    <a:pt x="16" y="49"/>
                  </a:cubicBezTo>
                  <a:cubicBezTo>
                    <a:pt x="16" y="65"/>
                    <a:pt x="16" y="65"/>
                    <a:pt x="16" y="65"/>
                  </a:cubicBezTo>
                  <a:cubicBezTo>
                    <a:pt x="16" y="65"/>
                    <a:pt x="16" y="65"/>
                    <a:pt x="15" y="65"/>
                  </a:cubicBezTo>
                  <a:cubicBezTo>
                    <a:pt x="15" y="65"/>
                    <a:pt x="14" y="65"/>
                    <a:pt x="13" y="65"/>
                  </a:cubicBezTo>
                  <a:cubicBezTo>
                    <a:pt x="13" y="65"/>
                    <a:pt x="13" y="65"/>
                    <a:pt x="13" y="64"/>
                  </a:cubicBezTo>
                  <a:cubicBezTo>
                    <a:pt x="13" y="64"/>
                    <a:pt x="13" y="63"/>
                    <a:pt x="13" y="62"/>
                  </a:cubicBezTo>
                  <a:cubicBezTo>
                    <a:pt x="12" y="62"/>
                    <a:pt x="11" y="62"/>
                    <a:pt x="10" y="62"/>
                  </a:cubicBezTo>
                  <a:cubicBezTo>
                    <a:pt x="10" y="62"/>
                    <a:pt x="9" y="62"/>
                    <a:pt x="9" y="62"/>
                  </a:cubicBezTo>
                  <a:cubicBezTo>
                    <a:pt x="8" y="62"/>
                    <a:pt x="7" y="62"/>
                    <a:pt x="6" y="62"/>
                  </a:cubicBezTo>
                  <a:cubicBezTo>
                    <a:pt x="5" y="63"/>
                    <a:pt x="5" y="64"/>
                    <a:pt x="5" y="66"/>
                  </a:cubicBezTo>
                  <a:cubicBezTo>
                    <a:pt x="5" y="67"/>
                    <a:pt x="5" y="67"/>
                    <a:pt x="5" y="68"/>
                  </a:cubicBezTo>
                  <a:cubicBezTo>
                    <a:pt x="5" y="72"/>
                    <a:pt x="5" y="72"/>
                    <a:pt x="5" y="72"/>
                  </a:cubicBezTo>
                  <a:cubicBezTo>
                    <a:pt x="5" y="76"/>
                    <a:pt x="5" y="81"/>
                    <a:pt x="5" y="84"/>
                  </a:cubicBezTo>
                  <a:cubicBezTo>
                    <a:pt x="5" y="84"/>
                    <a:pt x="5" y="84"/>
                    <a:pt x="4" y="84"/>
                  </a:cubicBezTo>
                  <a:cubicBezTo>
                    <a:pt x="3" y="84"/>
                    <a:pt x="0" y="84"/>
                    <a:pt x="0" y="86"/>
                  </a:cubicBezTo>
                  <a:cubicBezTo>
                    <a:pt x="0" y="87"/>
                    <a:pt x="0" y="87"/>
                    <a:pt x="1" y="87"/>
                  </a:cubicBezTo>
                  <a:cubicBezTo>
                    <a:pt x="1" y="88"/>
                    <a:pt x="2" y="88"/>
                    <a:pt x="3" y="88"/>
                  </a:cubicBezTo>
                  <a:cubicBezTo>
                    <a:pt x="4" y="88"/>
                    <a:pt x="4" y="88"/>
                    <a:pt x="5" y="88"/>
                  </a:cubicBezTo>
                  <a:cubicBezTo>
                    <a:pt x="5" y="88"/>
                    <a:pt x="6" y="88"/>
                    <a:pt x="6" y="88"/>
                  </a:cubicBezTo>
                  <a:cubicBezTo>
                    <a:pt x="169" y="88"/>
                    <a:pt x="169" y="88"/>
                    <a:pt x="169" y="88"/>
                  </a:cubicBezTo>
                  <a:cubicBezTo>
                    <a:pt x="170" y="88"/>
                    <a:pt x="171" y="88"/>
                    <a:pt x="172" y="88"/>
                  </a:cubicBezTo>
                  <a:cubicBezTo>
                    <a:pt x="174" y="88"/>
                    <a:pt x="176" y="88"/>
                    <a:pt x="178" y="88"/>
                  </a:cubicBezTo>
                  <a:cubicBezTo>
                    <a:pt x="180" y="88"/>
                    <a:pt x="180" y="87"/>
                    <a:pt x="180" y="87"/>
                  </a:cubicBezTo>
                  <a:cubicBezTo>
                    <a:pt x="180" y="86"/>
                    <a:pt x="180" y="85"/>
                    <a:pt x="180" y="85"/>
                  </a:cubicBezTo>
                  <a:close/>
                  <a:moveTo>
                    <a:pt x="178" y="87"/>
                  </a:moveTo>
                  <a:cubicBezTo>
                    <a:pt x="176" y="87"/>
                    <a:pt x="174" y="87"/>
                    <a:pt x="172" y="87"/>
                  </a:cubicBezTo>
                  <a:cubicBezTo>
                    <a:pt x="171" y="87"/>
                    <a:pt x="170" y="87"/>
                    <a:pt x="169" y="87"/>
                  </a:cubicBezTo>
                  <a:cubicBezTo>
                    <a:pt x="6" y="87"/>
                    <a:pt x="6" y="87"/>
                    <a:pt x="6" y="87"/>
                  </a:cubicBezTo>
                  <a:cubicBezTo>
                    <a:pt x="6" y="87"/>
                    <a:pt x="5" y="87"/>
                    <a:pt x="5" y="87"/>
                  </a:cubicBezTo>
                  <a:cubicBezTo>
                    <a:pt x="3" y="87"/>
                    <a:pt x="2" y="87"/>
                    <a:pt x="1" y="87"/>
                  </a:cubicBezTo>
                  <a:cubicBezTo>
                    <a:pt x="1" y="87"/>
                    <a:pt x="1" y="87"/>
                    <a:pt x="1" y="86"/>
                  </a:cubicBezTo>
                  <a:cubicBezTo>
                    <a:pt x="1" y="85"/>
                    <a:pt x="2" y="85"/>
                    <a:pt x="3" y="85"/>
                  </a:cubicBezTo>
                  <a:cubicBezTo>
                    <a:pt x="3" y="85"/>
                    <a:pt x="4" y="85"/>
                    <a:pt x="4" y="85"/>
                  </a:cubicBezTo>
                  <a:cubicBezTo>
                    <a:pt x="5" y="85"/>
                    <a:pt x="5" y="85"/>
                    <a:pt x="6" y="85"/>
                  </a:cubicBezTo>
                  <a:cubicBezTo>
                    <a:pt x="6" y="85"/>
                    <a:pt x="6" y="85"/>
                    <a:pt x="6" y="85"/>
                  </a:cubicBezTo>
                  <a:cubicBezTo>
                    <a:pt x="6" y="81"/>
                    <a:pt x="6" y="76"/>
                    <a:pt x="6" y="72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6" y="67"/>
                    <a:pt x="6" y="67"/>
                    <a:pt x="6" y="66"/>
                  </a:cubicBezTo>
                  <a:cubicBezTo>
                    <a:pt x="6" y="65"/>
                    <a:pt x="6" y="63"/>
                    <a:pt x="7" y="63"/>
                  </a:cubicBezTo>
                  <a:cubicBezTo>
                    <a:pt x="7" y="62"/>
                    <a:pt x="8" y="63"/>
                    <a:pt x="9" y="63"/>
                  </a:cubicBezTo>
                  <a:cubicBezTo>
                    <a:pt x="9" y="63"/>
                    <a:pt x="10" y="63"/>
                    <a:pt x="10" y="63"/>
                  </a:cubicBezTo>
                  <a:cubicBezTo>
                    <a:pt x="11" y="62"/>
                    <a:pt x="12" y="62"/>
                    <a:pt x="12" y="63"/>
                  </a:cubicBezTo>
                  <a:cubicBezTo>
                    <a:pt x="12" y="63"/>
                    <a:pt x="12" y="64"/>
                    <a:pt x="12" y="64"/>
                  </a:cubicBezTo>
                  <a:cubicBezTo>
                    <a:pt x="12" y="65"/>
                    <a:pt x="12" y="65"/>
                    <a:pt x="12" y="66"/>
                  </a:cubicBezTo>
                  <a:cubicBezTo>
                    <a:pt x="12" y="66"/>
                    <a:pt x="12" y="66"/>
                    <a:pt x="13" y="66"/>
                  </a:cubicBezTo>
                  <a:cubicBezTo>
                    <a:pt x="13" y="66"/>
                    <a:pt x="14" y="66"/>
                    <a:pt x="15" y="66"/>
                  </a:cubicBezTo>
                  <a:cubicBezTo>
                    <a:pt x="16" y="66"/>
                    <a:pt x="16" y="66"/>
                    <a:pt x="17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17" y="49"/>
                    <a:pt x="17" y="49"/>
                    <a:pt x="17" y="49"/>
                  </a:cubicBezTo>
                  <a:cubicBezTo>
                    <a:pt x="17" y="49"/>
                    <a:pt x="17" y="48"/>
                    <a:pt x="17" y="48"/>
                  </a:cubicBezTo>
                  <a:cubicBezTo>
                    <a:pt x="17" y="47"/>
                    <a:pt x="17" y="45"/>
                    <a:pt x="18" y="44"/>
                  </a:cubicBezTo>
                  <a:cubicBezTo>
                    <a:pt x="18" y="44"/>
                    <a:pt x="19" y="44"/>
                    <a:pt x="20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125" y="44"/>
                    <a:pt x="125" y="44"/>
                    <a:pt x="125" y="44"/>
                  </a:cubicBezTo>
                  <a:cubicBezTo>
                    <a:pt x="125" y="44"/>
                    <a:pt x="126" y="44"/>
                    <a:pt x="126" y="45"/>
                  </a:cubicBezTo>
                  <a:cubicBezTo>
                    <a:pt x="126" y="65"/>
                    <a:pt x="126" y="65"/>
                    <a:pt x="126" y="65"/>
                  </a:cubicBezTo>
                  <a:cubicBezTo>
                    <a:pt x="107" y="65"/>
                    <a:pt x="107" y="65"/>
                    <a:pt x="107" y="65"/>
                  </a:cubicBezTo>
                  <a:cubicBezTo>
                    <a:pt x="107" y="65"/>
                    <a:pt x="106" y="65"/>
                    <a:pt x="106" y="66"/>
                  </a:cubicBezTo>
                  <a:cubicBezTo>
                    <a:pt x="106" y="85"/>
                    <a:pt x="106" y="85"/>
                    <a:pt x="106" y="85"/>
                  </a:cubicBezTo>
                  <a:cubicBezTo>
                    <a:pt x="106" y="85"/>
                    <a:pt x="107" y="85"/>
                    <a:pt x="107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6" y="65"/>
                    <a:pt x="166" y="65"/>
                    <a:pt x="166" y="65"/>
                  </a:cubicBezTo>
                  <a:cubicBezTo>
                    <a:pt x="166" y="65"/>
                    <a:pt x="166" y="65"/>
                    <a:pt x="166" y="65"/>
                  </a:cubicBezTo>
                  <a:cubicBezTo>
                    <a:pt x="128" y="65"/>
                    <a:pt x="128" y="65"/>
                    <a:pt x="128" y="65"/>
                  </a:cubicBezTo>
                  <a:cubicBezTo>
                    <a:pt x="128" y="45"/>
                    <a:pt x="128" y="45"/>
                    <a:pt x="128" y="45"/>
                  </a:cubicBezTo>
                  <a:cubicBezTo>
                    <a:pt x="128" y="43"/>
                    <a:pt x="126" y="42"/>
                    <a:pt x="125" y="42"/>
                  </a:cubicBezTo>
                  <a:cubicBezTo>
                    <a:pt x="53" y="42"/>
                    <a:pt x="53" y="42"/>
                    <a:pt x="53" y="42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3" y="6"/>
                    <a:pt x="53" y="6"/>
                    <a:pt x="53" y="5"/>
                  </a:cubicBezTo>
                  <a:cubicBezTo>
                    <a:pt x="53" y="3"/>
                    <a:pt x="53" y="1"/>
                    <a:pt x="54" y="1"/>
                  </a:cubicBezTo>
                  <a:cubicBezTo>
                    <a:pt x="54" y="1"/>
                    <a:pt x="55" y="1"/>
                    <a:pt x="56" y="1"/>
                  </a:cubicBezTo>
                  <a:cubicBezTo>
                    <a:pt x="56" y="1"/>
                    <a:pt x="57" y="1"/>
                    <a:pt x="57" y="1"/>
                  </a:cubicBezTo>
                  <a:cubicBezTo>
                    <a:pt x="165" y="1"/>
                    <a:pt x="165" y="1"/>
                    <a:pt x="165" y="1"/>
                  </a:cubicBezTo>
                  <a:cubicBezTo>
                    <a:pt x="166" y="1"/>
                    <a:pt x="166" y="1"/>
                    <a:pt x="167" y="2"/>
                  </a:cubicBezTo>
                  <a:cubicBezTo>
                    <a:pt x="167" y="2"/>
                    <a:pt x="167" y="3"/>
                    <a:pt x="167" y="3"/>
                  </a:cubicBezTo>
                  <a:cubicBezTo>
                    <a:pt x="167" y="4"/>
                    <a:pt x="167" y="31"/>
                    <a:pt x="167" y="64"/>
                  </a:cubicBezTo>
                  <a:cubicBezTo>
                    <a:pt x="167" y="73"/>
                    <a:pt x="167" y="81"/>
                    <a:pt x="167" y="85"/>
                  </a:cubicBezTo>
                  <a:cubicBezTo>
                    <a:pt x="167" y="85"/>
                    <a:pt x="167" y="85"/>
                    <a:pt x="168" y="85"/>
                  </a:cubicBezTo>
                  <a:cubicBezTo>
                    <a:pt x="174" y="85"/>
                    <a:pt x="174" y="85"/>
                    <a:pt x="174" y="85"/>
                  </a:cubicBezTo>
                  <a:cubicBezTo>
                    <a:pt x="175" y="85"/>
                    <a:pt x="175" y="85"/>
                    <a:pt x="175" y="85"/>
                  </a:cubicBezTo>
                  <a:cubicBezTo>
                    <a:pt x="177" y="85"/>
                    <a:pt x="178" y="85"/>
                    <a:pt x="179" y="86"/>
                  </a:cubicBezTo>
                  <a:cubicBezTo>
                    <a:pt x="179" y="86"/>
                    <a:pt x="179" y="86"/>
                    <a:pt x="179" y="86"/>
                  </a:cubicBezTo>
                  <a:cubicBezTo>
                    <a:pt x="179" y="87"/>
                    <a:pt x="179" y="87"/>
                    <a:pt x="178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7" name="Freeform 286">
              <a:extLst>
                <a:ext uri="{FF2B5EF4-FFF2-40B4-BE49-F238E27FC236}">
                  <a16:creationId xmlns:a16="http://schemas.microsoft.com/office/drawing/2014/main" id="{64D8619D-6D83-4F4C-AE26-3AD9ABC5B45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15775" y="4275138"/>
              <a:ext cx="14288" cy="160338"/>
            </a:xfrm>
            <a:custGeom>
              <a:avLst/>
              <a:gdLst>
                <a:gd name="T0" fmla="*/ 1 w 2"/>
                <a:gd name="T1" fmla="*/ 23 h 23"/>
                <a:gd name="T2" fmla="*/ 2 w 2"/>
                <a:gd name="T3" fmla="*/ 22 h 23"/>
                <a:gd name="T4" fmla="*/ 2 w 2"/>
                <a:gd name="T5" fmla="*/ 1 h 23"/>
                <a:gd name="T6" fmla="*/ 1 w 2"/>
                <a:gd name="T7" fmla="*/ 0 h 23"/>
                <a:gd name="T8" fmla="*/ 0 w 2"/>
                <a:gd name="T9" fmla="*/ 1 h 23"/>
                <a:gd name="T10" fmla="*/ 0 w 2"/>
                <a:gd name="T11" fmla="*/ 22 h 23"/>
                <a:gd name="T12" fmla="*/ 1 w 2"/>
                <a:gd name="T13" fmla="*/ 23 h 23"/>
                <a:gd name="T14" fmla="*/ 1 w 2"/>
                <a:gd name="T15" fmla="*/ 1 h 23"/>
                <a:gd name="T16" fmla="*/ 1 w 2"/>
                <a:gd name="T17" fmla="*/ 1 h 23"/>
                <a:gd name="T18" fmla="*/ 1 w 2"/>
                <a:gd name="T19" fmla="*/ 1 h 23"/>
                <a:gd name="T20" fmla="*/ 1 w 2"/>
                <a:gd name="T21" fmla="*/ 22 h 23"/>
                <a:gd name="T22" fmla="*/ 1 w 2"/>
                <a:gd name="T23" fmla="*/ 22 h 23"/>
                <a:gd name="T24" fmla="*/ 1 w 2"/>
                <a:gd name="T25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23">
                  <a:moveTo>
                    <a:pt x="1" y="23"/>
                  </a:moveTo>
                  <a:cubicBezTo>
                    <a:pt x="1" y="23"/>
                    <a:pt x="2" y="23"/>
                    <a:pt x="2" y="2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3"/>
                    <a:pt x="0" y="23"/>
                    <a:pt x="1" y="2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" name="Freeform 287">
              <a:extLst>
                <a:ext uri="{FF2B5EF4-FFF2-40B4-BE49-F238E27FC236}">
                  <a16:creationId xmlns:a16="http://schemas.microsoft.com/office/drawing/2014/main" id="{A5B2AD3C-E0C8-42E3-B65C-8AE0A844EAF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736388" y="4568825"/>
              <a:ext cx="12700" cy="90488"/>
            </a:xfrm>
            <a:custGeom>
              <a:avLst/>
              <a:gdLst>
                <a:gd name="T0" fmla="*/ 1 w 2"/>
                <a:gd name="T1" fmla="*/ 13 h 13"/>
                <a:gd name="T2" fmla="*/ 2 w 2"/>
                <a:gd name="T3" fmla="*/ 12 h 13"/>
                <a:gd name="T4" fmla="*/ 2 w 2"/>
                <a:gd name="T5" fmla="*/ 1 h 13"/>
                <a:gd name="T6" fmla="*/ 1 w 2"/>
                <a:gd name="T7" fmla="*/ 0 h 13"/>
                <a:gd name="T8" fmla="*/ 0 w 2"/>
                <a:gd name="T9" fmla="*/ 1 h 13"/>
                <a:gd name="T10" fmla="*/ 0 w 2"/>
                <a:gd name="T11" fmla="*/ 12 h 13"/>
                <a:gd name="T12" fmla="*/ 1 w 2"/>
                <a:gd name="T13" fmla="*/ 13 h 13"/>
                <a:gd name="T14" fmla="*/ 1 w 2"/>
                <a:gd name="T15" fmla="*/ 1 h 13"/>
                <a:gd name="T16" fmla="*/ 1 w 2"/>
                <a:gd name="T17" fmla="*/ 1 h 13"/>
                <a:gd name="T18" fmla="*/ 1 w 2"/>
                <a:gd name="T19" fmla="*/ 1 h 13"/>
                <a:gd name="T20" fmla="*/ 1 w 2"/>
                <a:gd name="T21" fmla="*/ 12 h 13"/>
                <a:gd name="T22" fmla="*/ 1 w 2"/>
                <a:gd name="T23" fmla="*/ 12 h 13"/>
                <a:gd name="T24" fmla="*/ 1 w 2"/>
                <a:gd name="T25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3">
                  <a:moveTo>
                    <a:pt x="1" y="13"/>
                  </a:moveTo>
                  <a:cubicBezTo>
                    <a:pt x="2" y="13"/>
                    <a:pt x="2" y="13"/>
                    <a:pt x="2" y="1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3"/>
                    <a:pt x="0" y="13"/>
                    <a:pt x="1" y="1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" name="Freeform 288">
              <a:extLst>
                <a:ext uri="{FF2B5EF4-FFF2-40B4-BE49-F238E27FC236}">
                  <a16:creationId xmlns:a16="http://schemas.microsoft.com/office/drawing/2014/main" id="{F30438EC-EF3A-4A78-9F3E-256376D13C8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845925" y="4476750"/>
              <a:ext cx="242888" cy="182563"/>
            </a:xfrm>
            <a:custGeom>
              <a:avLst/>
              <a:gdLst>
                <a:gd name="T0" fmla="*/ 35 w 35"/>
                <a:gd name="T1" fmla="*/ 0 h 26"/>
                <a:gd name="T2" fmla="*/ 0 w 35"/>
                <a:gd name="T3" fmla="*/ 0 h 26"/>
                <a:gd name="T4" fmla="*/ 0 w 35"/>
                <a:gd name="T5" fmla="*/ 1 h 26"/>
                <a:gd name="T6" fmla="*/ 0 w 35"/>
                <a:gd name="T7" fmla="*/ 25 h 26"/>
                <a:gd name="T8" fmla="*/ 0 w 35"/>
                <a:gd name="T9" fmla="*/ 26 h 26"/>
                <a:gd name="T10" fmla="*/ 35 w 35"/>
                <a:gd name="T11" fmla="*/ 26 h 26"/>
                <a:gd name="T12" fmla="*/ 35 w 35"/>
                <a:gd name="T13" fmla="*/ 25 h 26"/>
                <a:gd name="T14" fmla="*/ 35 w 35"/>
                <a:gd name="T15" fmla="*/ 1 h 26"/>
                <a:gd name="T16" fmla="*/ 35 w 35"/>
                <a:gd name="T17" fmla="*/ 0 h 26"/>
                <a:gd name="T18" fmla="*/ 34 w 35"/>
                <a:gd name="T19" fmla="*/ 25 h 26"/>
                <a:gd name="T20" fmla="*/ 1 w 35"/>
                <a:gd name="T21" fmla="*/ 25 h 26"/>
                <a:gd name="T22" fmla="*/ 1 w 35"/>
                <a:gd name="T23" fmla="*/ 1 h 26"/>
                <a:gd name="T24" fmla="*/ 34 w 35"/>
                <a:gd name="T25" fmla="*/ 1 h 26"/>
                <a:gd name="T26" fmla="*/ 34 w 35"/>
                <a:gd name="T27" fmla="*/ 2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5" h="26">
                  <a:moveTo>
                    <a:pt x="3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26"/>
                    <a:pt x="35" y="26"/>
                    <a:pt x="35" y="25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35" y="0"/>
                    <a:pt x="35" y="0"/>
                    <a:pt x="35" y="0"/>
                  </a:cubicBezTo>
                  <a:close/>
                  <a:moveTo>
                    <a:pt x="34" y="25"/>
                  </a:moveTo>
                  <a:cubicBezTo>
                    <a:pt x="1" y="25"/>
                    <a:pt x="1" y="25"/>
                    <a:pt x="1" y="25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34" y="1"/>
                    <a:pt x="34" y="1"/>
                    <a:pt x="34" y="1"/>
                  </a:cubicBezTo>
                  <a:lnTo>
                    <a:pt x="34" y="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" name="Freeform 289">
              <a:extLst>
                <a:ext uri="{FF2B5EF4-FFF2-40B4-BE49-F238E27FC236}">
                  <a16:creationId xmlns:a16="http://schemas.microsoft.com/office/drawing/2014/main" id="{8E5AE7F1-8F89-45F4-BC56-D0D3D994E07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804650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0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" name="Freeform 290">
              <a:extLst>
                <a:ext uri="{FF2B5EF4-FFF2-40B4-BE49-F238E27FC236}">
                  <a16:creationId xmlns:a16="http://schemas.microsoft.com/office/drawing/2014/main" id="{C76BD220-A05C-47B6-8EA9-0FE69D69AF0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542713" y="4568825"/>
              <a:ext cx="20638" cy="133350"/>
            </a:xfrm>
            <a:custGeom>
              <a:avLst/>
              <a:gdLst>
                <a:gd name="T0" fmla="*/ 2 w 3"/>
                <a:gd name="T1" fmla="*/ 19 h 19"/>
                <a:gd name="T2" fmla="*/ 3 w 3"/>
                <a:gd name="T3" fmla="*/ 18 h 19"/>
                <a:gd name="T4" fmla="*/ 3 w 3"/>
                <a:gd name="T5" fmla="*/ 1 h 19"/>
                <a:gd name="T6" fmla="*/ 2 w 3"/>
                <a:gd name="T7" fmla="*/ 0 h 19"/>
                <a:gd name="T8" fmla="*/ 0 w 3"/>
                <a:gd name="T9" fmla="*/ 1 h 19"/>
                <a:gd name="T10" fmla="*/ 0 w 3"/>
                <a:gd name="T11" fmla="*/ 18 h 19"/>
                <a:gd name="T12" fmla="*/ 2 w 3"/>
                <a:gd name="T13" fmla="*/ 19 h 19"/>
                <a:gd name="T14" fmla="*/ 1 w 3"/>
                <a:gd name="T15" fmla="*/ 1 h 19"/>
                <a:gd name="T16" fmla="*/ 2 w 3"/>
                <a:gd name="T17" fmla="*/ 1 h 19"/>
                <a:gd name="T18" fmla="*/ 2 w 3"/>
                <a:gd name="T19" fmla="*/ 1 h 19"/>
                <a:gd name="T20" fmla="*/ 2 w 3"/>
                <a:gd name="T21" fmla="*/ 18 h 19"/>
                <a:gd name="T22" fmla="*/ 1 w 3"/>
                <a:gd name="T23" fmla="*/ 18 h 19"/>
                <a:gd name="T24" fmla="*/ 1 w 3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" h="19">
                  <a:moveTo>
                    <a:pt x="2" y="19"/>
                  </a:moveTo>
                  <a:cubicBezTo>
                    <a:pt x="2" y="19"/>
                    <a:pt x="3" y="19"/>
                    <a:pt x="3" y="18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1" y="19"/>
                    <a:pt x="2" y="19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2" y="18"/>
                    <a:pt x="1" y="18"/>
                    <a:pt x="1" y="18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" name="Freeform 291">
              <a:extLst>
                <a:ext uri="{FF2B5EF4-FFF2-40B4-BE49-F238E27FC236}">
                  <a16:creationId xmlns:a16="http://schemas.microsoft.com/office/drawing/2014/main" id="{1E24D476-599D-483E-AA1F-F2D275BE5D0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363325" y="4275138"/>
              <a:ext cx="12700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2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2 w 2"/>
                <a:gd name="T23" fmla="*/ 2 h 31"/>
                <a:gd name="T24" fmla="*/ 2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2" y="30"/>
                  </a:moveTo>
                  <a:cubicBezTo>
                    <a:pt x="2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2" y="1"/>
                    <a:pt x="2" y="2"/>
                  </a:cubicBezTo>
                  <a:lnTo>
                    <a:pt x="2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" name="Freeform 292">
              <a:extLst>
                <a:ext uri="{FF2B5EF4-FFF2-40B4-BE49-F238E27FC236}">
                  <a16:creationId xmlns:a16="http://schemas.microsoft.com/office/drawing/2014/main" id="{5EFAC2CE-2C3F-44E5-B7B4-18BD4A87C36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425238" y="4589463"/>
              <a:ext cx="61913" cy="112713"/>
            </a:xfrm>
            <a:custGeom>
              <a:avLst/>
              <a:gdLst>
                <a:gd name="T0" fmla="*/ 1 w 9"/>
                <a:gd name="T1" fmla="*/ 16 h 16"/>
                <a:gd name="T2" fmla="*/ 8 w 9"/>
                <a:gd name="T3" fmla="*/ 16 h 16"/>
                <a:gd name="T4" fmla="*/ 9 w 9"/>
                <a:gd name="T5" fmla="*/ 15 h 16"/>
                <a:gd name="T6" fmla="*/ 9 w 9"/>
                <a:gd name="T7" fmla="*/ 1 h 16"/>
                <a:gd name="T8" fmla="*/ 8 w 9"/>
                <a:gd name="T9" fmla="*/ 0 h 16"/>
                <a:gd name="T10" fmla="*/ 1 w 9"/>
                <a:gd name="T11" fmla="*/ 0 h 16"/>
                <a:gd name="T12" fmla="*/ 0 w 9"/>
                <a:gd name="T13" fmla="*/ 1 h 16"/>
                <a:gd name="T14" fmla="*/ 0 w 9"/>
                <a:gd name="T15" fmla="*/ 15 h 16"/>
                <a:gd name="T16" fmla="*/ 1 w 9"/>
                <a:gd name="T17" fmla="*/ 16 h 16"/>
                <a:gd name="T18" fmla="*/ 1 w 9"/>
                <a:gd name="T19" fmla="*/ 1 h 16"/>
                <a:gd name="T20" fmla="*/ 8 w 9"/>
                <a:gd name="T21" fmla="*/ 1 h 16"/>
                <a:gd name="T22" fmla="*/ 8 w 9"/>
                <a:gd name="T23" fmla="*/ 15 h 16"/>
                <a:gd name="T24" fmla="*/ 1 w 9"/>
                <a:gd name="T25" fmla="*/ 15 h 16"/>
                <a:gd name="T26" fmla="*/ 1 w 9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" h="16">
                  <a:moveTo>
                    <a:pt x="1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9" y="15"/>
                    <a:pt x="9" y="15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8" y="0"/>
                    <a:pt x="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6"/>
                    <a:pt x="1" y="16"/>
                  </a:cubicBezTo>
                  <a:close/>
                  <a:moveTo>
                    <a:pt x="1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" name="Freeform 293">
              <a:extLst>
                <a:ext uri="{FF2B5EF4-FFF2-40B4-BE49-F238E27FC236}">
                  <a16:creationId xmlns:a16="http://schemas.microsoft.com/office/drawing/2014/main" id="{D6483921-AF48-46AB-943B-20AD9C85559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695113" y="4275138"/>
              <a:ext cx="12700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0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" name="Freeform 294">
              <a:extLst>
                <a:ext uri="{FF2B5EF4-FFF2-40B4-BE49-F238E27FC236}">
                  <a16:creationId xmlns:a16="http://schemas.microsoft.com/office/drawing/2014/main" id="{C86171CD-2BED-492C-92F2-B1DBF966821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583988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" name="Freeform 295">
              <a:extLst>
                <a:ext uri="{FF2B5EF4-FFF2-40B4-BE49-F238E27FC236}">
                  <a16:creationId xmlns:a16="http://schemas.microsoft.com/office/drawing/2014/main" id="{86D24EEF-0AEA-4D5F-ACCC-1AD6741CF4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472863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" name="Freeform 296">
              <a:extLst>
                <a:ext uri="{FF2B5EF4-FFF2-40B4-BE49-F238E27FC236}">
                  <a16:creationId xmlns:a16="http://schemas.microsoft.com/office/drawing/2014/main" id="{E0F71EC8-23B2-4651-9591-BBB7CBB41E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064875" y="4799013"/>
              <a:ext cx="560388" cy="22225"/>
            </a:xfrm>
            <a:custGeom>
              <a:avLst/>
              <a:gdLst>
                <a:gd name="T0" fmla="*/ 80 w 81"/>
                <a:gd name="T1" fmla="*/ 0 h 3"/>
                <a:gd name="T2" fmla="*/ 1 w 81"/>
                <a:gd name="T3" fmla="*/ 0 h 3"/>
                <a:gd name="T4" fmla="*/ 0 w 81"/>
                <a:gd name="T5" fmla="*/ 0 h 3"/>
                <a:gd name="T6" fmla="*/ 0 w 81"/>
                <a:gd name="T7" fmla="*/ 3 h 3"/>
                <a:gd name="T8" fmla="*/ 1 w 81"/>
                <a:gd name="T9" fmla="*/ 3 h 3"/>
                <a:gd name="T10" fmla="*/ 80 w 81"/>
                <a:gd name="T11" fmla="*/ 3 h 3"/>
                <a:gd name="T12" fmla="*/ 81 w 81"/>
                <a:gd name="T13" fmla="*/ 3 h 3"/>
                <a:gd name="T14" fmla="*/ 81 w 81"/>
                <a:gd name="T15" fmla="*/ 0 h 3"/>
                <a:gd name="T16" fmla="*/ 80 w 81"/>
                <a:gd name="T17" fmla="*/ 0 h 3"/>
                <a:gd name="T18" fmla="*/ 80 w 81"/>
                <a:gd name="T19" fmla="*/ 2 h 3"/>
                <a:gd name="T20" fmla="*/ 1 w 81"/>
                <a:gd name="T21" fmla="*/ 2 h 3"/>
                <a:gd name="T22" fmla="*/ 1 w 81"/>
                <a:gd name="T23" fmla="*/ 1 h 3"/>
                <a:gd name="T24" fmla="*/ 80 w 81"/>
                <a:gd name="T25" fmla="*/ 1 h 3"/>
                <a:gd name="T26" fmla="*/ 80 w 81"/>
                <a:gd name="T2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1" h="3">
                  <a:moveTo>
                    <a:pt x="8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1" y="3"/>
                  </a:cubicBezTo>
                  <a:cubicBezTo>
                    <a:pt x="80" y="3"/>
                    <a:pt x="80" y="3"/>
                    <a:pt x="80" y="3"/>
                  </a:cubicBezTo>
                  <a:cubicBezTo>
                    <a:pt x="81" y="3"/>
                    <a:pt x="81" y="3"/>
                    <a:pt x="81" y="3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1" y="0"/>
                    <a:pt x="81" y="0"/>
                    <a:pt x="80" y="0"/>
                  </a:cubicBezTo>
                  <a:close/>
                  <a:moveTo>
                    <a:pt x="80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80" y="1"/>
                    <a:pt x="80" y="1"/>
                    <a:pt x="80" y="1"/>
                  </a:cubicBezTo>
                  <a:lnTo>
                    <a:pt x="8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" name="Freeform 297">
              <a:extLst>
                <a:ext uri="{FF2B5EF4-FFF2-40B4-BE49-F238E27FC236}">
                  <a16:creationId xmlns:a16="http://schemas.microsoft.com/office/drawing/2014/main" id="{77464AF4-934C-4320-B35B-07AE0D02F31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639550" y="4568825"/>
              <a:ext cx="12700" cy="133350"/>
            </a:xfrm>
            <a:custGeom>
              <a:avLst/>
              <a:gdLst>
                <a:gd name="T0" fmla="*/ 1 w 2"/>
                <a:gd name="T1" fmla="*/ 0 h 19"/>
                <a:gd name="T2" fmla="*/ 0 w 2"/>
                <a:gd name="T3" fmla="*/ 1 h 19"/>
                <a:gd name="T4" fmla="*/ 0 w 2"/>
                <a:gd name="T5" fmla="*/ 18 h 19"/>
                <a:gd name="T6" fmla="*/ 1 w 2"/>
                <a:gd name="T7" fmla="*/ 19 h 19"/>
                <a:gd name="T8" fmla="*/ 2 w 2"/>
                <a:gd name="T9" fmla="*/ 18 h 19"/>
                <a:gd name="T10" fmla="*/ 2 w 2"/>
                <a:gd name="T11" fmla="*/ 1 h 19"/>
                <a:gd name="T12" fmla="*/ 1 w 2"/>
                <a:gd name="T13" fmla="*/ 0 h 19"/>
                <a:gd name="T14" fmla="*/ 1 w 2"/>
                <a:gd name="T15" fmla="*/ 18 h 19"/>
                <a:gd name="T16" fmla="*/ 1 w 2"/>
                <a:gd name="T17" fmla="*/ 18 h 19"/>
                <a:gd name="T18" fmla="*/ 1 w 2"/>
                <a:gd name="T19" fmla="*/ 1 h 19"/>
                <a:gd name="T20" fmla="*/ 1 w 2"/>
                <a:gd name="T21" fmla="*/ 1 h 19"/>
                <a:gd name="T22" fmla="*/ 1 w 2"/>
                <a:gd name="T23" fmla="*/ 1 h 19"/>
                <a:gd name="T24" fmla="*/ 1 w 2"/>
                <a:gd name="T25" fmla="*/ 1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1" y="19"/>
                    <a:pt x="1" y="19"/>
                  </a:cubicBezTo>
                  <a:cubicBezTo>
                    <a:pt x="2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  <a:moveTo>
                    <a:pt x="1" y="18"/>
                  </a:moveTo>
                  <a:cubicBezTo>
                    <a:pt x="1" y="18"/>
                    <a:pt x="1" y="18"/>
                    <a:pt x="1" y="18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lnTo>
                    <a:pt x="1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" name="Freeform 298">
              <a:extLst>
                <a:ext uri="{FF2B5EF4-FFF2-40B4-BE49-F238E27FC236}">
                  <a16:creationId xmlns:a16="http://schemas.microsoft.com/office/drawing/2014/main" id="{C7ACE79A-FBC4-4C9A-ACF7-1D33258929A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064875" y="4743450"/>
              <a:ext cx="484188" cy="28575"/>
            </a:xfrm>
            <a:custGeom>
              <a:avLst/>
              <a:gdLst>
                <a:gd name="T0" fmla="*/ 1 w 70"/>
                <a:gd name="T1" fmla="*/ 4 h 4"/>
                <a:gd name="T2" fmla="*/ 70 w 70"/>
                <a:gd name="T3" fmla="*/ 4 h 4"/>
                <a:gd name="T4" fmla="*/ 70 w 70"/>
                <a:gd name="T5" fmla="*/ 4 h 4"/>
                <a:gd name="T6" fmla="*/ 70 w 70"/>
                <a:gd name="T7" fmla="*/ 1 h 4"/>
                <a:gd name="T8" fmla="*/ 70 w 70"/>
                <a:gd name="T9" fmla="*/ 0 h 4"/>
                <a:gd name="T10" fmla="*/ 1 w 70"/>
                <a:gd name="T11" fmla="*/ 0 h 4"/>
                <a:gd name="T12" fmla="*/ 0 w 70"/>
                <a:gd name="T13" fmla="*/ 1 h 4"/>
                <a:gd name="T14" fmla="*/ 0 w 70"/>
                <a:gd name="T15" fmla="*/ 4 h 4"/>
                <a:gd name="T16" fmla="*/ 1 w 70"/>
                <a:gd name="T17" fmla="*/ 4 h 4"/>
                <a:gd name="T18" fmla="*/ 1 w 70"/>
                <a:gd name="T19" fmla="*/ 1 h 4"/>
                <a:gd name="T20" fmla="*/ 69 w 70"/>
                <a:gd name="T21" fmla="*/ 1 h 4"/>
                <a:gd name="T22" fmla="*/ 69 w 70"/>
                <a:gd name="T23" fmla="*/ 3 h 4"/>
                <a:gd name="T24" fmla="*/ 1 w 70"/>
                <a:gd name="T25" fmla="*/ 3 h 4"/>
                <a:gd name="T26" fmla="*/ 1 w 70"/>
                <a:gd name="T2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4">
                  <a:moveTo>
                    <a:pt x="1" y="4"/>
                  </a:moveTo>
                  <a:cubicBezTo>
                    <a:pt x="70" y="4"/>
                    <a:pt x="70" y="4"/>
                    <a:pt x="70" y="4"/>
                  </a:cubicBezTo>
                  <a:cubicBezTo>
                    <a:pt x="70" y="4"/>
                    <a:pt x="70" y="4"/>
                    <a:pt x="70" y="4"/>
                  </a:cubicBezTo>
                  <a:cubicBezTo>
                    <a:pt x="70" y="1"/>
                    <a:pt x="70" y="1"/>
                    <a:pt x="70" y="1"/>
                  </a:cubicBezTo>
                  <a:cubicBezTo>
                    <a:pt x="70" y="1"/>
                    <a:pt x="70" y="0"/>
                    <a:pt x="7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1" y="4"/>
                  </a:cubicBezTo>
                  <a:close/>
                  <a:moveTo>
                    <a:pt x="1" y="1"/>
                  </a:moveTo>
                  <a:cubicBezTo>
                    <a:pt x="69" y="1"/>
                    <a:pt x="69" y="1"/>
                    <a:pt x="69" y="1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1" y="3"/>
                    <a:pt x="1" y="3"/>
                    <a:pt x="1" y="3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" name="Freeform 299">
              <a:extLst>
                <a:ext uri="{FF2B5EF4-FFF2-40B4-BE49-F238E27FC236}">
                  <a16:creationId xmlns:a16="http://schemas.microsoft.com/office/drawing/2014/main" id="{D29A450D-F307-4A0A-B105-232581A8097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26900" y="4275138"/>
              <a:ext cx="12700" cy="160338"/>
            </a:xfrm>
            <a:custGeom>
              <a:avLst/>
              <a:gdLst>
                <a:gd name="T0" fmla="*/ 1 w 2"/>
                <a:gd name="T1" fmla="*/ 23 h 23"/>
                <a:gd name="T2" fmla="*/ 2 w 2"/>
                <a:gd name="T3" fmla="*/ 22 h 23"/>
                <a:gd name="T4" fmla="*/ 2 w 2"/>
                <a:gd name="T5" fmla="*/ 1 h 23"/>
                <a:gd name="T6" fmla="*/ 1 w 2"/>
                <a:gd name="T7" fmla="*/ 0 h 23"/>
                <a:gd name="T8" fmla="*/ 0 w 2"/>
                <a:gd name="T9" fmla="*/ 1 h 23"/>
                <a:gd name="T10" fmla="*/ 0 w 2"/>
                <a:gd name="T11" fmla="*/ 22 h 23"/>
                <a:gd name="T12" fmla="*/ 1 w 2"/>
                <a:gd name="T13" fmla="*/ 23 h 23"/>
                <a:gd name="T14" fmla="*/ 1 w 2"/>
                <a:gd name="T15" fmla="*/ 1 h 23"/>
                <a:gd name="T16" fmla="*/ 1 w 2"/>
                <a:gd name="T17" fmla="*/ 1 h 23"/>
                <a:gd name="T18" fmla="*/ 1 w 2"/>
                <a:gd name="T19" fmla="*/ 1 h 23"/>
                <a:gd name="T20" fmla="*/ 1 w 2"/>
                <a:gd name="T21" fmla="*/ 22 h 23"/>
                <a:gd name="T22" fmla="*/ 1 w 2"/>
                <a:gd name="T23" fmla="*/ 22 h 23"/>
                <a:gd name="T24" fmla="*/ 1 w 2"/>
                <a:gd name="T25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23">
                  <a:moveTo>
                    <a:pt x="1" y="23"/>
                  </a:moveTo>
                  <a:cubicBezTo>
                    <a:pt x="1" y="23"/>
                    <a:pt x="2" y="23"/>
                    <a:pt x="2" y="2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3"/>
                    <a:pt x="0" y="23"/>
                    <a:pt x="1" y="2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" name="Freeform 300">
              <a:extLst>
                <a:ext uri="{FF2B5EF4-FFF2-40B4-BE49-F238E27FC236}">
                  <a16:creationId xmlns:a16="http://schemas.microsoft.com/office/drawing/2014/main" id="{6D65DFA7-EA31-43C5-A778-445DE29CD8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293475" y="4589463"/>
              <a:ext cx="61913" cy="112713"/>
            </a:xfrm>
            <a:custGeom>
              <a:avLst/>
              <a:gdLst>
                <a:gd name="T0" fmla="*/ 1 w 9"/>
                <a:gd name="T1" fmla="*/ 16 h 16"/>
                <a:gd name="T2" fmla="*/ 8 w 9"/>
                <a:gd name="T3" fmla="*/ 16 h 16"/>
                <a:gd name="T4" fmla="*/ 9 w 9"/>
                <a:gd name="T5" fmla="*/ 15 h 16"/>
                <a:gd name="T6" fmla="*/ 9 w 9"/>
                <a:gd name="T7" fmla="*/ 1 h 16"/>
                <a:gd name="T8" fmla="*/ 8 w 9"/>
                <a:gd name="T9" fmla="*/ 0 h 16"/>
                <a:gd name="T10" fmla="*/ 1 w 9"/>
                <a:gd name="T11" fmla="*/ 0 h 16"/>
                <a:gd name="T12" fmla="*/ 0 w 9"/>
                <a:gd name="T13" fmla="*/ 1 h 16"/>
                <a:gd name="T14" fmla="*/ 0 w 9"/>
                <a:gd name="T15" fmla="*/ 15 h 16"/>
                <a:gd name="T16" fmla="*/ 1 w 9"/>
                <a:gd name="T17" fmla="*/ 16 h 16"/>
                <a:gd name="T18" fmla="*/ 1 w 9"/>
                <a:gd name="T19" fmla="*/ 1 h 16"/>
                <a:gd name="T20" fmla="*/ 8 w 9"/>
                <a:gd name="T21" fmla="*/ 1 h 16"/>
                <a:gd name="T22" fmla="*/ 8 w 9"/>
                <a:gd name="T23" fmla="*/ 15 h 16"/>
                <a:gd name="T24" fmla="*/ 1 w 9"/>
                <a:gd name="T25" fmla="*/ 15 h 16"/>
                <a:gd name="T26" fmla="*/ 1 w 9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" h="16">
                  <a:moveTo>
                    <a:pt x="1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9" y="16"/>
                    <a:pt x="9" y="15"/>
                    <a:pt x="9" y="15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1" y="16"/>
                    <a:pt x="1" y="16"/>
                  </a:cubicBezTo>
                  <a:close/>
                  <a:moveTo>
                    <a:pt x="1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" name="Freeform 301">
              <a:extLst>
                <a:ext uri="{FF2B5EF4-FFF2-40B4-BE49-F238E27FC236}">
                  <a16:creationId xmlns:a16="http://schemas.microsoft.com/office/drawing/2014/main" id="{093B7C93-21A0-4D52-A4ED-1342991A13D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363325" y="4589463"/>
              <a:ext cx="53975" cy="112713"/>
            </a:xfrm>
            <a:custGeom>
              <a:avLst/>
              <a:gdLst>
                <a:gd name="T0" fmla="*/ 0 w 8"/>
                <a:gd name="T1" fmla="*/ 16 h 16"/>
                <a:gd name="T2" fmla="*/ 8 w 8"/>
                <a:gd name="T3" fmla="*/ 16 h 16"/>
                <a:gd name="T4" fmla="*/ 8 w 8"/>
                <a:gd name="T5" fmla="*/ 15 h 16"/>
                <a:gd name="T6" fmla="*/ 8 w 8"/>
                <a:gd name="T7" fmla="*/ 1 h 16"/>
                <a:gd name="T8" fmla="*/ 8 w 8"/>
                <a:gd name="T9" fmla="*/ 0 h 16"/>
                <a:gd name="T10" fmla="*/ 0 w 8"/>
                <a:gd name="T11" fmla="*/ 0 h 16"/>
                <a:gd name="T12" fmla="*/ 0 w 8"/>
                <a:gd name="T13" fmla="*/ 1 h 16"/>
                <a:gd name="T14" fmla="*/ 0 w 8"/>
                <a:gd name="T15" fmla="*/ 15 h 16"/>
                <a:gd name="T16" fmla="*/ 0 w 8"/>
                <a:gd name="T17" fmla="*/ 16 h 16"/>
                <a:gd name="T18" fmla="*/ 1 w 8"/>
                <a:gd name="T19" fmla="*/ 1 h 16"/>
                <a:gd name="T20" fmla="*/ 7 w 8"/>
                <a:gd name="T21" fmla="*/ 1 h 16"/>
                <a:gd name="T22" fmla="*/ 7 w 8"/>
                <a:gd name="T23" fmla="*/ 15 h 16"/>
                <a:gd name="T24" fmla="*/ 1 w 8"/>
                <a:gd name="T25" fmla="*/ 15 h 16"/>
                <a:gd name="T26" fmla="*/ 1 w 8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" h="16">
                  <a:moveTo>
                    <a:pt x="0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8" y="15"/>
                    <a:pt x="8" y="15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6"/>
                    <a:pt x="0" y="16"/>
                  </a:cubicBezTo>
                  <a:close/>
                  <a:moveTo>
                    <a:pt x="1" y="1"/>
                  </a:moveTo>
                  <a:cubicBezTo>
                    <a:pt x="7" y="1"/>
                    <a:pt x="7" y="1"/>
                    <a:pt x="7" y="1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" name="Freeform 302">
              <a:extLst>
                <a:ext uri="{FF2B5EF4-FFF2-40B4-BE49-F238E27FC236}">
                  <a16:creationId xmlns:a16="http://schemas.microsoft.com/office/drawing/2014/main" id="{5F059CA5-7F0F-4418-AA93-806E87EE1CA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120438" y="4568825"/>
              <a:ext cx="14288" cy="133350"/>
            </a:xfrm>
            <a:custGeom>
              <a:avLst/>
              <a:gdLst>
                <a:gd name="T0" fmla="*/ 1 w 2"/>
                <a:gd name="T1" fmla="*/ 19 h 19"/>
                <a:gd name="T2" fmla="*/ 2 w 2"/>
                <a:gd name="T3" fmla="*/ 18 h 19"/>
                <a:gd name="T4" fmla="*/ 2 w 2"/>
                <a:gd name="T5" fmla="*/ 1 h 19"/>
                <a:gd name="T6" fmla="*/ 1 w 2"/>
                <a:gd name="T7" fmla="*/ 0 h 19"/>
                <a:gd name="T8" fmla="*/ 0 w 2"/>
                <a:gd name="T9" fmla="*/ 1 h 19"/>
                <a:gd name="T10" fmla="*/ 0 w 2"/>
                <a:gd name="T11" fmla="*/ 18 h 19"/>
                <a:gd name="T12" fmla="*/ 1 w 2"/>
                <a:gd name="T13" fmla="*/ 19 h 19"/>
                <a:gd name="T14" fmla="*/ 1 w 2"/>
                <a:gd name="T15" fmla="*/ 1 h 19"/>
                <a:gd name="T16" fmla="*/ 1 w 2"/>
                <a:gd name="T17" fmla="*/ 1 h 19"/>
                <a:gd name="T18" fmla="*/ 1 w 2"/>
                <a:gd name="T19" fmla="*/ 1 h 19"/>
                <a:gd name="T20" fmla="*/ 1 w 2"/>
                <a:gd name="T21" fmla="*/ 18 h 19"/>
                <a:gd name="T22" fmla="*/ 1 w 2"/>
                <a:gd name="T23" fmla="*/ 18 h 19"/>
                <a:gd name="T24" fmla="*/ 1 w 2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19"/>
                  </a:moveTo>
                  <a:cubicBezTo>
                    <a:pt x="1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0" y="19"/>
                    <a:pt x="1" y="19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1" y="18"/>
                    <a:pt x="1" y="18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" name="Freeform 303">
              <a:extLst>
                <a:ext uri="{FF2B5EF4-FFF2-40B4-BE49-F238E27FC236}">
                  <a16:creationId xmlns:a16="http://schemas.microsoft.com/office/drawing/2014/main" id="{33F81AC0-3683-49C7-B460-D67F7AD0787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217275" y="4568825"/>
              <a:ext cx="14288" cy="133350"/>
            </a:xfrm>
            <a:custGeom>
              <a:avLst/>
              <a:gdLst>
                <a:gd name="T0" fmla="*/ 1 w 2"/>
                <a:gd name="T1" fmla="*/ 19 h 19"/>
                <a:gd name="T2" fmla="*/ 2 w 2"/>
                <a:gd name="T3" fmla="*/ 18 h 19"/>
                <a:gd name="T4" fmla="*/ 2 w 2"/>
                <a:gd name="T5" fmla="*/ 1 h 19"/>
                <a:gd name="T6" fmla="*/ 1 w 2"/>
                <a:gd name="T7" fmla="*/ 0 h 19"/>
                <a:gd name="T8" fmla="*/ 0 w 2"/>
                <a:gd name="T9" fmla="*/ 1 h 19"/>
                <a:gd name="T10" fmla="*/ 0 w 2"/>
                <a:gd name="T11" fmla="*/ 18 h 19"/>
                <a:gd name="T12" fmla="*/ 1 w 2"/>
                <a:gd name="T13" fmla="*/ 19 h 19"/>
                <a:gd name="T14" fmla="*/ 0 w 2"/>
                <a:gd name="T15" fmla="*/ 1 h 19"/>
                <a:gd name="T16" fmla="*/ 1 w 2"/>
                <a:gd name="T17" fmla="*/ 1 h 19"/>
                <a:gd name="T18" fmla="*/ 1 w 2"/>
                <a:gd name="T19" fmla="*/ 1 h 19"/>
                <a:gd name="T20" fmla="*/ 1 w 2"/>
                <a:gd name="T21" fmla="*/ 18 h 19"/>
                <a:gd name="T22" fmla="*/ 0 w 2"/>
                <a:gd name="T23" fmla="*/ 18 h 19"/>
                <a:gd name="T24" fmla="*/ 0 w 2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19"/>
                  </a:moveTo>
                  <a:cubicBezTo>
                    <a:pt x="1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0" y="19"/>
                    <a:pt x="1" y="19"/>
                  </a:cubicBezTo>
                  <a:close/>
                  <a:moveTo>
                    <a:pt x="0" y="1"/>
                  </a:moveTo>
                  <a:cubicBezTo>
                    <a:pt x="0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0" y="18"/>
                    <a:pt x="0" y="18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" name="Freeform 304">
              <a:extLst>
                <a:ext uri="{FF2B5EF4-FFF2-40B4-BE49-F238E27FC236}">
                  <a16:creationId xmlns:a16="http://schemas.microsoft.com/office/drawing/2014/main" id="{8F936887-AD87-4CED-837D-19B45E9FE1A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12613" y="4729163"/>
              <a:ext cx="26988" cy="34925"/>
            </a:xfrm>
            <a:custGeom>
              <a:avLst/>
              <a:gdLst>
                <a:gd name="T0" fmla="*/ 2 w 4"/>
                <a:gd name="T1" fmla="*/ 5 h 5"/>
                <a:gd name="T2" fmla="*/ 3 w 4"/>
                <a:gd name="T3" fmla="*/ 4 h 5"/>
                <a:gd name="T4" fmla="*/ 3 w 4"/>
                <a:gd name="T5" fmla="*/ 0 h 5"/>
                <a:gd name="T6" fmla="*/ 1 w 4"/>
                <a:gd name="T7" fmla="*/ 0 h 5"/>
                <a:gd name="T8" fmla="*/ 0 w 4"/>
                <a:gd name="T9" fmla="*/ 3 h 5"/>
                <a:gd name="T10" fmla="*/ 2 w 4"/>
                <a:gd name="T11" fmla="*/ 5 h 5"/>
                <a:gd name="T12" fmla="*/ 2 w 4"/>
                <a:gd name="T13" fmla="*/ 5 h 5"/>
                <a:gd name="T14" fmla="*/ 1 w 4"/>
                <a:gd name="T15" fmla="*/ 2 h 5"/>
                <a:gd name="T16" fmla="*/ 2 w 4"/>
                <a:gd name="T17" fmla="*/ 1 h 5"/>
                <a:gd name="T18" fmla="*/ 2 w 4"/>
                <a:gd name="T19" fmla="*/ 1 h 5"/>
                <a:gd name="T20" fmla="*/ 2 w 4"/>
                <a:gd name="T21" fmla="*/ 3 h 5"/>
                <a:gd name="T22" fmla="*/ 2 w 4"/>
                <a:gd name="T23" fmla="*/ 4 h 5"/>
                <a:gd name="T24" fmla="*/ 1 w 4"/>
                <a:gd name="T25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" h="5">
                  <a:moveTo>
                    <a:pt x="2" y="5"/>
                  </a:moveTo>
                  <a:cubicBezTo>
                    <a:pt x="2" y="5"/>
                    <a:pt x="3" y="4"/>
                    <a:pt x="3" y="4"/>
                  </a:cubicBezTo>
                  <a:cubicBezTo>
                    <a:pt x="4" y="3"/>
                    <a:pt x="4" y="1"/>
                    <a:pt x="3" y="0"/>
                  </a:cubicBezTo>
                  <a:cubicBezTo>
                    <a:pt x="3" y="0"/>
                    <a:pt x="2" y="0"/>
                    <a:pt x="1" y="0"/>
                  </a:cubicBezTo>
                  <a:cubicBezTo>
                    <a:pt x="0" y="0"/>
                    <a:pt x="0" y="1"/>
                    <a:pt x="0" y="3"/>
                  </a:cubicBezTo>
                  <a:cubicBezTo>
                    <a:pt x="0" y="4"/>
                    <a:pt x="1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lose/>
                  <a:moveTo>
                    <a:pt x="1" y="2"/>
                  </a:moveTo>
                  <a:cubicBezTo>
                    <a:pt x="1" y="2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1" y="3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6" name="Freeform 305">
              <a:extLst>
                <a:ext uri="{FF2B5EF4-FFF2-40B4-BE49-F238E27FC236}">
                  <a16:creationId xmlns:a16="http://schemas.microsoft.com/office/drawing/2014/main" id="{56865626-28DB-4FC4-8A6A-A26248430A4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36413" y="4743450"/>
              <a:ext cx="20638" cy="34925"/>
            </a:xfrm>
            <a:custGeom>
              <a:avLst/>
              <a:gdLst>
                <a:gd name="T0" fmla="*/ 2 w 3"/>
                <a:gd name="T1" fmla="*/ 5 h 5"/>
                <a:gd name="T2" fmla="*/ 3 w 3"/>
                <a:gd name="T3" fmla="*/ 4 h 5"/>
                <a:gd name="T4" fmla="*/ 3 w 3"/>
                <a:gd name="T5" fmla="*/ 4 h 5"/>
                <a:gd name="T6" fmla="*/ 3 w 3"/>
                <a:gd name="T7" fmla="*/ 3 h 5"/>
                <a:gd name="T8" fmla="*/ 3 w 3"/>
                <a:gd name="T9" fmla="*/ 1 h 5"/>
                <a:gd name="T10" fmla="*/ 2 w 3"/>
                <a:gd name="T11" fmla="*/ 0 h 5"/>
                <a:gd name="T12" fmla="*/ 2 w 3"/>
                <a:gd name="T13" fmla="*/ 0 h 5"/>
                <a:gd name="T14" fmla="*/ 0 w 3"/>
                <a:gd name="T15" fmla="*/ 1 h 5"/>
                <a:gd name="T16" fmla="*/ 0 w 3"/>
                <a:gd name="T17" fmla="*/ 4 h 5"/>
                <a:gd name="T18" fmla="*/ 2 w 3"/>
                <a:gd name="T19" fmla="*/ 5 h 5"/>
                <a:gd name="T20" fmla="*/ 2 w 3"/>
                <a:gd name="T21" fmla="*/ 5 h 5"/>
                <a:gd name="T22" fmla="*/ 1 w 3"/>
                <a:gd name="T23" fmla="*/ 1 h 5"/>
                <a:gd name="T24" fmla="*/ 2 w 3"/>
                <a:gd name="T25" fmla="*/ 1 h 5"/>
                <a:gd name="T26" fmla="*/ 2 w 3"/>
                <a:gd name="T27" fmla="*/ 1 h 5"/>
                <a:gd name="T28" fmla="*/ 2 w 3"/>
                <a:gd name="T29" fmla="*/ 1 h 5"/>
                <a:gd name="T30" fmla="*/ 2 w 3"/>
                <a:gd name="T31" fmla="*/ 2 h 5"/>
                <a:gd name="T32" fmla="*/ 2 w 3"/>
                <a:gd name="T33" fmla="*/ 4 h 5"/>
                <a:gd name="T34" fmla="*/ 2 w 3"/>
                <a:gd name="T35" fmla="*/ 4 h 5"/>
                <a:gd name="T36" fmla="*/ 1 w 3"/>
                <a:gd name="T37" fmla="*/ 4 h 5"/>
                <a:gd name="T38" fmla="*/ 1 w 3"/>
                <a:gd name="T3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" h="5">
                  <a:moveTo>
                    <a:pt x="2" y="5"/>
                  </a:moveTo>
                  <a:cubicBezTo>
                    <a:pt x="2" y="5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2"/>
                    <a:pt x="0" y="4"/>
                    <a:pt x="0" y="4"/>
                  </a:cubicBezTo>
                  <a:cubicBezTo>
                    <a:pt x="1" y="5"/>
                    <a:pt x="1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2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78656CFB-BD38-C5D5-1A89-CD2B24074EF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1088929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>
            <a:extLst>
              <a:ext uri="{FF2B5EF4-FFF2-40B4-BE49-F238E27FC236}">
                <a16:creationId xmlns:a16="http://schemas.microsoft.com/office/drawing/2014/main" id="{B7DF0371-AC01-4FA5-BCCE-9DA7FC56C32F}"/>
              </a:ext>
            </a:extLst>
          </p:cNvPr>
          <p:cNvSpPr/>
          <p:nvPr/>
        </p:nvSpPr>
        <p:spPr>
          <a:xfrm>
            <a:off x="711425" y="1522185"/>
            <a:ext cx="9808151" cy="24227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800" dirty="0"/>
              <a:t>深入理解</a:t>
            </a:r>
            <a:r>
              <a:rPr lang="en-US" altLang="zh-CN" sz="2800" dirty="0"/>
              <a:t>C</a:t>
            </a:r>
            <a:r>
              <a:rPr lang="zh-CN" altLang="en-US" sz="2800" dirty="0"/>
              <a:t>语言中的数据类型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int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：二进制补码整数类型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char 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：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ASCII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码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double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：双精度浮点数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每种类型采用多少位二进制来表示，与具体计算机的指令集结构和编译器有关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2000" dirty="0">
                <a:solidFill>
                  <a:srgbClr val="BD934E"/>
                </a:solidFill>
              </a:rPr>
              <a:t>C</a:t>
            </a:r>
            <a:r>
              <a:rPr lang="zh-CN" altLang="en-US" sz="2000" dirty="0">
                <a:solidFill>
                  <a:srgbClr val="BD934E"/>
                </a:solidFill>
              </a:rPr>
              <a:t>语言中的数据类型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7337437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>
            <a:extLst>
              <a:ext uri="{FF2B5EF4-FFF2-40B4-BE49-F238E27FC236}">
                <a16:creationId xmlns:a16="http://schemas.microsoft.com/office/drawing/2014/main" id="{B7DF0371-AC01-4FA5-BCCE-9DA7FC56C32F}"/>
              </a:ext>
            </a:extLst>
          </p:cNvPr>
          <p:cNvSpPr/>
          <p:nvPr/>
        </p:nvSpPr>
        <p:spPr>
          <a:xfrm>
            <a:off x="711425" y="1522185"/>
            <a:ext cx="9808151" cy="14972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800" dirty="0"/>
              <a:t>深入理解</a:t>
            </a:r>
            <a:r>
              <a:rPr lang="en-US" altLang="zh-CN" sz="2800" dirty="0"/>
              <a:t>C</a:t>
            </a:r>
            <a:r>
              <a:rPr lang="zh-CN" altLang="en-US" sz="2800" dirty="0"/>
              <a:t>语言中的数据类型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int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：二进制补码整数类型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unsigned int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：无符号二进制整数类型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2000" dirty="0">
                <a:solidFill>
                  <a:srgbClr val="BD934E"/>
                </a:solidFill>
              </a:rPr>
              <a:t>C</a:t>
            </a:r>
            <a:r>
              <a:rPr lang="zh-CN" altLang="en-US" sz="2000" dirty="0">
                <a:solidFill>
                  <a:srgbClr val="BD934E"/>
                </a:solidFill>
              </a:rPr>
              <a:t>语言中的数据类型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EF802555-85E6-29D8-BFE8-AB3646AD5E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2331591"/>
              </p:ext>
            </p:extLst>
          </p:nvPr>
        </p:nvGraphicFramePr>
        <p:xfrm>
          <a:off x="914400" y="3315229"/>
          <a:ext cx="10543430" cy="3143193"/>
        </p:xfrm>
        <a:graphic>
          <a:graphicData uri="http://schemas.openxmlformats.org/drawingml/2006/table">
            <a:tbl>
              <a:tblPr/>
              <a:tblGrid>
                <a:gridCol w="2420623">
                  <a:extLst>
                    <a:ext uri="{9D8B030D-6E8A-4147-A177-3AD203B41FA5}">
                      <a16:colId xmlns:a16="http://schemas.microsoft.com/office/drawing/2014/main" val="2701657672"/>
                    </a:ext>
                  </a:extLst>
                </a:gridCol>
                <a:gridCol w="2779530">
                  <a:extLst>
                    <a:ext uri="{9D8B030D-6E8A-4147-A177-3AD203B41FA5}">
                      <a16:colId xmlns:a16="http://schemas.microsoft.com/office/drawing/2014/main" val="897990728"/>
                    </a:ext>
                  </a:extLst>
                </a:gridCol>
                <a:gridCol w="5343277">
                  <a:extLst>
                    <a:ext uri="{9D8B030D-6E8A-4147-A177-3AD203B41FA5}">
                      <a16:colId xmlns:a16="http://schemas.microsoft.com/office/drawing/2014/main" val="1269703143"/>
                    </a:ext>
                  </a:extLst>
                </a:gridCol>
              </a:tblGrid>
              <a:tr h="289659"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dirty="0">
                          <a:effectLst/>
                        </a:rPr>
                        <a:t>Type</a:t>
                      </a:r>
                    </a:p>
                  </a:txBody>
                  <a:tcPr marL="47977" marR="47977" marT="47977" marB="47977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>
                          <a:effectLst/>
                        </a:rPr>
                        <a:t>Storage size</a:t>
                      </a:r>
                    </a:p>
                  </a:txBody>
                  <a:tcPr marL="47977" marR="47977" marT="47977" marB="47977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>
                          <a:effectLst/>
                        </a:rPr>
                        <a:t>Value range</a:t>
                      </a:r>
                    </a:p>
                  </a:txBody>
                  <a:tcPr marL="47977" marR="47977" marT="47977" marB="47977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6478155"/>
                  </a:ext>
                </a:extLst>
              </a:tr>
              <a:tr h="289659">
                <a:tc>
                  <a:txBody>
                    <a:bodyPr/>
                    <a:lstStyle/>
                    <a:p>
                      <a:pPr fontAlgn="t"/>
                      <a:r>
                        <a:rPr lang="en-US" sz="1400">
                          <a:effectLst/>
                        </a:rPr>
                        <a:t>char</a:t>
                      </a:r>
                    </a:p>
                  </a:txBody>
                  <a:tcPr marL="47977" marR="47977" marT="47977" marB="47977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>
                          <a:effectLst/>
                        </a:rPr>
                        <a:t>1 byte</a:t>
                      </a:r>
                    </a:p>
                  </a:txBody>
                  <a:tcPr marL="47977" marR="47977" marT="47977" marB="47977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>
                          <a:effectLst/>
                        </a:rPr>
                        <a:t>-128 to 127 or 0 to 255</a:t>
                      </a:r>
                    </a:p>
                  </a:txBody>
                  <a:tcPr marL="47977" marR="47977" marT="47977" marB="47977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78472072"/>
                  </a:ext>
                </a:extLst>
              </a:tr>
              <a:tr h="289659">
                <a:tc>
                  <a:txBody>
                    <a:bodyPr/>
                    <a:lstStyle/>
                    <a:p>
                      <a:pPr fontAlgn="t"/>
                      <a:r>
                        <a:rPr lang="en-US" sz="1400">
                          <a:effectLst/>
                        </a:rPr>
                        <a:t>unsigned char</a:t>
                      </a:r>
                    </a:p>
                  </a:txBody>
                  <a:tcPr marL="47977" marR="47977" marT="47977" marB="47977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>
                          <a:effectLst/>
                        </a:rPr>
                        <a:t>1 byte</a:t>
                      </a:r>
                    </a:p>
                  </a:txBody>
                  <a:tcPr marL="47977" marR="47977" marT="47977" marB="47977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>
                          <a:effectLst/>
                        </a:rPr>
                        <a:t>0 to 255</a:t>
                      </a:r>
                    </a:p>
                  </a:txBody>
                  <a:tcPr marL="47977" marR="47977" marT="47977" marB="47977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55220081"/>
                  </a:ext>
                </a:extLst>
              </a:tr>
              <a:tr h="289659">
                <a:tc>
                  <a:txBody>
                    <a:bodyPr/>
                    <a:lstStyle/>
                    <a:p>
                      <a:pPr fontAlgn="t"/>
                      <a:r>
                        <a:rPr lang="en-US" sz="1400">
                          <a:effectLst/>
                        </a:rPr>
                        <a:t>signed char</a:t>
                      </a:r>
                    </a:p>
                  </a:txBody>
                  <a:tcPr marL="47977" marR="47977" marT="47977" marB="47977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>
                          <a:effectLst/>
                        </a:rPr>
                        <a:t>1 byte</a:t>
                      </a:r>
                    </a:p>
                  </a:txBody>
                  <a:tcPr marL="47977" marR="47977" marT="47977" marB="47977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>
                          <a:effectLst/>
                        </a:rPr>
                        <a:t>-128 to 127</a:t>
                      </a:r>
                    </a:p>
                  </a:txBody>
                  <a:tcPr marL="47977" marR="47977" marT="47977" marB="47977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1071313"/>
                  </a:ext>
                </a:extLst>
              </a:tr>
              <a:tr h="359367">
                <a:tc>
                  <a:txBody>
                    <a:bodyPr/>
                    <a:lstStyle/>
                    <a:p>
                      <a:pPr fontAlgn="ctr"/>
                      <a:r>
                        <a:rPr lang="en-US" sz="1400">
                          <a:effectLst/>
                        </a:rPr>
                        <a:t>int</a:t>
                      </a:r>
                    </a:p>
                  </a:txBody>
                  <a:tcPr marL="47977" marR="47977" marT="47977" marB="479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400">
                          <a:effectLst/>
                        </a:rPr>
                        <a:t>2 or 4 bytes</a:t>
                      </a:r>
                    </a:p>
                  </a:txBody>
                  <a:tcPr marL="47977" marR="47977" marT="47977" marB="479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>
                          <a:effectLst/>
                        </a:rPr>
                        <a:t>-32,768 to 32,767 or -2,147,483,648 to 2,147,483,647</a:t>
                      </a:r>
                    </a:p>
                  </a:txBody>
                  <a:tcPr marL="47977" marR="47977" marT="47977" marB="47977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3032467"/>
                  </a:ext>
                </a:extLst>
              </a:tr>
              <a:tr h="289659">
                <a:tc>
                  <a:txBody>
                    <a:bodyPr/>
                    <a:lstStyle/>
                    <a:p>
                      <a:pPr fontAlgn="t"/>
                      <a:r>
                        <a:rPr lang="en-US" sz="1400">
                          <a:effectLst/>
                        </a:rPr>
                        <a:t>unsigned int</a:t>
                      </a:r>
                    </a:p>
                  </a:txBody>
                  <a:tcPr marL="47977" marR="47977" marT="47977" marB="47977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dirty="0">
                          <a:effectLst/>
                        </a:rPr>
                        <a:t>2 or 4 bytes</a:t>
                      </a:r>
                    </a:p>
                  </a:txBody>
                  <a:tcPr marL="47977" marR="47977" marT="47977" marB="47977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dirty="0">
                          <a:effectLst/>
                        </a:rPr>
                        <a:t>0 to 65,535 or 0 to 4,294,967,295</a:t>
                      </a:r>
                    </a:p>
                  </a:txBody>
                  <a:tcPr marL="47977" marR="47977" marT="47977" marB="47977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1898477"/>
                  </a:ext>
                </a:extLst>
              </a:tr>
              <a:tr h="289659">
                <a:tc>
                  <a:txBody>
                    <a:bodyPr/>
                    <a:lstStyle/>
                    <a:p>
                      <a:pPr fontAlgn="t"/>
                      <a:r>
                        <a:rPr lang="en-US" sz="1400">
                          <a:effectLst/>
                        </a:rPr>
                        <a:t>short</a:t>
                      </a:r>
                    </a:p>
                  </a:txBody>
                  <a:tcPr marL="47977" marR="47977" marT="47977" marB="47977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>
                          <a:effectLst/>
                        </a:rPr>
                        <a:t>2 bytes</a:t>
                      </a:r>
                    </a:p>
                  </a:txBody>
                  <a:tcPr marL="47977" marR="47977" marT="47977" marB="47977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>
                          <a:effectLst/>
                        </a:rPr>
                        <a:t>-32,768 to 32,767</a:t>
                      </a:r>
                    </a:p>
                  </a:txBody>
                  <a:tcPr marL="47977" marR="47977" marT="47977" marB="47977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1616309"/>
                  </a:ext>
                </a:extLst>
              </a:tr>
              <a:tr h="289659">
                <a:tc>
                  <a:txBody>
                    <a:bodyPr/>
                    <a:lstStyle/>
                    <a:p>
                      <a:pPr fontAlgn="t"/>
                      <a:r>
                        <a:rPr lang="en-US" sz="1400">
                          <a:effectLst/>
                        </a:rPr>
                        <a:t>unsigned short</a:t>
                      </a:r>
                    </a:p>
                  </a:txBody>
                  <a:tcPr marL="47977" marR="47977" marT="47977" marB="47977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>
                          <a:effectLst/>
                        </a:rPr>
                        <a:t>2 bytes</a:t>
                      </a:r>
                    </a:p>
                  </a:txBody>
                  <a:tcPr marL="47977" marR="47977" marT="47977" marB="47977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>
                          <a:effectLst/>
                        </a:rPr>
                        <a:t>0 to 65,535</a:t>
                      </a:r>
                    </a:p>
                  </a:txBody>
                  <a:tcPr marL="47977" marR="47977" marT="47977" marB="47977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0072574"/>
                  </a:ext>
                </a:extLst>
              </a:tr>
              <a:tr h="289659">
                <a:tc>
                  <a:txBody>
                    <a:bodyPr/>
                    <a:lstStyle/>
                    <a:p>
                      <a:pPr fontAlgn="t"/>
                      <a:r>
                        <a:rPr lang="en-US" sz="1400">
                          <a:effectLst/>
                        </a:rPr>
                        <a:t>long</a:t>
                      </a:r>
                    </a:p>
                  </a:txBody>
                  <a:tcPr marL="47977" marR="47977" marT="47977" marB="47977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dirty="0">
                          <a:effectLst/>
                        </a:rPr>
                        <a:t>8 bytes or (4bytes for 32 bit OS)</a:t>
                      </a:r>
                    </a:p>
                  </a:txBody>
                  <a:tcPr marL="47977" marR="47977" marT="47977" marB="47977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dirty="0">
                          <a:effectLst/>
                        </a:rPr>
                        <a:t>-9223372036854775808 to 9223372036854775807</a:t>
                      </a:r>
                    </a:p>
                  </a:txBody>
                  <a:tcPr marL="47977" marR="47977" marT="47977" marB="47977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43469178"/>
                  </a:ext>
                </a:extLst>
              </a:tr>
              <a:tr h="289659">
                <a:tc>
                  <a:txBody>
                    <a:bodyPr/>
                    <a:lstStyle/>
                    <a:p>
                      <a:pPr fontAlgn="t"/>
                      <a:r>
                        <a:rPr lang="en-US" sz="1400" dirty="0">
                          <a:effectLst/>
                        </a:rPr>
                        <a:t>unsigned long</a:t>
                      </a:r>
                    </a:p>
                  </a:txBody>
                  <a:tcPr marL="47977" marR="47977" marT="47977" marB="47977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>
                          <a:effectLst/>
                        </a:rPr>
                        <a:t>8 bytes</a:t>
                      </a:r>
                    </a:p>
                  </a:txBody>
                  <a:tcPr marL="47977" marR="47977" marT="47977" marB="47977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dirty="0">
                          <a:effectLst/>
                        </a:rPr>
                        <a:t>0 to 18446744073709551615</a:t>
                      </a:r>
                    </a:p>
                  </a:txBody>
                  <a:tcPr marL="47977" marR="47977" marT="47977" marB="47977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7131647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371107230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>
            <a:extLst>
              <a:ext uri="{FF2B5EF4-FFF2-40B4-BE49-F238E27FC236}">
                <a16:creationId xmlns:a16="http://schemas.microsoft.com/office/drawing/2014/main" id="{B7DF0371-AC01-4FA5-BCCE-9DA7FC56C32F}"/>
              </a:ext>
            </a:extLst>
          </p:cNvPr>
          <p:cNvSpPr/>
          <p:nvPr/>
        </p:nvSpPr>
        <p:spPr>
          <a:xfrm>
            <a:off x="711425" y="1522185"/>
            <a:ext cx="9808151" cy="37132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800" dirty="0"/>
              <a:t>深入理解</a:t>
            </a:r>
            <a:r>
              <a:rPr lang="en-US" altLang="zh-CN" sz="2800" dirty="0"/>
              <a:t>C</a:t>
            </a:r>
            <a:r>
              <a:rPr lang="zh-CN" altLang="en-US" sz="2800" dirty="0"/>
              <a:t>语言中的数据类型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char 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：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ASCII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码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char 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类型采用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ASCII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码表示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如果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key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是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char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类型的变量：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(('a' &lt;= key) &amp;&amp; (key &lt;= 'z')) || (('A' &lt;= key) &amp;&amp; (key &lt;= 'Z'))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表达式“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‘a’ &lt;= key”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中的“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&lt;=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”运算符比较的就是变量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key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和字符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的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ASCII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码的大小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整数运算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2000" dirty="0">
                <a:solidFill>
                  <a:srgbClr val="BD934E"/>
                </a:solidFill>
              </a:rPr>
              <a:t>C</a:t>
            </a:r>
            <a:r>
              <a:rPr lang="zh-CN" altLang="en-US" sz="2000" dirty="0">
                <a:solidFill>
                  <a:srgbClr val="BD934E"/>
                </a:solidFill>
              </a:rPr>
              <a:t>语言中的数据类型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003056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>
            <a:extLst>
              <a:ext uri="{FF2B5EF4-FFF2-40B4-BE49-F238E27FC236}">
                <a16:creationId xmlns:a16="http://schemas.microsoft.com/office/drawing/2014/main" id="{B7DF0371-AC01-4FA5-BCCE-9DA7FC56C32F}"/>
              </a:ext>
            </a:extLst>
          </p:cNvPr>
          <p:cNvSpPr/>
          <p:nvPr/>
        </p:nvSpPr>
        <p:spPr>
          <a:xfrm>
            <a:off x="711425" y="1522185"/>
            <a:ext cx="9808151" cy="35823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800" dirty="0"/>
              <a:t>混合类型表达式的运算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算术运算表达式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“</a:t>
            </a:r>
            <a:r>
              <a:rPr lang="en-US" altLang="zh-CN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i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+ 3.1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”，其中“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”被声明为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int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类型，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3.1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是浮点型字面常量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将整数转换为浮点数，然后进行计算（隐式的数据类型转换）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整数与字符型运算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“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 + ‘a’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”，其中“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”为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int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类型，字符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'a'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的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ASCII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码为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97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字符型将被转化为整数类型后再进行计算，如果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int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类型变量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取值为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，则计算“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 + 97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”，表达式的值为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98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2000" dirty="0">
                <a:solidFill>
                  <a:srgbClr val="BD934E"/>
                </a:solidFill>
              </a:rPr>
              <a:t>C</a:t>
            </a:r>
            <a:r>
              <a:rPr lang="zh-CN" altLang="en-US" sz="2000" dirty="0">
                <a:solidFill>
                  <a:srgbClr val="BD934E"/>
                </a:solidFill>
              </a:rPr>
              <a:t>语言中的数据类型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2706166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>
            <a:extLst>
              <a:ext uri="{FF2B5EF4-FFF2-40B4-BE49-F238E27FC236}">
                <a16:creationId xmlns:a16="http://schemas.microsoft.com/office/drawing/2014/main" id="{B7DF0371-AC01-4FA5-BCCE-9DA7FC56C32F}"/>
              </a:ext>
            </a:extLst>
          </p:cNvPr>
          <p:cNvSpPr/>
          <p:nvPr/>
        </p:nvSpPr>
        <p:spPr>
          <a:xfrm>
            <a:off x="711425" y="1522185"/>
            <a:ext cx="9808151" cy="45463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800" dirty="0"/>
              <a:t>输入输出的格式说明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格式说明“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%d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”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输出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它使得列在格式用字符串后面的数值被显示为十进制数输出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事实上，是将一个存储的二进制数转化为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ASCII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码字符输出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例如，语句“</a:t>
            </a:r>
            <a:r>
              <a:rPr lang="en-US" altLang="zh-CN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printf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(“25 plus 76 in decimal is %d. \n”, 25 + 76)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”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输出“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25 plus 76 in decimal is 101.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”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输入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它将输入的数据解释为十进制数值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事实上，是将输入字符的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ASCII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码转化为一个二进制补码整数存储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2000" dirty="0">
                <a:solidFill>
                  <a:srgbClr val="BD934E"/>
                </a:solidFill>
              </a:rPr>
              <a:t>C</a:t>
            </a:r>
            <a:r>
              <a:rPr lang="zh-CN" altLang="en-US" sz="2000" dirty="0">
                <a:solidFill>
                  <a:srgbClr val="BD934E"/>
                </a:solidFill>
              </a:rPr>
              <a:t>语言中的数据类型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6864113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>
            <a:extLst>
              <a:ext uri="{FF2B5EF4-FFF2-40B4-BE49-F238E27FC236}">
                <a16:creationId xmlns:a16="http://schemas.microsoft.com/office/drawing/2014/main" id="{B7DF0371-AC01-4FA5-BCCE-9DA7FC56C32F}"/>
              </a:ext>
            </a:extLst>
          </p:cNvPr>
          <p:cNvSpPr/>
          <p:nvPr/>
        </p:nvSpPr>
        <p:spPr>
          <a:xfrm>
            <a:off x="711425" y="1522185"/>
            <a:ext cx="9808151" cy="5290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800" dirty="0"/>
              <a:t>输入输出的格式说明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格式说明“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%x”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，（八进制的“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%d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”同理）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输出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它使得列在格式用字符串后面的数值被显示为十六进制数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语句“</a:t>
            </a:r>
            <a:r>
              <a:rPr lang="en-US" altLang="zh-CN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printf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(“25 plus 76 in hexadecimal is %x. \n”, 25 + 76)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”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输出“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25 plus 76 in hexadecimal is 65.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”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输入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它将输入的数据解释为十六进制数值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事实上，将输入字符的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ASCII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码转化为一个二进制补码整数存储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scanf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("%x", &amp;</a:t>
            </a:r>
            <a:r>
              <a:rPr lang="en-US" altLang="zh-CN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valueX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);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输入：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A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，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A0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，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a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，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ae,	10,	0XA,	0x10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存储：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10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，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160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，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10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，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174, 	16,	10,	16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2000" dirty="0">
                <a:solidFill>
                  <a:srgbClr val="BD934E"/>
                </a:solidFill>
              </a:rPr>
              <a:t>C</a:t>
            </a:r>
            <a:r>
              <a:rPr lang="zh-CN" altLang="en-US" sz="2000" dirty="0">
                <a:solidFill>
                  <a:srgbClr val="BD934E"/>
                </a:solidFill>
              </a:rPr>
              <a:t>语言中的数据类型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5653992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>
            <a:extLst>
              <a:ext uri="{FF2B5EF4-FFF2-40B4-BE49-F238E27FC236}">
                <a16:creationId xmlns:a16="http://schemas.microsoft.com/office/drawing/2014/main" id="{B7DF0371-AC01-4FA5-BCCE-9DA7FC56C32F}"/>
              </a:ext>
            </a:extLst>
          </p:cNvPr>
          <p:cNvSpPr/>
          <p:nvPr/>
        </p:nvSpPr>
        <p:spPr>
          <a:xfrm>
            <a:off x="711425" y="1522185"/>
            <a:ext cx="9808151" cy="40440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800" dirty="0"/>
              <a:t>输入输出的格式说明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格式说明“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%c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”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输出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它使得列在格式用字符串后面的数值被解释为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ASCII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字符显示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语句“</a:t>
            </a:r>
            <a:r>
              <a:rPr lang="en-US" altLang="zh-CN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printf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(”25 plus 76 as a character is %c. \n“, 25 + 76)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”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输出“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25 plus 76 as a character is e.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”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输入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scanf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("%c", &amp;grade);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事实上，这个过程是将输入的字符的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ASCII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码进行存储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2000" dirty="0">
                <a:solidFill>
                  <a:srgbClr val="BD934E"/>
                </a:solidFill>
              </a:rPr>
              <a:t>C</a:t>
            </a:r>
            <a:r>
              <a:rPr lang="zh-CN" altLang="en-US" sz="2000" dirty="0">
                <a:solidFill>
                  <a:srgbClr val="BD934E"/>
                </a:solidFill>
              </a:rPr>
              <a:t>语言中的数据类型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854099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>
            <a:extLst>
              <a:ext uri="{FF2B5EF4-FFF2-40B4-BE49-F238E27FC236}">
                <a16:creationId xmlns:a16="http://schemas.microsoft.com/office/drawing/2014/main" id="{B7DF0371-AC01-4FA5-BCCE-9DA7FC56C32F}"/>
              </a:ext>
            </a:extLst>
          </p:cNvPr>
          <p:cNvSpPr/>
          <p:nvPr/>
        </p:nvSpPr>
        <p:spPr>
          <a:xfrm>
            <a:off x="711427" y="1522185"/>
            <a:ext cx="10767000" cy="1119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为什么不是</a:t>
            </a:r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10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进制，而是二进制？</a:t>
            </a:r>
            <a:endParaRPr lang="en-US" altLang="zh-CN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既然计算机可以识别电压数值，是否可以使用电压值做出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10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进制的信息表示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比特和数据类型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grpSp>
        <p:nvGrpSpPr>
          <p:cNvPr id="2" name="Shape 110">
            <a:extLst>
              <a:ext uri="{FF2B5EF4-FFF2-40B4-BE49-F238E27FC236}">
                <a16:creationId xmlns:a16="http://schemas.microsoft.com/office/drawing/2014/main" id="{BEF93D54-9607-87C9-EE07-68DA381E5167}"/>
              </a:ext>
            </a:extLst>
          </p:cNvPr>
          <p:cNvGrpSpPr/>
          <p:nvPr/>
        </p:nvGrpSpPr>
        <p:grpSpPr>
          <a:xfrm>
            <a:off x="2073856" y="4515717"/>
            <a:ext cx="6858000" cy="2209800"/>
            <a:chOff x="0" y="0"/>
            <a:chExt cx="4320" cy="1392"/>
          </a:xfrm>
        </p:grpSpPr>
        <p:sp>
          <p:nvSpPr>
            <p:cNvPr id="4" name="Shape 111">
              <a:extLst>
                <a:ext uri="{FF2B5EF4-FFF2-40B4-BE49-F238E27FC236}">
                  <a16:creationId xmlns:a16="http://schemas.microsoft.com/office/drawing/2014/main" id="{E934F0CA-2670-A44D-E5FD-E5B09FA9A104}"/>
                </a:ext>
              </a:extLst>
            </p:cNvPr>
            <p:cNvSpPr/>
            <p:nvPr/>
          </p:nvSpPr>
          <p:spPr>
            <a:xfrm>
              <a:off x="575" y="1008"/>
              <a:ext cx="3745" cy="240"/>
            </a:xfrm>
            <a:prstGeom prst="rect">
              <a:avLst/>
            </a:prstGeom>
            <a:solidFill>
              <a:srgbClr val="00FF9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4200" b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5" name="Shape 112">
              <a:extLst>
                <a:ext uri="{FF2B5EF4-FFF2-40B4-BE49-F238E27FC236}">
                  <a16:creationId xmlns:a16="http://schemas.microsoft.com/office/drawing/2014/main" id="{87D1DACB-00E4-5712-09D1-1E560D90C5B2}"/>
                </a:ext>
              </a:extLst>
            </p:cNvPr>
            <p:cNvSpPr/>
            <p:nvPr/>
          </p:nvSpPr>
          <p:spPr>
            <a:xfrm>
              <a:off x="575" y="384"/>
              <a:ext cx="3745" cy="240"/>
            </a:xfrm>
            <a:prstGeom prst="rect">
              <a:avLst/>
            </a:prstGeom>
            <a:solidFill>
              <a:srgbClr val="00FF9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4200" b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6" name="Shape 113">
              <a:extLst>
                <a:ext uri="{FF2B5EF4-FFF2-40B4-BE49-F238E27FC236}">
                  <a16:creationId xmlns:a16="http://schemas.microsoft.com/office/drawing/2014/main" id="{3B69FAA6-5D84-6973-F9FF-30B1CE6A3AD8}"/>
                </a:ext>
              </a:extLst>
            </p:cNvPr>
            <p:cNvSpPr/>
            <p:nvPr/>
          </p:nvSpPr>
          <p:spPr>
            <a:xfrm>
              <a:off x="576" y="484"/>
              <a:ext cx="3732" cy="716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298"/>
                  </a:moveTo>
                  <a:cubicBezTo>
                    <a:pt x="326" y="20936"/>
                    <a:pt x="610" y="19820"/>
                    <a:pt x="948" y="19699"/>
                  </a:cubicBezTo>
                  <a:cubicBezTo>
                    <a:pt x="1219" y="19579"/>
                    <a:pt x="1497" y="19488"/>
                    <a:pt x="1775" y="19398"/>
                  </a:cubicBezTo>
                  <a:cubicBezTo>
                    <a:pt x="2276" y="19850"/>
                    <a:pt x="2789" y="20212"/>
                    <a:pt x="3302" y="20665"/>
                  </a:cubicBezTo>
                  <a:cubicBezTo>
                    <a:pt x="3791" y="19760"/>
                    <a:pt x="3984" y="19911"/>
                    <a:pt x="4636" y="19699"/>
                  </a:cubicBezTo>
                  <a:cubicBezTo>
                    <a:pt x="4781" y="19549"/>
                    <a:pt x="5282" y="19066"/>
                    <a:pt x="5397" y="19066"/>
                  </a:cubicBezTo>
                  <a:cubicBezTo>
                    <a:pt x="5663" y="19066"/>
                    <a:pt x="5898" y="19880"/>
                    <a:pt x="6164" y="20031"/>
                  </a:cubicBezTo>
                  <a:cubicBezTo>
                    <a:pt x="6478" y="20182"/>
                    <a:pt x="6792" y="20212"/>
                    <a:pt x="7111" y="20333"/>
                  </a:cubicBezTo>
                  <a:cubicBezTo>
                    <a:pt x="7299" y="20212"/>
                    <a:pt x="7492" y="20182"/>
                    <a:pt x="7685" y="20031"/>
                  </a:cubicBezTo>
                  <a:cubicBezTo>
                    <a:pt x="7751" y="19971"/>
                    <a:pt x="7836" y="19941"/>
                    <a:pt x="7878" y="19699"/>
                  </a:cubicBezTo>
                  <a:cubicBezTo>
                    <a:pt x="7993" y="18945"/>
                    <a:pt x="8023" y="17950"/>
                    <a:pt x="8132" y="17165"/>
                  </a:cubicBezTo>
                  <a:cubicBezTo>
                    <a:pt x="8548" y="13937"/>
                    <a:pt x="8566" y="10921"/>
                    <a:pt x="8832" y="7632"/>
                  </a:cubicBezTo>
                  <a:cubicBezTo>
                    <a:pt x="8935" y="6305"/>
                    <a:pt x="9176" y="4616"/>
                    <a:pt x="9339" y="3499"/>
                  </a:cubicBezTo>
                  <a:cubicBezTo>
                    <a:pt x="9466" y="2594"/>
                    <a:pt x="9689" y="1810"/>
                    <a:pt x="9913" y="1599"/>
                  </a:cubicBezTo>
                  <a:cubicBezTo>
                    <a:pt x="10287" y="1207"/>
                    <a:pt x="11054" y="634"/>
                    <a:pt x="11054" y="634"/>
                  </a:cubicBezTo>
                  <a:cubicBezTo>
                    <a:pt x="11452" y="724"/>
                    <a:pt x="11856" y="784"/>
                    <a:pt x="12261" y="965"/>
                  </a:cubicBezTo>
                  <a:cubicBezTo>
                    <a:pt x="12345" y="996"/>
                    <a:pt x="12424" y="1267"/>
                    <a:pt x="12514" y="1267"/>
                  </a:cubicBezTo>
                  <a:cubicBezTo>
                    <a:pt x="12859" y="1267"/>
                    <a:pt x="13245" y="603"/>
                    <a:pt x="13595" y="332"/>
                  </a:cubicBezTo>
                  <a:cubicBezTo>
                    <a:pt x="13728" y="513"/>
                    <a:pt x="13837" y="1056"/>
                    <a:pt x="13975" y="1267"/>
                  </a:cubicBezTo>
                  <a:cubicBezTo>
                    <a:pt x="14114" y="1478"/>
                    <a:pt x="14271" y="1478"/>
                    <a:pt x="14422" y="1599"/>
                  </a:cubicBezTo>
                  <a:cubicBezTo>
                    <a:pt x="14790" y="1086"/>
                    <a:pt x="15050" y="935"/>
                    <a:pt x="15436" y="1267"/>
                  </a:cubicBezTo>
                  <a:cubicBezTo>
                    <a:pt x="15563" y="1478"/>
                    <a:pt x="15684" y="2142"/>
                    <a:pt x="15817" y="1931"/>
                  </a:cubicBezTo>
                  <a:cubicBezTo>
                    <a:pt x="16022" y="1569"/>
                    <a:pt x="16173" y="543"/>
                    <a:pt x="16390" y="332"/>
                  </a:cubicBezTo>
                  <a:cubicBezTo>
                    <a:pt x="16493" y="211"/>
                    <a:pt x="16601" y="91"/>
                    <a:pt x="16710" y="0"/>
                  </a:cubicBezTo>
                  <a:cubicBezTo>
                    <a:pt x="17682" y="4857"/>
                    <a:pt x="17851" y="5038"/>
                    <a:pt x="18358" y="12399"/>
                  </a:cubicBezTo>
                  <a:cubicBezTo>
                    <a:pt x="18539" y="15023"/>
                    <a:pt x="18527" y="18010"/>
                    <a:pt x="19058" y="19398"/>
                  </a:cubicBezTo>
                  <a:cubicBezTo>
                    <a:pt x="19855" y="18674"/>
                    <a:pt x="19445" y="17799"/>
                    <a:pt x="20205" y="21600"/>
                  </a:cubicBezTo>
                  <a:cubicBezTo>
                    <a:pt x="20393" y="21479"/>
                    <a:pt x="20592" y="21600"/>
                    <a:pt x="20773" y="21298"/>
                  </a:cubicBezTo>
                  <a:cubicBezTo>
                    <a:pt x="20839" y="21147"/>
                    <a:pt x="20839" y="20544"/>
                    <a:pt x="20900" y="20333"/>
                  </a:cubicBezTo>
                  <a:cubicBezTo>
                    <a:pt x="21063" y="19669"/>
                    <a:pt x="21401" y="19699"/>
                    <a:pt x="21600" y="19699"/>
                  </a:cubicBezTo>
                </a:path>
              </a:pathLst>
            </a:custGeom>
            <a:noFill/>
            <a:ln w="25400" cap="flat" cmpd="sng">
              <a:solidFill>
                <a:srgbClr val="0000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4200" b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cxnSp>
          <p:nvCxnSpPr>
            <p:cNvPr id="7" name="Shape 114">
              <a:extLst>
                <a:ext uri="{FF2B5EF4-FFF2-40B4-BE49-F238E27FC236}">
                  <a16:creationId xmlns:a16="http://schemas.microsoft.com/office/drawing/2014/main" id="{65940187-EE4F-9168-97B2-6860485B75D1}"/>
                </a:ext>
              </a:extLst>
            </p:cNvPr>
            <p:cNvCxnSpPr/>
            <p:nvPr/>
          </p:nvCxnSpPr>
          <p:spPr>
            <a:xfrm flipH="1">
              <a:off x="432" y="1248"/>
              <a:ext cx="144" cy="1"/>
            </a:xfrm>
            <a:prstGeom prst="straightConnector1">
              <a:avLst/>
            </a:prstGeom>
            <a:noFill/>
            <a:ln w="25400" cap="flat" cmpd="sng">
              <a:solidFill>
                <a:srgbClr val="00006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" name="Shape 115">
              <a:extLst>
                <a:ext uri="{FF2B5EF4-FFF2-40B4-BE49-F238E27FC236}">
                  <a16:creationId xmlns:a16="http://schemas.microsoft.com/office/drawing/2014/main" id="{7141055A-04B2-BE8E-52C6-219A0C7EB32B}"/>
                </a:ext>
              </a:extLst>
            </p:cNvPr>
            <p:cNvCxnSpPr/>
            <p:nvPr/>
          </p:nvCxnSpPr>
          <p:spPr>
            <a:xfrm flipH="1">
              <a:off x="432" y="384"/>
              <a:ext cx="144" cy="1"/>
            </a:xfrm>
            <a:prstGeom prst="straightConnector1">
              <a:avLst/>
            </a:prstGeom>
            <a:noFill/>
            <a:ln w="25400" cap="flat" cmpd="sng">
              <a:solidFill>
                <a:srgbClr val="00006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9" name="Shape 116">
              <a:extLst>
                <a:ext uri="{FF2B5EF4-FFF2-40B4-BE49-F238E27FC236}">
                  <a16:creationId xmlns:a16="http://schemas.microsoft.com/office/drawing/2014/main" id="{E09C319E-DCC8-F2DE-20DC-2E41315698B8}"/>
                </a:ext>
              </a:extLst>
            </p:cNvPr>
            <p:cNvSpPr/>
            <p:nvPr/>
          </p:nvSpPr>
          <p:spPr>
            <a:xfrm>
              <a:off x="0" y="1152"/>
              <a:ext cx="393" cy="2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91425" bIns="50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0">
                  <a:solidFill>
                    <a:srgbClr val="000066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0.0V</a:t>
              </a:r>
              <a:endParaRPr/>
            </a:p>
          </p:txBody>
        </p:sp>
        <p:sp>
          <p:nvSpPr>
            <p:cNvPr id="10" name="Shape 117">
              <a:extLst>
                <a:ext uri="{FF2B5EF4-FFF2-40B4-BE49-F238E27FC236}">
                  <a16:creationId xmlns:a16="http://schemas.microsoft.com/office/drawing/2014/main" id="{D22B6C10-6C63-B193-EF62-0C5416A8C5A1}"/>
                </a:ext>
              </a:extLst>
            </p:cNvPr>
            <p:cNvSpPr/>
            <p:nvPr/>
          </p:nvSpPr>
          <p:spPr>
            <a:xfrm>
              <a:off x="0" y="912"/>
              <a:ext cx="397" cy="2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91425" bIns="50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0">
                  <a:solidFill>
                    <a:srgbClr val="000066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0.2V</a:t>
              </a:r>
              <a:endParaRPr/>
            </a:p>
          </p:txBody>
        </p:sp>
        <p:sp>
          <p:nvSpPr>
            <p:cNvPr id="11" name="Shape 118">
              <a:extLst>
                <a:ext uri="{FF2B5EF4-FFF2-40B4-BE49-F238E27FC236}">
                  <a16:creationId xmlns:a16="http://schemas.microsoft.com/office/drawing/2014/main" id="{677A270D-10F3-08C0-B8C2-C1BBB8636C4E}"/>
                </a:ext>
              </a:extLst>
            </p:cNvPr>
            <p:cNvSpPr/>
            <p:nvPr/>
          </p:nvSpPr>
          <p:spPr>
            <a:xfrm>
              <a:off x="0" y="528"/>
              <a:ext cx="397" cy="2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91425" bIns="50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0">
                  <a:solidFill>
                    <a:srgbClr val="000066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0.9V</a:t>
              </a:r>
              <a:endParaRPr/>
            </a:p>
          </p:txBody>
        </p:sp>
        <p:sp>
          <p:nvSpPr>
            <p:cNvPr id="12" name="Shape 119">
              <a:extLst>
                <a:ext uri="{FF2B5EF4-FFF2-40B4-BE49-F238E27FC236}">
                  <a16:creationId xmlns:a16="http://schemas.microsoft.com/office/drawing/2014/main" id="{32CE74C8-48D1-7D5A-2F5D-C573BE7A9E4A}"/>
                </a:ext>
              </a:extLst>
            </p:cNvPr>
            <p:cNvSpPr/>
            <p:nvPr/>
          </p:nvSpPr>
          <p:spPr>
            <a:xfrm>
              <a:off x="0" y="288"/>
              <a:ext cx="397" cy="2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91425" bIns="50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0">
                  <a:solidFill>
                    <a:srgbClr val="000066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1.1V</a:t>
              </a:r>
              <a:endParaRPr/>
            </a:p>
          </p:txBody>
        </p:sp>
        <p:cxnSp>
          <p:nvCxnSpPr>
            <p:cNvPr id="13" name="Shape 120">
              <a:extLst>
                <a:ext uri="{FF2B5EF4-FFF2-40B4-BE49-F238E27FC236}">
                  <a16:creationId xmlns:a16="http://schemas.microsoft.com/office/drawing/2014/main" id="{86D3829F-766D-9C95-F94E-EAC3C463B675}"/>
                </a:ext>
              </a:extLst>
            </p:cNvPr>
            <p:cNvCxnSpPr/>
            <p:nvPr/>
          </p:nvCxnSpPr>
          <p:spPr>
            <a:xfrm>
              <a:off x="576" y="96"/>
              <a:ext cx="1392" cy="1"/>
            </a:xfrm>
            <a:prstGeom prst="straightConnector1">
              <a:avLst/>
            </a:prstGeom>
            <a:noFill/>
            <a:ln w="25400" cap="flat" cmpd="sng">
              <a:solidFill>
                <a:srgbClr val="000066"/>
              </a:solidFill>
              <a:prstDash val="solid"/>
              <a:round/>
              <a:headEnd type="triangle" w="med" len="med"/>
              <a:tailEnd type="triangle" w="med" len="med"/>
            </a:ln>
          </p:spPr>
        </p:cxnSp>
        <p:cxnSp>
          <p:nvCxnSpPr>
            <p:cNvPr id="14" name="Shape 121">
              <a:extLst>
                <a:ext uri="{FF2B5EF4-FFF2-40B4-BE49-F238E27FC236}">
                  <a16:creationId xmlns:a16="http://schemas.microsoft.com/office/drawing/2014/main" id="{A1EADF84-79DA-3737-4C12-69FC9B87D2E9}"/>
                </a:ext>
              </a:extLst>
            </p:cNvPr>
            <p:cNvCxnSpPr/>
            <p:nvPr/>
          </p:nvCxnSpPr>
          <p:spPr>
            <a:xfrm>
              <a:off x="2160" y="96"/>
              <a:ext cx="1440" cy="1"/>
            </a:xfrm>
            <a:prstGeom prst="straightConnector1">
              <a:avLst/>
            </a:prstGeom>
            <a:noFill/>
            <a:ln w="25400" cap="flat" cmpd="sng">
              <a:solidFill>
                <a:srgbClr val="000066"/>
              </a:solidFill>
              <a:prstDash val="solid"/>
              <a:round/>
              <a:headEnd type="triangle" w="med" len="med"/>
              <a:tailEnd type="triangle" w="med" len="med"/>
            </a:ln>
          </p:spPr>
        </p:cxnSp>
        <p:cxnSp>
          <p:nvCxnSpPr>
            <p:cNvPr id="16" name="Shape 122">
              <a:extLst>
                <a:ext uri="{FF2B5EF4-FFF2-40B4-BE49-F238E27FC236}">
                  <a16:creationId xmlns:a16="http://schemas.microsoft.com/office/drawing/2014/main" id="{2B15AFDE-1C59-1D1A-39EE-04F1475166C0}"/>
                </a:ext>
              </a:extLst>
            </p:cNvPr>
            <p:cNvCxnSpPr/>
            <p:nvPr/>
          </p:nvCxnSpPr>
          <p:spPr>
            <a:xfrm>
              <a:off x="3792" y="96"/>
              <a:ext cx="480" cy="1"/>
            </a:xfrm>
            <a:prstGeom prst="straightConnector1">
              <a:avLst/>
            </a:prstGeom>
            <a:noFill/>
            <a:ln w="25400" cap="flat" cmpd="sng">
              <a:solidFill>
                <a:srgbClr val="000066"/>
              </a:solidFill>
              <a:prstDash val="solid"/>
              <a:round/>
              <a:headEnd type="triangle" w="med" len="med"/>
              <a:tailEnd type="triangle" w="med" len="med"/>
            </a:ln>
          </p:spPr>
        </p:cxnSp>
        <p:cxnSp>
          <p:nvCxnSpPr>
            <p:cNvPr id="17" name="Shape 123">
              <a:extLst>
                <a:ext uri="{FF2B5EF4-FFF2-40B4-BE49-F238E27FC236}">
                  <a16:creationId xmlns:a16="http://schemas.microsoft.com/office/drawing/2014/main" id="{670E18DC-C706-9A3C-F306-7C1DB0DD7B4C}"/>
                </a:ext>
              </a:extLst>
            </p:cNvPr>
            <p:cNvCxnSpPr/>
            <p:nvPr/>
          </p:nvCxnSpPr>
          <p:spPr>
            <a:xfrm>
              <a:off x="1968" y="48"/>
              <a:ext cx="1" cy="1008"/>
            </a:xfrm>
            <a:prstGeom prst="straightConnector1">
              <a:avLst/>
            </a:prstGeom>
            <a:noFill/>
            <a:ln w="12700" cap="flat" cmpd="sng">
              <a:solidFill>
                <a:srgbClr val="00006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" name="Shape 124">
              <a:extLst>
                <a:ext uri="{FF2B5EF4-FFF2-40B4-BE49-F238E27FC236}">
                  <a16:creationId xmlns:a16="http://schemas.microsoft.com/office/drawing/2014/main" id="{951F5AF0-166C-C5FC-A574-14870E2CE4D2}"/>
                </a:ext>
              </a:extLst>
            </p:cNvPr>
            <p:cNvCxnSpPr/>
            <p:nvPr/>
          </p:nvCxnSpPr>
          <p:spPr>
            <a:xfrm>
              <a:off x="2160" y="48"/>
              <a:ext cx="1" cy="576"/>
            </a:xfrm>
            <a:prstGeom prst="straightConnector1">
              <a:avLst/>
            </a:prstGeom>
            <a:noFill/>
            <a:ln w="12700" cap="flat" cmpd="sng">
              <a:solidFill>
                <a:srgbClr val="00006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" name="Shape 125">
              <a:extLst>
                <a:ext uri="{FF2B5EF4-FFF2-40B4-BE49-F238E27FC236}">
                  <a16:creationId xmlns:a16="http://schemas.microsoft.com/office/drawing/2014/main" id="{FAF0086A-D6BE-D922-D756-80CBA8A9864F}"/>
                </a:ext>
              </a:extLst>
            </p:cNvPr>
            <p:cNvCxnSpPr/>
            <p:nvPr/>
          </p:nvCxnSpPr>
          <p:spPr>
            <a:xfrm>
              <a:off x="3600" y="48"/>
              <a:ext cx="1" cy="576"/>
            </a:xfrm>
            <a:prstGeom prst="straightConnector1">
              <a:avLst/>
            </a:prstGeom>
            <a:noFill/>
            <a:ln w="12700" cap="flat" cmpd="sng">
              <a:solidFill>
                <a:srgbClr val="00006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" name="Shape 126">
              <a:extLst>
                <a:ext uri="{FF2B5EF4-FFF2-40B4-BE49-F238E27FC236}">
                  <a16:creationId xmlns:a16="http://schemas.microsoft.com/office/drawing/2014/main" id="{62E464B8-2291-CD0B-1424-A542CC698054}"/>
                </a:ext>
              </a:extLst>
            </p:cNvPr>
            <p:cNvCxnSpPr/>
            <p:nvPr/>
          </p:nvCxnSpPr>
          <p:spPr>
            <a:xfrm>
              <a:off x="3792" y="48"/>
              <a:ext cx="1" cy="960"/>
            </a:xfrm>
            <a:prstGeom prst="straightConnector1">
              <a:avLst/>
            </a:prstGeom>
            <a:noFill/>
            <a:ln w="12700" cap="flat" cmpd="sng">
              <a:solidFill>
                <a:srgbClr val="00006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2" name="Shape 127">
              <a:extLst>
                <a:ext uri="{FF2B5EF4-FFF2-40B4-BE49-F238E27FC236}">
                  <a16:creationId xmlns:a16="http://schemas.microsoft.com/office/drawing/2014/main" id="{3AD5BDBA-1C88-E8D9-09E3-1183214E03DA}"/>
                </a:ext>
              </a:extLst>
            </p:cNvPr>
            <p:cNvSpPr/>
            <p:nvPr/>
          </p:nvSpPr>
          <p:spPr>
            <a:xfrm>
              <a:off x="1105" y="0"/>
              <a:ext cx="304" cy="24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50800" tIns="50800" rIns="91425" bIns="508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0">
                  <a:solidFill>
                    <a:srgbClr val="000066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0</a:t>
              </a:r>
              <a:endParaRPr/>
            </a:p>
          </p:txBody>
        </p:sp>
        <p:sp>
          <p:nvSpPr>
            <p:cNvPr id="23" name="Shape 128">
              <a:extLst>
                <a:ext uri="{FF2B5EF4-FFF2-40B4-BE49-F238E27FC236}">
                  <a16:creationId xmlns:a16="http://schemas.microsoft.com/office/drawing/2014/main" id="{734DA726-E9AE-DF3D-168F-89D6B2C17981}"/>
                </a:ext>
              </a:extLst>
            </p:cNvPr>
            <p:cNvSpPr/>
            <p:nvPr/>
          </p:nvSpPr>
          <p:spPr>
            <a:xfrm>
              <a:off x="2641" y="0"/>
              <a:ext cx="304" cy="24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50800" tIns="50800" rIns="91425" bIns="508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0">
                  <a:solidFill>
                    <a:srgbClr val="000066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1</a:t>
              </a:r>
              <a:endParaRPr/>
            </a:p>
          </p:txBody>
        </p:sp>
        <p:sp>
          <p:nvSpPr>
            <p:cNvPr id="24" name="Shape 129">
              <a:extLst>
                <a:ext uri="{FF2B5EF4-FFF2-40B4-BE49-F238E27FC236}">
                  <a16:creationId xmlns:a16="http://schemas.microsoft.com/office/drawing/2014/main" id="{EFF3EDDF-CB3E-44D2-5567-022A2D030485}"/>
                </a:ext>
              </a:extLst>
            </p:cNvPr>
            <p:cNvSpPr/>
            <p:nvPr/>
          </p:nvSpPr>
          <p:spPr>
            <a:xfrm>
              <a:off x="3936" y="0"/>
              <a:ext cx="200" cy="24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50800" tIns="50800" rIns="91425" bIns="508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0">
                  <a:solidFill>
                    <a:srgbClr val="000066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0</a:t>
              </a:r>
              <a:endParaRPr/>
            </a:p>
          </p:txBody>
        </p:sp>
        <p:cxnSp>
          <p:nvCxnSpPr>
            <p:cNvPr id="25" name="Shape 130">
              <a:extLst>
                <a:ext uri="{FF2B5EF4-FFF2-40B4-BE49-F238E27FC236}">
                  <a16:creationId xmlns:a16="http://schemas.microsoft.com/office/drawing/2014/main" id="{94D17694-1AAF-1D20-2BDE-80FA670939B9}"/>
                </a:ext>
              </a:extLst>
            </p:cNvPr>
            <p:cNvCxnSpPr/>
            <p:nvPr/>
          </p:nvCxnSpPr>
          <p:spPr>
            <a:xfrm flipH="1">
              <a:off x="432" y="1008"/>
              <a:ext cx="144" cy="1"/>
            </a:xfrm>
            <a:prstGeom prst="straightConnector1">
              <a:avLst/>
            </a:prstGeom>
            <a:noFill/>
            <a:ln w="25400" cap="flat" cmpd="sng">
              <a:solidFill>
                <a:srgbClr val="00006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" name="Shape 131">
              <a:extLst>
                <a:ext uri="{FF2B5EF4-FFF2-40B4-BE49-F238E27FC236}">
                  <a16:creationId xmlns:a16="http://schemas.microsoft.com/office/drawing/2014/main" id="{AEF6475E-F62F-32BF-685C-05190374E06D}"/>
                </a:ext>
              </a:extLst>
            </p:cNvPr>
            <p:cNvCxnSpPr/>
            <p:nvPr/>
          </p:nvCxnSpPr>
          <p:spPr>
            <a:xfrm flipH="1">
              <a:off x="432" y="624"/>
              <a:ext cx="144" cy="1"/>
            </a:xfrm>
            <a:prstGeom prst="straightConnector1">
              <a:avLst/>
            </a:prstGeom>
            <a:noFill/>
            <a:ln w="25400" cap="flat" cmpd="sng">
              <a:solidFill>
                <a:srgbClr val="000066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68640476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>
            <a:extLst>
              <a:ext uri="{FF2B5EF4-FFF2-40B4-BE49-F238E27FC236}">
                <a16:creationId xmlns:a16="http://schemas.microsoft.com/office/drawing/2014/main" id="{B7DF0371-AC01-4FA5-BCCE-9DA7FC56C32F}"/>
              </a:ext>
            </a:extLst>
          </p:cNvPr>
          <p:cNvSpPr/>
          <p:nvPr/>
        </p:nvSpPr>
        <p:spPr>
          <a:xfrm>
            <a:off x="711425" y="1522185"/>
            <a:ext cx="9808151" cy="5288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800" dirty="0"/>
              <a:t>输入输出的格式说明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格式说明“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%f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”，“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%</a:t>
            </a:r>
            <a:r>
              <a:rPr lang="en-US" altLang="zh-CN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lf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”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输出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它使得列在格式用字符串后面的数值被解释为浮点数输出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将二进制浮点数转化为如“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3.140000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”形式的字符序列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输入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如果变量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radius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被声明为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float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类型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scanf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("%f", &amp;radius);     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这个过程将输入如“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15.0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”类型的字符转化为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float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类型浮点数，并进行存储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如果变量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radius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被声明为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double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类型，则需要使用格式说明“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%</a:t>
            </a:r>
            <a:r>
              <a:rPr lang="en-US" altLang="zh-CN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lf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”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将输入如“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15.0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”类型的字符转化为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double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类型浮点数，并进行存储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2000" dirty="0">
                <a:solidFill>
                  <a:srgbClr val="BD934E"/>
                </a:solidFill>
              </a:rPr>
              <a:t>C</a:t>
            </a:r>
            <a:r>
              <a:rPr lang="zh-CN" altLang="en-US" sz="2000" dirty="0">
                <a:solidFill>
                  <a:srgbClr val="BD934E"/>
                </a:solidFill>
              </a:rPr>
              <a:t>语言中的数据类型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9428140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>
            <a:extLst>
              <a:ext uri="{FF2B5EF4-FFF2-40B4-BE49-F238E27FC236}">
                <a16:creationId xmlns:a16="http://schemas.microsoft.com/office/drawing/2014/main" id="{B7DF0371-AC01-4FA5-BCCE-9DA7FC56C32F}"/>
              </a:ext>
            </a:extLst>
          </p:cNvPr>
          <p:cNvSpPr/>
          <p:nvPr/>
        </p:nvSpPr>
        <p:spPr>
          <a:xfrm>
            <a:off x="711425" y="1522185"/>
            <a:ext cx="9808151" cy="27494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800" dirty="0"/>
              <a:t>十六进制字面常量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十六进制字面常量使用前缀“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0x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”表示，运算时做零扩展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例如：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int </a:t>
            </a:r>
            <a:r>
              <a:rPr lang="en-US" altLang="zh-CN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memoryAddress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= 0x30000000;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int </a:t>
            </a:r>
            <a:r>
              <a:rPr lang="en-US" altLang="zh-CN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valueE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= 0xE;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printf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("%d\n", </a:t>
            </a:r>
            <a:r>
              <a:rPr lang="en-US" altLang="zh-CN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valueE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);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2000" dirty="0">
                <a:solidFill>
                  <a:srgbClr val="BD934E"/>
                </a:solidFill>
              </a:rPr>
              <a:t>C</a:t>
            </a:r>
            <a:r>
              <a:rPr lang="zh-CN" altLang="en-US" sz="2000" dirty="0">
                <a:solidFill>
                  <a:srgbClr val="BD934E"/>
                </a:solidFill>
              </a:rPr>
              <a:t>语言中的数据类型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93903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NOCLEAR" val="0"/>
  <p:tag name="KSO_WM_UNIT_VALUE" val="1"/>
  <p:tag name="KSO_WM_UNIT_TYPE" val="e"/>
  <p:tag name="KSO_WM_UNIT_INDEX" val="1"/>
  <p:tag name="KSO_WM_UNIT_PRESET_TEXT" val="01"/>
  <p:tag name="KSO_WM_TEMPLATE_CATEGORY" val="custom"/>
  <p:tag name="KSO_WM_TEMPLATE_INDEX" val="20205396"/>
  <p:tag name="KSO_WM_UNIT_ID" val="custom20205396_7*e*1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9"/>
  <p:tag name="KSO_WM_UNIT_TYPE" val="a"/>
  <p:tag name="KSO_WM_UNIT_INDEX" val="1"/>
  <p:tag name="KSO_WM_UNIT_PRESET_TEXT" val="单击此处添加标题"/>
  <p:tag name="KSO_WM_TEMPLATE_CATEGORY" val="custom"/>
  <p:tag name="KSO_WM_TEMPLATE_INDEX" val="20205396"/>
  <p:tag name="KSO_WM_UNIT_ID" val="custom20205396_7*a*1"/>
  <p:tag name="KSO_WM_UNIT_ISNUMDGMTITLE" val="0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NOCLEAR" val="0"/>
  <p:tag name="KSO_WM_UNIT_VALUE" val="1"/>
  <p:tag name="KSO_WM_UNIT_TYPE" val="e"/>
  <p:tag name="KSO_WM_UNIT_INDEX" val="1"/>
  <p:tag name="KSO_WM_UNIT_PRESET_TEXT" val="01"/>
  <p:tag name="KSO_WM_TEMPLATE_CATEGORY" val="custom"/>
  <p:tag name="KSO_WM_TEMPLATE_INDEX" val="20205396"/>
  <p:tag name="KSO_WM_UNIT_ID" val="custom20205396_7*e*1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9"/>
  <p:tag name="KSO_WM_UNIT_TYPE" val="a"/>
  <p:tag name="KSO_WM_UNIT_INDEX" val="1"/>
  <p:tag name="KSO_WM_UNIT_PRESET_TEXT" val="单击此处添加标题"/>
  <p:tag name="KSO_WM_TEMPLATE_CATEGORY" val="custom"/>
  <p:tag name="KSO_WM_TEMPLATE_INDEX" val="20205396"/>
  <p:tag name="KSO_WM_UNIT_ID" val="custom20205396_7*a*1"/>
  <p:tag name="KSO_WM_UNIT_ISNUMDGMTITLE" val="0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NOCLEAR" val="0"/>
  <p:tag name="KSO_WM_UNIT_VALUE" val="1"/>
  <p:tag name="KSO_WM_UNIT_TYPE" val="e"/>
  <p:tag name="KSO_WM_UNIT_INDEX" val="1"/>
  <p:tag name="KSO_WM_UNIT_PRESET_TEXT" val="01"/>
  <p:tag name="KSO_WM_TEMPLATE_CATEGORY" val="custom"/>
  <p:tag name="KSO_WM_TEMPLATE_INDEX" val="20205396"/>
  <p:tag name="KSO_WM_UNIT_ID" val="custom20205396_7*e*1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9"/>
  <p:tag name="KSO_WM_UNIT_TYPE" val="a"/>
  <p:tag name="KSO_WM_UNIT_INDEX" val="1"/>
  <p:tag name="KSO_WM_UNIT_PRESET_TEXT" val="单击此处添加标题"/>
  <p:tag name="KSO_WM_TEMPLATE_CATEGORY" val="custom"/>
  <p:tag name="KSO_WM_TEMPLATE_INDEX" val="20205396"/>
  <p:tag name="KSO_WM_UNIT_ID" val="custom20205396_7*a*1"/>
  <p:tag name="KSO_WM_UNIT_ISNUMDGMTITLE" val="0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NOCLEAR" val="0"/>
  <p:tag name="KSO_WM_UNIT_VALUE" val="1"/>
  <p:tag name="KSO_WM_UNIT_TYPE" val="e"/>
  <p:tag name="KSO_WM_UNIT_INDEX" val="1"/>
  <p:tag name="KSO_WM_UNIT_PRESET_TEXT" val="01"/>
  <p:tag name="KSO_WM_TEMPLATE_CATEGORY" val="custom"/>
  <p:tag name="KSO_WM_TEMPLATE_INDEX" val="20205396"/>
  <p:tag name="KSO_WM_UNIT_ID" val="custom20205396_7*e*1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9"/>
  <p:tag name="KSO_WM_UNIT_TYPE" val="a"/>
  <p:tag name="KSO_WM_UNIT_INDEX" val="1"/>
  <p:tag name="KSO_WM_UNIT_PRESET_TEXT" val="单击此处添加标题"/>
  <p:tag name="KSO_WM_TEMPLATE_CATEGORY" val="custom"/>
  <p:tag name="KSO_WM_TEMPLATE_INDEX" val="20205396"/>
  <p:tag name="KSO_WM_UNIT_ID" val="custom20205396_7*a*1"/>
  <p:tag name="KSO_WM_UNIT_ISNUMDGMTITLE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NOCLEAR" val="0"/>
  <p:tag name="KSO_WM_UNIT_VALUE" val="1"/>
  <p:tag name="KSO_WM_UNIT_TYPE" val="e"/>
  <p:tag name="KSO_WM_UNIT_INDEX" val="1"/>
  <p:tag name="KSO_WM_UNIT_PRESET_TEXT" val="01"/>
  <p:tag name="KSO_WM_TEMPLATE_CATEGORY" val="custom"/>
  <p:tag name="KSO_WM_TEMPLATE_INDEX" val="20205396"/>
  <p:tag name="KSO_WM_UNIT_ID" val="custom20205396_7*e*1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9"/>
  <p:tag name="KSO_WM_UNIT_TYPE" val="a"/>
  <p:tag name="KSO_WM_UNIT_INDEX" val="1"/>
  <p:tag name="KSO_WM_UNIT_PRESET_TEXT" val="单击此处添加标题"/>
  <p:tag name="KSO_WM_TEMPLATE_CATEGORY" val="custom"/>
  <p:tag name="KSO_WM_TEMPLATE_INDEX" val="20205396"/>
  <p:tag name="KSO_WM_UNIT_ID" val="custom20205396_7*a*1"/>
  <p:tag name="KSO_WM_UNIT_ISNUMDGMTITLE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NOCLEAR" val="0"/>
  <p:tag name="KSO_WM_UNIT_VALUE" val="1"/>
  <p:tag name="KSO_WM_UNIT_TYPE" val="e"/>
  <p:tag name="KSO_WM_UNIT_INDEX" val="1"/>
  <p:tag name="KSO_WM_UNIT_PRESET_TEXT" val="01"/>
  <p:tag name="KSO_WM_TEMPLATE_CATEGORY" val="custom"/>
  <p:tag name="KSO_WM_TEMPLATE_INDEX" val="20205396"/>
  <p:tag name="KSO_WM_UNIT_ID" val="custom20205396_7*e*1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9"/>
  <p:tag name="KSO_WM_UNIT_TYPE" val="a"/>
  <p:tag name="KSO_WM_UNIT_INDEX" val="1"/>
  <p:tag name="KSO_WM_UNIT_PRESET_TEXT" val="单击此处添加标题"/>
  <p:tag name="KSO_WM_TEMPLATE_CATEGORY" val="custom"/>
  <p:tag name="KSO_WM_TEMPLATE_INDEX" val="20205396"/>
  <p:tag name="KSO_WM_UNIT_ID" val="custom20205396_7*a*1"/>
  <p:tag name="KSO_WM_UNIT_ISNUMDGMTITLE" val="0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12654</TotalTime>
  <Words>7439</Words>
  <Application>Microsoft Office PowerPoint</Application>
  <PresentationFormat>宽屏</PresentationFormat>
  <Paragraphs>1518</Paragraphs>
  <Slides>91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91</vt:i4>
      </vt:variant>
    </vt:vector>
  </HeadingPairs>
  <TitlesOfParts>
    <vt:vector size="107" baseType="lpstr">
      <vt:lpstr>Gill Sans</vt:lpstr>
      <vt:lpstr>Helvetica Neue</vt:lpstr>
      <vt:lpstr>楷体</vt:lpstr>
      <vt:lpstr>微软雅黑</vt:lpstr>
      <vt:lpstr>Arial</vt:lpstr>
      <vt:lpstr>Arial Narrow</vt:lpstr>
      <vt:lpstr>Calibri</vt:lpstr>
      <vt:lpstr>Consolas</vt:lpstr>
      <vt:lpstr>Courier New</vt:lpstr>
      <vt:lpstr>CourierPS</vt:lpstr>
      <vt:lpstr>Franklin Gothic Book</vt:lpstr>
      <vt:lpstr>Perpetua</vt:lpstr>
      <vt:lpstr>Times New Roman</vt:lpstr>
      <vt:lpstr>Wingdings</vt:lpstr>
      <vt:lpstr>Wingdings 2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>PC</dc:creator>
  <cp:lastModifiedBy>Mao Yunlong</cp:lastModifiedBy>
  <cp:revision>613</cp:revision>
  <dcterms:created xsi:type="dcterms:W3CDTF">2019-06-19T02:08:00Z</dcterms:created>
  <dcterms:modified xsi:type="dcterms:W3CDTF">2023-02-20T09:15:28Z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2052-11.1.0.10314</vt:lpwstr>
  </property>
</Properties>
</file>